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9" r:id="rId5"/>
  </p:sldMasterIdLst>
  <p:notesMasterIdLst>
    <p:notesMasterId r:id="rId27"/>
  </p:notesMasterIdLst>
  <p:handoutMasterIdLst>
    <p:handoutMasterId r:id="rId28"/>
  </p:handoutMasterIdLst>
  <p:sldIdLst>
    <p:sldId id="256" r:id="rId6"/>
    <p:sldId id="261" r:id="rId7"/>
    <p:sldId id="264" r:id="rId8"/>
    <p:sldId id="268" r:id="rId9"/>
    <p:sldId id="276" r:id="rId10"/>
    <p:sldId id="281" r:id="rId11"/>
    <p:sldId id="278" r:id="rId12"/>
    <p:sldId id="283" r:id="rId13"/>
    <p:sldId id="266" r:id="rId14"/>
    <p:sldId id="274" r:id="rId15"/>
    <p:sldId id="260" r:id="rId16"/>
    <p:sldId id="258" r:id="rId17"/>
    <p:sldId id="288" r:id="rId18"/>
    <p:sldId id="285" r:id="rId19"/>
    <p:sldId id="259" r:id="rId20"/>
    <p:sldId id="292" r:id="rId21"/>
    <p:sldId id="304" r:id="rId22"/>
    <p:sldId id="296" r:id="rId23"/>
    <p:sldId id="312" r:id="rId24"/>
    <p:sldId id="267" r:id="rId25"/>
    <p:sldId id="273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2DA"/>
    <a:srgbClr val="F3DEA7"/>
    <a:srgbClr val="93D0C9"/>
    <a:srgbClr val="F9F4F0"/>
    <a:srgbClr val="7C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698" autoAdjust="0"/>
  </p:normalViewPr>
  <p:slideViewPr>
    <p:cSldViewPr snapToGrid="0" showGuides="1">
      <p:cViewPr varScale="1">
        <p:scale>
          <a:sx n="64" d="100"/>
          <a:sy n="64" d="100"/>
        </p:scale>
        <p:origin x="97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CC291-7170-4791-AD48-60CF4CA2A3D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CACD6-A65A-47AB-B125-DB5CF53A6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39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AE183-BBB4-42FB-AC70-E110BC1989C7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690BB-D076-493A-80CC-8F1FEE36F3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6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452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188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03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344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58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/>
              <a:t>Bài</a:t>
            </a:r>
            <a:r>
              <a:rPr lang="en-US" altLang="zh-CN" baseline="0" dirty="0"/>
              <a:t> toán cho biết gì ?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Bài toán hỏi gì ?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Bài toán thuộc dạng toán nào chúng ta vừa học 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841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58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15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58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6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60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362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13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0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2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1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61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19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49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Hỏi:</a:t>
            </a:r>
            <a:r>
              <a:rPr lang="en-US" altLang="zh-CN" baseline="0" dirty="0"/>
              <a:t> - Bài toán cho biết gì?</a:t>
            </a:r>
          </a:p>
          <a:p>
            <a:r>
              <a:rPr lang="en-US" altLang="zh-CN" baseline="0" dirty="0"/>
              <a:t>- Bài toán hỏi gì?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90BB-D076-493A-80CC-8F1FEE36F32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4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50B6B-F805-45F8-BA3F-08AF730DB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4092FD-0BD5-4A12-86F6-210C39C43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B824F3-74AC-48BB-8BD6-00DBBA53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944634-6CD8-4F7A-B00F-752F4933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59B270-C401-47DF-B8CE-BADB16F7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02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34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1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52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950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155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6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21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9E4853-D4B3-450A-9DFA-CBF8B5F4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1470CE-31B9-4E9D-8EA4-2B4F9A37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8C015FF-5646-4426-A8E0-241A44BB4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53EC6F-FBAC-4BB2-BA74-A4C84394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FCF1F6-246E-4510-86B9-E7C3BAD5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A9E11-7E07-4A19-B9C7-99589D6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02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3C8EE6-8D87-40EB-8329-0B239D32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230D821-85A2-4DE0-AB93-390E01C5D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1BF6D1-9A23-420F-937A-324C4D37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583DDD-CAAE-426B-B7C2-BFAB0D23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B4033-A760-4FD9-A5D9-C90C5741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458829-5EBC-4C06-8A6E-77977958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69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76C223-81D6-4946-9E2F-8D23E710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73FED7-98B6-4D0E-921F-53A6870AC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F1E507-5B04-4826-AA3B-4A90DC3F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E04133-6D2A-4F77-B4D1-C5277046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135162-3F91-4889-9F29-CB58D2B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68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A426E-8FE1-4726-B093-85275815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80B2C4-9A8D-4833-8D2A-5E78189DF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869285-58FD-459C-8741-8DAE963F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791326-7437-4618-B40F-FAC1A14C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6BCD26-9F54-4322-A9CE-0D462C71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930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AE9949B-21CA-4BC2-A413-01F372C3F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13E465-0C2A-4E91-9CBE-A65D94C14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B1C178-AF4B-4E1C-8CAB-760498E91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9BDB4C-8EA5-4F80-8CF4-8F50ADEC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88720C-0E59-4EE7-86FD-F74C64233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33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7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6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9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24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07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72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0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86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5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A08F74-9799-47FA-9240-AFFF90AB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224709-B0BD-4EE7-AFFE-1F4744A61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02FE1-3856-49D5-B924-932D073A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DFCA4-3C9E-49B9-B1F3-327CB097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C26ABF-88D2-4542-A81A-66815234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42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1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2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9569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0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ECF1B-B1BC-4AF5-8ED8-96142FC5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FCBE7A-894C-4AE8-BD12-A15C1A12F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B62724-A310-4EB5-8376-7F8950642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891C41-B4E2-4DC0-9C16-C16AADBF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2A075C-4D84-4E0F-B62E-F836F13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2BEBD0-717E-49A7-A994-E6AAB3D1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57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C7C1DA-D4AC-4E22-8ED8-CA68BF1DD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27E169-8301-439B-8E41-C6E02FFB3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C04B4F-D53C-40DD-AE88-E32C6F232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577D156-C0FC-4ED5-AE79-5060CD3FD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C2283-2750-437D-8763-4F29D4952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AD6B2B-9C06-4CB0-A2EC-AB143E1D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02E4996-43FE-486E-BFE3-AC1898A4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D24806-1CDE-4233-8343-CF92B97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79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2CE98E-39D1-42F5-9654-8558E099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A4020D-C24D-4DBE-9DE5-23ABE8E6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148B3E-5991-44DF-8CD8-2523406F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D43F50-FAEB-474A-8D0C-A9A449EF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80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29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8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95E20-BBD3-43F4-85A2-8CA28B3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E7479F-9B20-41BC-8E9C-D6918B0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B8194-74BD-46E1-8134-4DAB46B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3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12F580-B2E1-451D-BB2F-B5969678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D8F30-EED7-459F-8490-E7CE54DE7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B81A9-8395-4D75-8343-38571777D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DD50-6B27-4656-BB91-41149BFEE06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A531CE-1BAD-41A1-9984-AB92F8B0B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89421-82B5-42AE-8FC3-C4068643A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386E-0107-4912-8490-16023D55D0B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C22292-1923-4237-BE1B-481550C87CC5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476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6ACFE-5159-4AD2-87A1-D06BCEDEF79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AD1B-F760-4C7E-BF34-AA76E0E80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90"/>
          <a:stretch/>
        </p:blipFill>
        <p:spPr>
          <a:xfrm flipV="1">
            <a:off x="-90280" y="0"/>
            <a:ext cx="12257315" cy="6446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CEBF4D-AEA2-4527-BC0A-C699800FFD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9" b="97979" l="1213" r="98343">
                        <a14:foregroundMark x1="9378" y1="74697" x2="11601" y2="76758"/>
                        <a14:foregroundMark x1="84600" y1="56710" x2="86419" y2="58892"/>
                        <a14:foregroundMark x1="45513" y1="87268" x2="52749" y2="87510"/>
                        <a14:foregroundMark x1="49394" y1="91148" x2="51091" y2="90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68" y="-95794"/>
            <a:ext cx="8438606" cy="710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063E763-1C2C-4791-B92E-AF7BFF98C9C8}"/>
              </a:ext>
            </a:extLst>
          </p:cNvPr>
          <p:cNvSpPr/>
          <p:nvPr/>
        </p:nvSpPr>
        <p:spPr>
          <a:xfrm>
            <a:off x="2977402" y="4691921"/>
            <a:ext cx="5975938" cy="952373"/>
          </a:xfrm>
          <a:custGeom>
            <a:avLst/>
            <a:gdLst>
              <a:gd name="connsiteX0" fmla="*/ 0 w 2361460"/>
              <a:gd name="connsiteY0" fmla="*/ 0 h 736847"/>
              <a:gd name="connsiteX1" fmla="*/ 2361460 w 2361460"/>
              <a:gd name="connsiteY1" fmla="*/ 0 h 736847"/>
              <a:gd name="connsiteX2" fmla="*/ 2361460 w 2361460"/>
              <a:gd name="connsiteY2" fmla="*/ 736847 h 736847"/>
              <a:gd name="connsiteX3" fmla="*/ 0 w 2361460"/>
              <a:gd name="connsiteY3" fmla="*/ 736847 h 736847"/>
              <a:gd name="connsiteX4" fmla="*/ 0 w 2361460"/>
              <a:gd name="connsiteY4" fmla="*/ 0 h 736847"/>
              <a:gd name="connsiteX0" fmla="*/ 0 w 2361460"/>
              <a:gd name="connsiteY0" fmla="*/ 0 h 736847"/>
              <a:gd name="connsiteX1" fmla="*/ 2361460 w 2361460"/>
              <a:gd name="connsiteY1" fmla="*/ 0 h 736847"/>
              <a:gd name="connsiteX2" fmla="*/ 2361460 w 2361460"/>
              <a:gd name="connsiteY2" fmla="*/ 736847 h 736847"/>
              <a:gd name="connsiteX3" fmla="*/ 79899 w 2361460"/>
              <a:gd name="connsiteY3" fmla="*/ 585926 h 736847"/>
              <a:gd name="connsiteX4" fmla="*/ 0 w 2361460"/>
              <a:gd name="connsiteY4" fmla="*/ 0 h 736847"/>
              <a:gd name="connsiteX0" fmla="*/ 0 w 2361460"/>
              <a:gd name="connsiteY0" fmla="*/ 0 h 585926"/>
              <a:gd name="connsiteX1" fmla="*/ 2361460 w 2361460"/>
              <a:gd name="connsiteY1" fmla="*/ 0 h 585926"/>
              <a:gd name="connsiteX2" fmla="*/ 2325949 w 2361460"/>
              <a:gd name="connsiteY2" fmla="*/ 559294 h 585926"/>
              <a:gd name="connsiteX3" fmla="*/ 79899 w 2361460"/>
              <a:gd name="connsiteY3" fmla="*/ 585926 h 585926"/>
              <a:gd name="connsiteX4" fmla="*/ 0 w 2361460"/>
              <a:gd name="connsiteY4" fmla="*/ 0 h 585926"/>
              <a:gd name="connsiteX0" fmla="*/ 0 w 2361460"/>
              <a:gd name="connsiteY0" fmla="*/ 0 h 585926"/>
              <a:gd name="connsiteX1" fmla="*/ 2361460 w 2361460"/>
              <a:gd name="connsiteY1" fmla="*/ 0 h 585926"/>
              <a:gd name="connsiteX2" fmla="*/ 2325949 w 2361460"/>
              <a:gd name="connsiteY2" fmla="*/ 559294 h 585926"/>
              <a:gd name="connsiteX3" fmla="*/ 79899 w 2361460"/>
              <a:gd name="connsiteY3" fmla="*/ 585926 h 585926"/>
              <a:gd name="connsiteX4" fmla="*/ 0 w 2361460"/>
              <a:gd name="connsiteY4" fmla="*/ 0 h 585926"/>
              <a:gd name="connsiteX0" fmla="*/ 0 w 2361460"/>
              <a:gd name="connsiteY0" fmla="*/ 0 h 585926"/>
              <a:gd name="connsiteX1" fmla="*/ 2361460 w 2361460"/>
              <a:gd name="connsiteY1" fmla="*/ 0 h 585926"/>
              <a:gd name="connsiteX2" fmla="*/ 2325949 w 2361460"/>
              <a:gd name="connsiteY2" fmla="*/ 559294 h 585926"/>
              <a:gd name="connsiteX3" fmla="*/ 79899 w 2361460"/>
              <a:gd name="connsiteY3" fmla="*/ 585926 h 585926"/>
              <a:gd name="connsiteX4" fmla="*/ 0 w 2361460"/>
              <a:gd name="connsiteY4" fmla="*/ 0 h 585926"/>
              <a:gd name="connsiteX0" fmla="*/ 0 w 2361460"/>
              <a:gd name="connsiteY0" fmla="*/ 0 h 630316"/>
              <a:gd name="connsiteX1" fmla="*/ 2361460 w 2361460"/>
              <a:gd name="connsiteY1" fmla="*/ 0 h 630316"/>
              <a:gd name="connsiteX2" fmla="*/ 2325949 w 2361460"/>
              <a:gd name="connsiteY2" fmla="*/ 630316 h 630316"/>
              <a:gd name="connsiteX3" fmla="*/ 79899 w 2361460"/>
              <a:gd name="connsiteY3" fmla="*/ 585926 h 630316"/>
              <a:gd name="connsiteX4" fmla="*/ 0 w 2361460"/>
              <a:gd name="connsiteY4" fmla="*/ 0 h 630316"/>
              <a:gd name="connsiteX0" fmla="*/ 0 w 2361460"/>
              <a:gd name="connsiteY0" fmla="*/ 0 h 630316"/>
              <a:gd name="connsiteX1" fmla="*/ 2361460 w 2361460"/>
              <a:gd name="connsiteY1" fmla="*/ 0 h 630316"/>
              <a:gd name="connsiteX2" fmla="*/ 2325949 w 2361460"/>
              <a:gd name="connsiteY2" fmla="*/ 630316 h 630316"/>
              <a:gd name="connsiteX3" fmla="*/ 79899 w 2361460"/>
              <a:gd name="connsiteY3" fmla="*/ 585926 h 630316"/>
              <a:gd name="connsiteX4" fmla="*/ 0 w 2361460"/>
              <a:gd name="connsiteY4" fmla="*/ 0 h 630316"/>
              <a:gd name="connsiteX0" fmla="*/ 0 w 2382340"/>
              <a:gd name="connsiteY0" fmla="*/ 0 h 630316"/>
              <a:gd name="connsiteX1" fmla="*/ 2361460 w 2382340"/>
              <a:gd name="connsiteY1" fmla="*/ 0 h 630316"/>
              <a:gd name="connsiteX2" fmla="*/ 2325949 w 2382340"/>
              <a:gd name="connsiteY2" fmla="*/ 630316 h 630316"/>
              <a:gd name="connsiteX3" fmla="*/ 79899 w 2382340"/>
              <a:gd name="connsiteY3" fmla="*/ 585926 h 630316"/>
              <a:gd name="connsiteX4" fmla="*/ 0 w 2382340"/>
              <a:gd name="connsiteY4" fmla="*/ 0 h 630316"/>
              <a:gd name="connsiteX0" fmla="*/ 0 w 2382340"/>
              <a:gd name="connsiteY0" fmla="*/ 0 h 630316"/>
              <a:gd name="connsiteX1" fmla="*/ 2361460 w 2382340"/>
              <a:gd name="connsiteY1" fmla="*/ 0 h 630316"/>
              <a:gd name="connsiteX2" fmla="*/ 2325949 w 2382340"/>
              <a:gd name="connsiteY2" fmla="*/ 630316 h 630316"/>
              <a:gd name="connsiteX3" fmla="*/ 62144 w 2382340"/>
              <a:gd name="connsiteY3" fmla="*/ 612559 h 630316"/>
              <a:gd name="connsiteX4" fmla="*/ 0 w 2382340"/>
              <a:gd name="connsiteY4" fmla="*/ 0 h 6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2340" h="630316">
                <a:moveTo>
                  <a:pt x="0" y="0"/>
                </a:moveTo>
                <a:lnTo>
                  <a:pt x="2361460" y="0"/>
                </a:lnTo>
                <a:cubicBezTo>
                  <a:pt x="2349623" y="210105"/>
                  <a:pt x="2435440" y="402456"/>
                  <a:pt x="2325949" y="630316"/>
                </a:cubicBezTo>
                <a:cubicBezTo>
                  <a:pt x="1408591" y="435007"/>
                  <a:pt x="810827" y="603682"/>
                  <a:pt x="62144" y="612559"/>
                </a:cubicBezTo>
                <a:lnTo>
                  <a:pt x="0" y="0"/>
                </a:lnTo>
                <a:close/>
              </a:path>
            </a:pathLst>
          </a:custGeom>
          <a:solidFill>
            <a:srgbClr val="7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Patrick Hand" panose="00000500000000000000" pitchFamily="2" charset="0"/>
              </a:rPr>
              <a:t>Gấp một số lên nhiều lần</a:t>
            </a:r>
            <a:endParaRPr lang="zh-CN" altLang="en-US" sz="4400" b="1" dirty="0"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9D0234-92A7-4970-A9E1-025E96E3B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0"/>
          <a:stretch/>
        </p:blipFill>
        <p:spPr>
          <a:xfrm>
            <a:off x="5515896" y="3182852"/>
            <a:ext cx="6800412" cy="3830351"/>
          </a:xfrm>
          <a:prstGeom prst="rect">
            <a:avLst/>
          </a:prstGeom>
        </p:spPr>
      </p:pic>
      <p:sp>
        <p:nvSpPr>
          <p:cNvPr id="4" name="任意多边形: 形状 4">
            <a:extLst>
              <a:ext uri="{FF2B5EF4-FFF2-40B4-BE49-F238E27FC236}">
                <a16:creationId xmlns:a16="http://schemas.microsoft.com/office/drawing/2014/main" id="{9D1441E0-3523-470D-A8F6-9B0F9E5878C2}"/>
              </a:ext>
            </a:extLst>
          </p:cNvPr>
          <p:cNvSpPr/>
          <p:nvPr/>
        </p:nvSpPr>
        <p:spPr>
          <a:xfrm>
            <a:off x="108155" y="0"/>
            <a:ext cx="10451690" cy="4925961"/>
          </a:xfrm>
          <a:custGeom>
            <a:avLst/>
            <a:gdLst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437782 w 11224161"/>
              <a:gd name="connsiteY14" fmla="*/ 1652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171082 w 11224161"/>
              <a:gd name="connsiteY14" fmla="*/ 393861 h 6221115"/>
              <a:gd name="connsiteX0" fmla="*/ 171082 w 11224161"/>
              <a:gd name="connsiteY0" fmla="*/ 398171 h 6225425"/>
              <a:gd name="connsiteX1" fmla="*/ 107582 w 11224161"/>
              <a:gd name="connsiteY1" fmla="*/ 1922171 h 6225425"/>
              <a:gd name="connsiteX2" fmla="*/ 120282 w 11224161"/>
              <a:gd name="connsiteY2" fmla="*/ 4271671 h 6225425"/>
              <a:gd name="connsiteX3" fmla="*/ 82182 w 11224161"/>
              <a:gd name="connsiteY3" fmla="*/ 5668671 h 6225425"/>
              <a:gd name="connsiteX4" fmla="*/ 1339482 w 11224161"/>
              <a:gd name="connsiteY4" fmla="*/ 5973471 h 6225425"/>
              <a:gd name="connsiteX5" fmla="*/ 5657482 w 11224161"/>
              <a:gd name="connsiteY5" fmla="*/ 5846471 h 6225425"/>
              <a:gd name="connsiteX6" fmla="*/ 9873882 w 11224161"/>
              <a:gd name="connsiteY6" fmla="*/ 6202071 h 6225425"/>
              <a:gd name="connsiteX7" fmla="*/ 11067682 w 11224161"/>
              <a:gd name="connsiteY7" fmla="*/ 5071771 h 6225425"/>
              <a:gd name="connsiteX8" fmla="*/ 11029582 w 11224161"/>
              <a:gd name="connsiteY8" fmla="*/ 2226971 h 6225425"/>
              <a:gd name="connsiteX9" fmla="*/ 11105782 w 11224161"/>
              <a:gd name="connsiteY9" fmla="*/ 575971 h 6225425"/>
              <a:gd name="connsiteX10" fmla="*/ 9213482 w 11224161"/>
              <a:gd name="connsiteY10" fmla="*/ 4471 h 6225425"/>
              <a:gd name="connsiteX11" fmla="*/ 6876682 w 11224161"/>
              <a:gd name="connsiteY11" fmla="*/ 296571 h 6225425"/>
              <a:gd name="connsiteX12" fmla="*/ 4387482 w 11224161"/>
              <a:gd name="connsiteY12" fmla="*/ 42571 h 6225425"/>
              <a:gd name="connsiteX13" fmla="*/ 1682382 w 11224161"/>
              <a:gd name="connsiteY13" fmla="*/ 283871 h 6225425"/>
              <a:gd name="connsiteX14" fmla="*/ 171082 w 11224161"/>
              <a:gd name="connsiteY14" fmla="*/ 398171 h 6225425"/>
              <a:gd name="connsiteX0" fmla="*/ 171082 w 11224161"/>
              <a:gd name="connsiteY0" fmla="*/ 398587 h 6225841"/>
              <a:gd name="connsiteX1" fmla="*/ 107582 w 11224161"/>
              <a:gd name="connsiteY1" fmla="*/ 1922587 h 6225841"/>
              <a:gd name="connsiteX2" fmla="*/ 120282 w 11224161"/>
              <a:gd name="connsiteY2" fmla="*/ 4272087 h 6225841"/>
              <a:gd name="connsiteX3" fmla="*/ 82182 w 11224161"/>
              <a:gd name="connsiteY3" fmla="*/ 5669087 h 6225841"/>
              <a:gd name="connsiteX4" fmla="*/ 1339482 w 11224161"/>
              <a:gd name="connsiteY4" fmla="*/ 5973887 h 6225841"/>
              <a:gd name="connsiteX5" fmla="*/ 5657482 w 11224161"/>
              <a:gd name="connsiteY5" fmla="*/ 5846887 h 6225841"/>
              <a:gd name="connsiteX6" fmla="*/ 9873882 w 11224161"/>
              <a:gd name="connsiteY6" fmla="*/ 6202487 h 6225841"/>
              <a:gd name="connsiteX7" fmla="*/ 11067682 w 11224161"/>
              <a:gd name="connsiteY7" fmla="*/ 5072187 h 6225841"/>
              <a:gd name="connsiteX8" fmla="*/ 11029582 w 11224161"/>
              <a:gd name="connsiteY8" fmla="*/ 2227387 h 6225841"/>
              <a:gd name="connsiteX9" fmla="*/ 11105782 w 11224161"/>
              <a:gd name="connsiteY9" fmla="*/ 576387 h 6225841"/>
              <a:gd name="connsiteX10" fmla="*/ 9213482 w 11224161"/>
              <a:gd name="connsiteY10" fmla="*/ 4887 h 6225841"/>
              <a:gd name="connsiteX11" fmla="*/ 6876682 w 11224161"/>
              <a:gd name="connsiteY11" fmla="*/ 296987 h 6225841"/>
              <a:gd name="connsiteX12" fmla="*/ 4412882 w 11224161"/>
              <a:gd name="connsiteY12" fmla="*/ 233487 h 6225841"/>
              <a:gd name="connsiteX13" fmla="*/ 1682382 w 11224161"/>
              <a:gd name="connsiteY13" fmla="*/ 284287 h 6225841"/>
              <a:gd name="connsiteX14" fmla="*/ 171082 w 11224161"/>
              <a:gd name="connsiteY14" fmla="*/ 398587 h 6225841"/>
              <a:gd name="connsiteX0" fmla="*/ 171082 w 11224161"/>
              <a:gd name="connsiteY0" fmla="*/ 400572 h 6227826"/>
              <a:gd name="connsiteX1" fmla="*/ 107582 w 11224161"/>
              <a:gd name="connsiteY1" fmla="*/ 1924572 h 6227826"/>
              <a:gd name="connsiteX2" fmla="*/ 120282 w 11224161"/>
              <a:gd name="connsiteY2" fmla="*/ 4274072 h 6227826"/>
              <a:gd name="connsiteX3" fmla="*/ 82182 w 11224161"/>
              <a:gd name="connsiteY3" fmla="*/ 5671072 h 6227826"/>
              <a:gd name="connsiteX4" fmla="*/ 1339482 w 11224161"/>
              <a:gd name="connsiteY4" fmla="*/ 5975872 h 6227826"/>
              <a:gd name="connsiteX5" fmla="*/ 5657482 w 11224161"/>
              <a:gd name="connsiteY5" fmla="*/ 5848872 h 6227826"/>
              <a:gd name="connsiteX6" fmla="*/ 9873882 w 11224161"/>
              <a:gd name="connsiteY6" fmla="*/ 6204472 h 6227826"/>
              <a:gd name="connsiteX7" fmla="*/ 11067682 w 11224161"/>
              <a:gd name="connsiteY7" fmla="*/ 5074172 h 6227826"/>
              <a:gd name="connsiteX8" fmla="*/ 11029582 w 11224161"/>
              <a:gd name="connsiteY8" fmla="*/ 2229372 h 6227826"/>
              <a:gd name="connsiteX9" fmla="*/ 11105782 w 11224161"/>
              <a:gd name="connsiteY9" fmla="*/ 578372 h 6227826"/>
              <a:gd name="connsiteX10" fmla="*/ 9213482 w 11224161"/>
              <a:gd name="connsiteY10" fmla="*/ 6872 h 6227826"/>
              <a:gd name="connsiteX11" fmla="*/ 6775082 w 11224161"/>
              <a:gd name="connsiteY11" fmla="*/ 260872 h 6227826"/>
              <a:gd name="connsiteX12" fmla="*/ 4412882 w 11224161"/>
              <a:gd name="connsiteY12" fmla="*/ 235472 h 6227826"/>
              <a:gd name="connsiteX13" fmla="*/ 1682382 w 11224161"/>
              <a:gd name="connsiteY13" fmla="*/ 286272 h 6227826"/>
              <a:gd name="connsiteX14" fmla="*/ 171082 w 11224161"/>
              <a:gd name="connsiteY14" fmla="*/ 400572 h 6227826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82382 w 11224161"/>
              <a:gd name="connsiteY13" fmla="*/ 2860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707782 w 11224161"/>
              <a:gd name="connsiteY13" fmla="*/ 3495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224161" h="6227605">
                <a:moveTo>
                  <a:pt x="171082" y="400351"/>
                </a:moveTo>
                <a:cubicBezTo>
                  <a:pt x="-93501" y="690334"/>
                  <a:pt x="116049" y="1278768"/>
                  <a:pt x="107582" y="1924351"/>
                </a:cubicBezTo>
                <a:cubicBezTo>
                  <a:pt x="99115" y="2569934"/>
                  <a:pt x="124515" y="3649434"/>
                  <a:pt x="120282" y="4273851"/>
                </a:cubicBezTo>
                <a:cubicBezTo>
                  <a:pt x="116049" y="4898268"/>
                  <a:pt x="-121018" y="5387218"/>
                  <a:pt x="82182" y="5670851"/>
                </a:cubicBezTo>
                <a:cubicBezTo>
                  <a:pt x="285382" y="5954484"/>
                  <a:pt x="410265" y="5946018"/>
                  <a:pt x="1339482" y="5975651"/>
                </a:cubicBezTo>
                <a:cubicBezTo>
                  <a:pt x="2268699" y="6005284"/>
                  <a:pt x="4235082" y="5810551"/>
                  <a:pt x="5657482" y="5848651"/>
                </a:cubicBezTo>
                <a:cubicBezTo>
                  <a:pt x="7079882" y="5886751"/>
                  <a:pt x="8972182" y="6333368"/>
                  <a:pt x="9873882" y="6204251"/>
                </a:cubicBezTo>
                <a:cubicBezTo>
                  <a:pt x="10775582" y="6075134"/>
                  <a:pt x="10875065" y="5736467"/>
                  <a:pt x="11067682" y="5073951"/>
                </a:cubicBezTo>
                <a:cubicBezTo>
                  <a:pt x="11260299" y="4411435"/>
                  <a:pt x="11023232" y="2978451"/>
                  <a:pt x="11029582" y="2229151"/>
                </a:cubicBezTo>
                <a:cubicBezTo>
                  <a:pt x="11035932" y="1479851"/>
                  <a:pt x="11408465" y="948568"/>
                  <a:pt x="11105782" y="578151"/>
                </a:cubicBezTo>
                <a:cubicBezTo>
                  <a:pt x="10803099" y="207734"/>
                  <a:pt x="9935265" y="59568"/>
                  <a:pt x="9213482" y="6651"/>
                </a:cubicBezTo>
                <a:cubicBezTo>
                  <a:pt x="8491699" y="-46266"/>
                  <a:pt x="7604815" y="233134"/>
                  <a:pt x="6775082" y="260651"/>
                </a:cubicBezTo>
                <a:cubicBezTo>
                  <a:pt x="5945349" y="288168"/>
                  <a:pt x="5107149" y="95551"/>
                  <a:pt x="4235082" y="171751"/>
                </a:cubicBezTo>
                <a:cubicBezTo>
                  <a:pt x="3363015" y="247951"/>
                  <a:pt x="2605249" y="332618"/>
                  <a:pt x="1695082" y="184451"/>
                </a:cubicBezTo>
                <a:cubicBezTo>
                  <a:pt x="789149" y="65918"/>
                  <a:pt x="435665" y="110368"/>
                  <a:pt x="171082" y="400351"/>
                </a:cubicBezTo>
                <a:close/>
              </a:path>
            </a:pathLst>
          </a:custGeom>
          <a:solidFill>
            <a:srgbClr val="F8F2D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Content Placeholder 3"/>
          <p:cNvSpPr txBox="1">
            <a:spLocks/>
          </p:cNvSpPr>
          <p:nvPr/>
        </p:nvSpPr>
        <p:spPr>
          <a:xfrm>
            <a:off x="801594" y="304802"/>
            <a:ext cx="9758251" cy="44884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vi-V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Ví dụ 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altLang="en-US" sz="3600" dirty="0">
                <a:solidFill>
                  <a:srgbClr val="FF0000"/>
                </a:solidFill>
                <a:latin typeface="Patrick Hand" panose="00000500000000000000" pitchFamily="2" charset="0"/>
              </a:rPr>
              <a:t>a) Muốn gấp </a:t>
            </a:r>
            <a:r>
              <a:rPr lang="vi-VN" alt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3kg</a:t>
            </a:r>
            <a:r>
              <a:rPr lang="vi-VN" altLang="en-US" sz="3600" dirty="0">
                <a:solidFill>
                  <a:srgbClr val="FF0000"/>
                </a:solidFill>
                <a:latin typeface="Patrick Hand" panose="00000500000000000000" pitchFamily="2" charset="0"/>
              </a:rPr>
              <a:t> lên </a:t>
            </a:r>
            <a:r>
              <a:rPr lang="vi-VN" alt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5 lần</a:t>
            </a:r>
            <a:r>
              <a:rPr lang="vi-VN" alt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vi-VN" altLang="en-US" sz="3600" dirty="0">
                <a:solidFill>
                  <a:srgbClr val="FF0000"/>
                </a:solidFill>
                <a:latin typeface="Patrick Hand" panose="00000500000000000000" pitchFamily="2" charset="0"/>
              </a:rPr>
              <a:t>ta làm như thế nào?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altLang="en-US" sz="3600" dirty="0">
                <a:solidFill>
                  <a:srgbClr val="FF0000"/>
                </a:solidFill>
                <a:latin typeface="Patrick Hand" panose="00000500000000000000" pitchFamily="2" charset="0"/>
              </a:rPr>
              <a:t>- Muốn gấp 3kg lên 5 lần ta lấy 3 nhân với 5.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altLang="en-US" sz="3600" dirty="0">
                <a:solidFill>
                  <a:srgbClr val="FF0000"/>
                </a:solidFill>
                <a:latin typeface="Patrick Hand" panose="00000500000000000000" pitchFamily="2" charset="0"/>
              </a:rPr>
              <a:t>         </a:t>
            </a:r>
            <a:endParaRPr lang="vi-VN" altLang="en-US" sz="3200" dirty="0">
              <a:latin typeface="Patrick Hand" panose="00000500000000000000" pitchFamily="2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alt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Patrick Hand" panose="00000500000000000000" pitchFamily="2" charset="0"/>
              </a:rPr>
              <a:t>b</a:t>
            </a:r>
            <a:r>
              <a:rPr lang="vi-VN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Patrick Hand" panose="00000500000000000000" pitchFamily="2" charset="0"/>
              </a:rPr>
              <a:t>) Muốn gấp </a:t>
            </a:r>
            <a:r>
              <a:rPr lang="vi-VN" altLang="en-US" sz="3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4 giờ</a:t>
            </a:r>
            <a:r>
              <a:rPr lang="vi-VN" alt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vi-VN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Patrick Hand" panose="00000500000000000000" pitchFamily="2" charset="0"/>
              </a:rPr>
              <a:t>lên </a:t>
            </a:r>
            <a:r>
              <a:rPr lang="vi-VN" altLang="en-US" sz="3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6 lần</a:t>
            </a:r>
            <a:r>
              <a:rPr lang="vi-VN" alt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vi-VN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Patrick Hand" panose="00000500000000000000" pitchFamily="2" charset="0"/>
              </a:rPr>
              <a:t>ta làm như thế nào?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Patrick Hand" panose="00000500000000000000" pitchFamily="2" charset="0"/>
              </a:rPr>
              <a:t>- Muốn gấp 4 giờ lên 6 lần ta lấy 4 nhân với 6.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alt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Patrick Hand" panose="00000500000000000000" pitchFamily="2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EFFD5A-BFF5-4E4A-96A5-D329DED5F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90"/>
          <a:stretch/>
        </p:blipFill>
        <p:spPr>
          <a:xfrm>
            <a:off x="0" y="411292"/>
            <a:ext cx="12257315" cy="644670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757DACF-DEA6-46E3-8F29-DFB54FC27D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9" b="97979" l="1213" r="98343">
                        <a14:foregroundMark x1="9378" y1="74697" x2="11601" y2="76758"/>
                        <a14:foregroundMark x1="84600" y1="56710" x2="86419" y2="58892"/>
                        <a14:foregroundMark x1="45513" y1="87268" x2="52749" y2="87510"/>
                        <a14:foregroundMark x1="49394" y1="91148" x2="51091" y2="90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77" y="3339678"/>
            <a:ext cx="3731492" cy="3731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任意多边形: 形状 4">
            <a:extLst>
              <a:ext uri="{FF2B5EF4-FFF2-40B4-BE49-F238E27FC236}">
                <a16:creationId xmlns:a16="http://schemas.microsoft.com/office/drawing/2014/main" id="{9D1441E0-3523-470D-A8F6-9B0F9E5878C2}"/>
              </a:ext>
            </a:extLst>
          </p:cNvPr>
          <p:cNvSpPr/>
          <p:nvPr/>
        </p:nvSpPr>
        <p:spPr>
          <a:xfrm>
            <a:off x="2037495" y="198122"/>
            <a:ext cx="8182324" cy="3224176"/>
          </a:xfrm>
          <a:custGeom>
            <a:avLst/>
            <a:gdLst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437782 w 11224161"/>
              <a:gd name="connsiteY14" fmla="*/ 1652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171082 w 11224161"/>
              <a:gd name="connsiteY14" fmla="*/ 393861 h 6221115"/>
              <a:gd name="connsiteX0" fmla="*/ 171082 w 11224161"/>
              <a:gd name="connsiteY0" fmla="*/ 398171 h 6225425"/>
              <a:gd name="connsiteX1" fmla="*/ 107582 w 11224161"/>
              <a:gd name="connsiteY1" fmla="*/ 1922171 h 6225425"/>
              <a:gd name="connsiteX2" fmla="*/ 120282 w 11224161"/>
              <a:gd name="connsiteY2" fmla="*/ 4271671 h 6225425"/>
              <a:gd name="connsiteX3" fmla="*/ 82182 w 11224161"/>
              <a:gd name="connsiteY3" fmla="*/ 5668671 h 6225425"/>
              <a:gd name="connsiteX4" fmla="*/ 1339482 w 11224161"/>
              <a:gd name="connsiteY4" fmla="*/ 5973471 h 6225425"/>
              <a:gd name="connsiteX5" fmla="*/ 5657482 w 11224161"/>
              <a:gd name="connsiteY5" fmla="*/ 5846471 h 6225425"/>
              <a:gd name="connsiteX6" fmla="*/ 9873882 w 11224161"/>
              <a:gd name="connsiteY6" fmla="*/ 6202071 h 6225425"/>
              <a:gd name="connsiteX7" fmla="*/ 11067682 w 11224161"/>
              <a:gd name="connsiteY7" fmla="*/ 5071771 h 6225425"/>
              <a:gd name="connsiteX8" fmla="*/ 11029582 w 11224161"/>
              <a:gd name="connsiteY8" fmla="*/ 2226971 h 6225425"/>
              <a:gd name="connsiteX9" fmla="*/ 11105782 w 11224161"/>
              <a:gd name="connsiteY9" fmla="*/ 575971 h 6225425"/>
              <a:gd name="connsiteX10" fmla="*/ 9213482 w 11224161"/>
              <a:gd name="connsiteY10" fmla="*/ 4471 h 6225425"/>
              <a:gd name="connsiteX11" fmla="*/ 6876682 w 11224161"/>
              <a:gd name="connsiteY11" fmla="*/ 296571 h 6225425"/>
              <a:gd name="connsiteX12" fmla="*/ 4387482 w 11224161"/>
              <a:gd name="connsiteY12" fmla="*/ 42571 h 6225425"/>
              <a:gd name="connsiteX13" fmla="*/ 1682382 w 11224161"/>
              <a:gd name="connsiteY13" fmla="*/ 283871 h 6225425"/>
              <a:gd name="connsiteX14" fmla="*/ 171082 w 11224161"/>
              <a:gd name="connsiteY14" fmla="*/ 398171 h 6225425"/>
              <a:gd name="connsiteX0" fmla="*/ 171082 w 11224161"/>
              <a:gd name="connsiteY0" fmla="*/ 398587 h 6225841"/>
              <a:gd name="connsiteX1" fmla="*/ 107582 w 11224161"/>
              <a:gd name="connsiteY1" fmla="*/ 1922587 h 6225841"/>
              <a:gd name="connsiteX2" fmla="*/ 120282 w 11224161"/>
              <a:gd name="connsiteY2" fmla="*/ 4272087 h 6225841"/>
              <a:gd name="connsiteX3" fmla="*/ 82182 w 11224161"/>
              <a:gd name="connsiteY3" fmla="*/ 5669087 h 6225841"/>
              <a:gd name="connsiteX4" fmla="*/ 1339482 w 11224161"/>
              <a:gd name="connsiteY4" fmla="*/ 5973887 h 6225841"/>
              <a:gd name="connsiteX5" fmla="*/ 5657482 w 11224161"/>
              <a:gd name="connsiteY5" fmla="*/ 5846887 h 6225841"/>
              <a:gd name="connsiteX6" fmla="*/ 9873882 w 11224161"/>
              <a:gd name="connsiteY6" fmla="*/ 6202487 h 6225841"/>
              <a:gd name="connsiteX7" fmla="*/ 11067682 w 11224161"/>
              <a:gd name="connsiteY7" fmla="*/ 5072187 h 6225841"/>
              <a:gd name="connsiteX8" fmla="*/ 11029582 w 11224161"/>
              <a:gd name="connsiteY8" fmla="*/ 2227387 h 6225841"/>
              <a:gd name="connsiteX9" fmla="*/ 11105782 w 11224161"/>
              <a:gd name="connsiteY9" fmla="*/ 576387 h 6225841"/>
              <a:gd name="connsiteX10" fmla="*/ 9213482 w 11224161"/>
              <a:gd name="connsiteY10" fmla="*/ 4887 h 6225841"/>
              <a:gd name="connsiteX11" fmla="*/ 6876682 w 11224161"/>
              <a:gd name="connsiteY11" fmla="*/ 296987 h 6225841"/>
              <a:gd name="connsiteX12" fmla="*/ 4412882 w 11224161"/>
              <a:gd name="connsiteY12" fmla="*/ 233487 h 6225841"/>
              <a:gd name="connsiteX13" fmla="*/ 1682382 w 11224161"/>
              <a:gd name="connsiteY13" fmla="*/ 284287 h 6225841"/>
              <a:gd name="connsiteX14" fmla="*/ 171082 w 11224161"/>
              <a:gd name="connsiteY14" fmla="*/ 398587 h 6225841"/>
              <a:gd name="connsiteX0" fmla="*/ 171082 w 11224161"/>
              <a:gd name="connsiteY0" fmla="*/ 400572 h 6227826"/>
              <a:gd name="connsiteX1" fmla="*/ 107582 w 11224161"/>
              <a:gd name="connsiteY1" fmla="*/ 1924572 h 6227826"/>
              <a:gd name="connsiteX2" fmla="*/ 120282 w 11224161"/>
              <a:gd name="connsiteY2" fmla="*/ 4274072 h 6227826"/>
              <a:gd name="connsiteX3" fmla="*/ 82182 w 11224161"/>
              <a:gd name="connsiteY3" fmla="*/ 5671072 h 6227826"/>
              <a:gd name="connsiteX4" fmla="*/ 1339482 w 11224161"/>
              <a:gd name="connsiteY4" fmla="*/ 5975872 h 6227826"/>
              <a:gd name="connsiteX5" fmla="*/ 5657482 w 11224161"/>
              <a:gd name="connsiteY5" fmla="*/ 5848872 h 6227826"/>
              <a:gd name="connsiteX6" fmla="*/ 9873882 w 11224161"/>
              <a:gd name="connsiteY6" fmla="*/ 6204472 h 6227826"/>
              <a:gd name="connsiteX7" fmla="*/ 11067682 w 11224161"/>
              <a:gd name="connsiteY7" fmla="*/ 5074172 h 6227826"/>
              <a:gd name="connsiteX8" fmla="*/ 11029582 w 11224161"/>
              <a:gd name="connsiteY8" fmla="*/ 2229372 h 6227826"/>
              <a:gd name="connsiteX9" fmla="*/ 11105782 w 11224161"/>
              <a:gd name="connsiteY9" fmla="*/ 578372 h 6227826"/>
              <a:gd name="connsiteX10" fmla="*/ 9213482 w 11224161"/>
              <a:gd name="connsiteY10" fmla="*/ 6872 h 6227826"/>
              <a:gd name="connsiteX11" fmla="*/ 6775082 w 11224161"/>
              <a:gd name="connsiteY11" fmla="*/ 260872 h 6227826"/>
              <a:gd name="connsiteX12" fmla="*/ 4412882 w 11224161"/>
              <a:gd name="connsiteY12" fmla="*/ 235472 h 6227826"/>
              <a:gd name="connsiteX13" fmla="*/ 1682382 w 11224161"/>
              <a:gd name="connsiteY13" fmla="*/ 286272 h 6227826"/>
              <a:gd name="connsiteX14" fmla="*/ 171082 w 11224161"/>
              <a:gd name="connsiteY14" fmla="*/ 400572 h 6227826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82382 w 11224161"/>
              <a:gd name="connsiteY13" fmla="*/ 2860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707782 w 11224161"/>
              <a:gd name="connsiteY13" fmla="*/ 3495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224161" h="6227605">
                <a:moveTo>
                  <a:pt x="171082" y="400351"/>
                </a:moveTo>
                <a:cubicBezTo>
                  <a:pt x="-93501" y="690334"/>
                  <a:pt x="116049" y="1278768"/>
                  <a:pt x="107582" y="1924351"/>
                </a:cubicBezTo>
                <a:cubicBezTo>
                  <a:pt x="99115" y="2569934"/>
                  <a:pt x="124515" y="3649434"/>
                  <a:pt x="120282" y="4273851"/>
                </a:cubicBezTo>
                <a:cubicBezTo>
                  <a:pt x="116049" y="4898268"/>
                  <a:pt x="-121018" y="5387218"/>
                  <a:pt x="82182" y="5670851"/>
                </a:cubicBezTo>
                <a:cubicBezTo>
                  <a:pt x="285382" y="5954484"/>
                  <a:pt x="410265" y="5946018"/>
                  <a:pt x="1339482" y="5975651"/>
                </a:cubicBezTo>
                <a:cubicBezTo>
                  <a:pt x="2268699" y="6005284"/>
                  <a:pt x="4235082" y="5810551"/>
                  <a:pt x="5657482" y="5848651"/>
                </a:cubicBezTo>
                <a:cubicBezTo>
                  <a:pt x="7079882" y="5886751"/>
                  <a:pt x="8972182" y="6333368"/>
                  <a:pt x="9873882" y="6204251"/>
                </a:cubicBezTo>
                <a:cubicBezTo>
                  <a:pt x="10775582" y="6075134"/>
                  <a:pt x="10875065" y="5736467"/>
                  <a:pt x="11067682" y="5073951"/>
                </a:cubicBezTo>
                <a:cubicBezTo>
                  <a:pt x="11260299" y="4411435"/>
                  <a:pt x="11023232" y="2978451"/>
                  <a:pt x="11029582" y="2229151"/>
                </a:cubicBezTo>
                <a:cubicBezTo>
                  <a:pt x="11035932" y="1479851"/>
                  <a:pt x="11408465" y="948568"/>
                  <a:pt x="11105782" y="578151"/>
                </a:cubicBezTo>
                <a:cubicBezTo>
                  <a:pt x="10803099" y="207734"/>
                  <a:pt x="9935265" y="59568"/>
                  <a:pt x="9213482" y="6651"/>
                </a:cubicBezTo>
                <a:cubicBezTo>
                  <a:pt x="8491699" y="-46266"/>
                  <a:pt x="7604815" y="233134"/>
                  <a:pt x="6775082" y="260651"/>
                </a:cubicBezTo>
                <a:cubicBezTo>
                  <a:pt x="5945349" y="288168"/>
                  <a:pt x="5107149" y="95551"/>
                  <a:pt x="4235082" y="171751"/>
                </a:cubicBezTo>
                <a:cubicBezTo>
                  <a:pt x="3363015" y="247951"/>
                  <a:pt x="2605249" y="332618"/>
                  <a:pt x="1695082" y="184451"/>
                </a:cubicBezTo>
                <a:cubicBezTo>
                  <a:pt x="789149" y="65918"/>
                  <a:pt x="435665" y="110368"/>
                  <a:pt x="171082" y="400351"/>
                </a:cubicBezTo>
                <a:close/>
              </a:path>
            </a:pathLst>
          </a:custGeom>
          <a:solidFill>
            <a:srgbClr val="F8F2D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2236025" y="576184"/>
            <a:ext cx="7983794" cy="48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5400" i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Ghi </a:t>
            </a:r>
            <a:r>
              <a:rPr lang="en-US" altLang="en-US" sz="5400" i="1" dirty="0" err="1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nhớ</a:t>
            </a:r>
            <a:r>
              <a:rPr lang="en-US" altLang="en-US" sz="5400" i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: </a:t>
            </a:r>
            <a:r>
              <a:rPr lang="en-US" altLang="en-US" sz="5400" dirty="0" err="1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Muốn</a:t>
            </a:r>
            <a:r>
              <a:rPr lang="en-US" altLang="en-US" sz="5400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gấp một số lên nhiều lần, ta lấy số đó nhân với số lần.</a:t>
            </a:r>
            <a:endParaRPr lang="vi-VN" altLang="en-US" sz="54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18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E63F4A-697F-4F0A-8651-588C0E30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3" y="0"/>
            <a:ext cx="8289561" cy="68580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89DF3DDD-83AB-401A-82BC-1DF5DEB0C0D6}"/>
              </a:ext>
            </a:extLst>
          </p:cNvPr>
          <p:cNvSpPr/>
          <p:nvPr/>
        </p:nvSpPr>
        <p:spPr>
          <a:xfrm>
            <a:off x="4737100" y="2743200"/>
            <a:ext cx="2717800" cy="2552700"/>
          </a:xfrm>
          <a:prstGeom prst="ellipse">
            <a:avLst/>
          </a:prstGeom>
          <a:solidFill>
            <a:srgbClr val="F3D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D1221530-DC2A-40FF-B13E-FF7D2326AF96}"/>
              </a:ext>
            </a:extLst>
          </p:cNvPr>
          <p:cNvSpPr txBox="1"/>
          <p:nvPr/>
        </p:nvSpPr>
        <p:spPr>
          <a:xfrm>
            <a:off x="4615906" y="2593300"/>
            <a:ext cx="308010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+mj-ea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+mj-ea"/>
              </a:rPr>
              <a:t> tập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atrick Hand" panose="000005000000000000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096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-12721" y="0"/>
            <a:ext cx="12177660" cy="6858000"/>
            <a:chOff x="-12721" y="0"/>
            <a:chExt cx="1217765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1" y="0"/>
              <a:ext cx="12137877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-12721" y="0"/>
              <a:ext cx="45719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9A2312-E4E1-45B7-9114-0757F8947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5118" cy="806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FF8E2E-34D1-413E-AE3E-765ED23C6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07" y="510991"/>
            <a:ext cx="1715248" cy="295835"/>
          </a:xfrm>
          <a:prstGeom prst="rect">
            <a:avLst/>
          </a:prstGeom>
        </p:spPr>
      </p:pic>
      <p:grpSp>
        <p:nvGrpSpPr>
          <p:cNvPr id="8" name="组合 31">
            <a:extLst>
              <a:ext uri="{FF2B5EF4-FFF2-40B4-BE49-F238E27FC236}">
                <a16:creationId xmlns:a16="http://schemas.microsoft.com/office/drawing/2014/main" id="{486E095B-3D9C-4CFB-84B1-D0741E9EE75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914548" y="1236592"/>
            <a:ext cx="4345822" cy="3190454"/>
            <a:chOff x="0" y="0"/>
            <a:chExt cx="5970957" cy="5720949"/>
          </a:xfrm>
        </p:grpSpPr>
        <p:sp>
          <p:nvSpPr>
            <p:cNvPr id="9" name="任意多边形 29">
              <a:extLst>
                <a:ext uri="{FF2B5EF4-FFF2-40B4-BE49-F238E27FC236}">
                  <a16:creationId xmlns:a16="http://schemas.microsoft.com/office/drawing/2014/main" id="{71810BD3-00E5-48CD-898E-A947DA5202E6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3025214" y="1371938"/>
              <a:ext cx="2969116" cy="2922369"/>
            </a:xfrm>
            <a:custGeom>
              <a:avLst/>
              <a:gdLst>
                <a:gd name="T0" fmla="*/ 1299463 w 2969116"/>
                <a:gd name="T1" fmla="*/ 2197576 h 2922369"/>
                <a:gd name="T2" fmla="*/ 1332628 w 2969116"/>
                <a:gd name="T3" fmla="*/ 2207871 h 2922369"/>
                <a:gd name="T4" fmla="*/ 1315965 w 2969116"/>
                <a:gd name="T5" fmla="*/ 2224739 h 2922369"/>
                <a:gd name="T6" fmla="*/ 0 w 2969116"/>
                <a:gd name="T7" fmla="*/ 1484558 h 2922369"/>
                <a:gd name="T8" fmla="*/ 1484558 w 2969116"/>
                <a:gd name="T9" fmla="*/ 0 h 2922369"/>
                <a:gd name="T10" fmla="*/ 2969116 w 2969116"/>
                <a:gd name="T11" fmla="*/ 1484558 h 2922369"/>
                <a:gd name="T12" fmla="*/ 2426295 w 2969116"/>
                <a:gd name="T13" fmla="*/ 2632241 h 2922369"/>
                <a:gd name="T14" fmla="*/ 2291178 w 2969116"/>
                <a:gd name="T15" fmla="*/ 2729920 h 2922369"/>
                <a:gd name="T16" fmla="*/ 2483627 w 2969116"/>
                <a:gd name="T17" fmla="*/ 2922369 h 2922369"/>
                <a:gd name="T18" fmla="*/ 1563589 w 2969116"/>
                <a:gd name="T19" fmla="*/ 2922369 h 2922369"/>
                <a:gd name="T20" fmla="*/ 1563589 w 2969116"/>
                <a:gd name="T21" fmla="*/ 2002331 h 2922369"/>
                <a:gd name="T22" fmla="*/ 1737709 w 2969116"/>
                <a:gd name="T23" fmla="*/ 2176450 h 2922369"/>
                <a:gd name="T24" fmla="*/ 1772305 w 2969116"/>
                <a:gd name="T25" fmla="*/ 2165711 h 2922369"/>
                <a:gd name="T26" fmla="*/ 2223804 w 2969116"/>
                <a:gd name="T27" fmla="*/ 1484558 h 2922369"/>
                <a:gd name="T28" fmla="*/ 1484558 w 2969116"/>
                <a:gd name="T29" fmla="*/ 745312 h 2922369"/>
                <a:gd name="T30" fmla="*/ 745312 w 2969116"/>
                <a:gd name="T31" fmla="*/ 1484558 h 2922369"/>
                <a:gd name="T32" fmla="*/ 760331 w 2969116"/>
                <a:gd name="T33" fmla="*/ 1633542 h 2922369"/>
                <a:gd name="T34" fmla="*/ 776482 w 2969116"/>
                <a:gd name="T35" fmla="*/ 1685572 h 2922369"/>
                <a:gd name="T36" fmla="*/ 740539 w 2969116"/>
                <a:gd name="T37" fmla="*/ 1663736 h 2922369"/>
                <a:gd name="T38" fmla="*/ 32911 w 2969116"/>
                <a:gd name="T39" fmla="*/ 1484558 h 2922369"/>
                <a:gd name="T40" fmla="*/ 83 w 2969116"/>
                <a:gd name="T41" fmla="*/ 1486216 h 29223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69116"/>
                <a:gd name="T64" fmla="*/ 0 h 2922369"/>
                <a:gd name="T65" fmla="*/ 2969116 w 2969116"/>
                <a:gd name="T66" fmla="*/ 2922369 h 29223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69116" h="2922369">
                  <a:moveTo>
                    <a:pt x="1299463" y="2197576"/>
                  </a:moveTo>
                  <a:lnTo>
                    <a:pt x="1332628" y="2207871"/>
                  </a:lnTo>
                  <a:lnTo>
                    <a:pt x="1315965" y="2224739"/>
                  </a:lnTo>
                  <a:lnTo>
                    <a:pt x="1299463" y="2197576"/>
                  </a:lnTo>
                  <a:close/>
                  <a:moveTo>
                    <a:pt x="0" y="1484558"/>
                  </a:moveTo>
                  <a:cubicBezTo>
                    <a:pt x="0" y="664659"/>
                    <a:pt x="664659" y="0"/>
                    <a:pt x="1484558" y="0"/>
                  </a:cubicBezTo>
                  <a:cubicBezTo>
                    <a:pt x="2304457" y="0"/>
                    <a:pt x="2969116" y="664659"/>
                    <a:pt x="2969116" y="1484558"/>
                  </a:cubicBezTo>
                  <a:cubicBezTo>
                    <a:pt x="2969116" y="1946953"/>
                    <a:pt x="2757717" y="2359972"/>
                    <a:pt x="2426295" y="2632241"/>
                  </a:cubicBezTo>
                  <a:lnTo>
                    <a:pt x="2291178" y="2729920"/>
                  </a:lnTo>
                  <a:lnTo>
                    <a:pt x="2483627" y="2922369"/>
                  </a:lnTo>
                  <a:lnTo>
                    <a:pt x="1563589" y="2922369"/>
                  </a:lnTo>
                  <a:lnTo>
                    <a:pt x="1563589" y="2002331"/>
                  </a:lnTo>
                  <a:lnTo>
                    <a:pt x="1737709" y="2176450"/>
                  </a:lnTo>
                  <a:lnTo>
                    <a:pt x="1772305" y="2165711"/>
                  </a:lnTo>
                  <a:cubicBezTo>
                    <a:pt x="2037632" y="2053487"/>
                    <a:pt x="2223804" y="1790764"/>
                    <a:pt x="2223804" y="1484558"/>
                  </a:cubicBezTo>
                  <a:cubicBezTo>
                    <a:pt x="2223804" y="1076284"/>
                    <a:pt x="1892832" y="745312"/>
                    <a:pt x="1484558" y="745312"/>
                  </a:cubicBezTo>
                  <a:cubicBezTo>
                    <a:pt x="1076284" y="745312"/>
                    <a:pt x="745312" y="1076284"/>
                    <a:pt x="745312" y="1484558"/>
                  </a:cubicBezTo>
                  <a:cubicBezTo>
                    <a:pt x="745312" y="1535593"/>
                    <a:pt x="750483" y="1585419"/>
                    <a:pt x="760331" y="1633542"/>
                  </a:cubicBezTo>
                  <a:lnTo>
                    <a:pt x="776482" y="1685572"/>
                  </a:lnTo>
                  <a:lnTo>
                    <a:pt x="740539" y="1663736"/>
                  </a:lnTo>
                  <a:cubicBezTo>
                    <a:pt x="530187" y="1549466"/>
                    <a:pt x="289129" y="1484558"/>
                    <a:pt x="32911" y="1484558"/>
                  </a:cubicBezTo>
                  <a:lnTo>
                    <a:pt x="83" y="1486216"/>
                  </a:lnTo>
                  <a:lnTo>
                    <a:pt x="0" y="1484558"/>
                  </a:lnTo>
                  <a:close/>
                </a:path>
              </a:pathLst>
            </a:custGeom>
            <a:solidFill>
              <a:srgbClr val="FCD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任意多边形 27">
              <a:extLst>
                <a:ext uri="{FF2B5EF4-FFF2-40B4-BE49-F238E27FC236}">
                  <a16:creationId xmlns:a16="http://schemas.microsoft.com/office/drawing/2014/main" id="{7D98C0F0-8BA1-4AD6-AA39-2FC020B9C79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-29521" y="1395020"/>
              <a:ext cx="2969116" cy="2910073"/>
            </a:xfrm>
            <a:custGeom>
              <a:avLst/>
              <a:gdLst>
                <a:gd name="T0" fmla="*/ 1332628 w 2969116"/>
                <a:gd name="T1" fmla="*/ 2207871 h 2910073"/>
                <a:gd name="T2" fmla="*/ 1315965 w 2969116"/>
                <a:gd name="T3" fmla="*/ 2224739 h 2910073"/>
                <a:gd name="T4" fmla="*/ 1299463 w 2969116"/>
                <a:gd name="T5" fmla="*/ 2197576 h 2910073"/>
                <a:gd name="T6" fmla="*/ 2969116 w 2969116"/>
                <a:gd name="T7" fmla="*/ 1484558 h 2910073"/>
                <a:gd name="T8" fmla="*/ 2277174 w 2969116"/>
                <a:gd name="T9" fmla="*/ 2740043 h 2910073"/>
                <a:gd name="T10" fmla="*/ 2271609 w 2969116"/>
                <a:gd name="T11" fmla="*/ 2743220 h 2910073"/>
                <a:gd name="T12" fmla="*/ 2438462 w 2969116"/>
                <a:gd name="T13" fmla="*/ 2910073 h 2910073"/>
                <a:gd name="T14" fmla="*/ 1518424 w 2969116"/>
                <a:gd name="T15" fmla="*/ 2910073 h 2910073"/>
                <a:gd name="T16" fmla="*/ 1518424 w 2969116"/>
                <a:gd name="T17" fmla="*/ 1990035 h 2910073"/>
                <a:gd name="T18" fmla="*/ 1712626 w 2969116"/>
                <a:gd name="T19" fmla="*/ 2184237 h 2910073"/>
                <a:gd name="T20" fmla="*/ 1772305 w 2969116"/>
                <a:gd name="T21" fmla="*/ 2165711 h 2910073"/>
                <a:gd name="T22" fmla="*/ 2223804 w 2969116"/>
                <a:gd name="T23" fmla="*/ 1484558 h 2910073"/>
                <a:gd name="T24" fmla="*/ 1484558 w 2969116"/>
                <a:gd name="T25" fmla="*/ 745312 h 2910073"/>
                <a:gd name="T26" fmla="*/ 745312 w 2969116"/>
                <a:gd name="T27" fmla="*/ 1484558 h 2910073"/>
                <a:gd name="T28" fmla="*/ 760331 w 2969116"/>
                <a:gd name="T29" fmla="*/ 1633542 h 2910073"/>
                <a:gd name="T30" fmla="*/ 776482 w 2969116"/>
                <a:gd name="T31" fmla="*/ 1685572 h 2910073"/>
                <a:gd name="T32" fmla="*/ 740539 w 2969116"/>
                <a:gd name="T33" fmla="*/ 1663736 h 2910073"/>
                <a:gd name="T34" fmla="*/ 32911 w 2969116"/>
                <a:gd name="T35" fmla="*/ 1484558 h 2910073"/>
                <a:gd name="T36" fmla="*/ 83 w 2969116"/>
                <a:gd name="T37" fmla="*/ 1486216 h 2910073"/>
                <a:gd name="T38" fmla="*/ 0 w 2969116"/>
                <a:gd name="T39" fmla="*/ 1484558 h 2910073"/>
                <a:gd name="T40" fmla="*/ 1484558 w 2969116"/>
                <a:gd name="T41" fmla="*/ 0 h 2910073"/>
                <a:gd name="T42" fmla="*/ 2969116 w 2969116"/>
                <a:gd name="T43" fmla="*/ 1484558 h 29100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69116"/>
                <a:gd name="T67" fmla="*/ 0 h 2910073"/>
                <a:gd name="T68" fmla="*/ 2969116 w 2969116"/>
                <a:gd name="T69" fmla="*/ 2910073 h 29100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69116" h="2910073">
                  <a:moveTo>
                    <a:pt x="1332628" y="2207871"/>
                  </a:moveTo>
                  <a:lnTo>
                    <a:pt x="1315965" y="2224739"/>
                  </a:lnTo>
                  <a:lnTo>
                    <a:pt x="1299463" y="2197576"/>
                  </a:lnTo>
                  <a:lnTo>
                    <a:pt x="1332628" y="2207871"/>
                  </a:lnTo>
                  <a:close/>
                  <a:moveTo>
                    <a:pt x="2969116" y="1484558"/>
                  </a:moveTo>
                  <a:cubicBezTo>
                    <a:pt x="2969116" y="2013009"/>
                    <a:pt x="2693003" y="2476970"/>
                    <a:pt x="2277174" y="2740043"/>
                  </a:cubicBezTo>
                  <a:lnTo>
                    <a:pt x="2271609" y="2743220"/>
                  </a:lnTo>
                  <a:lnTo>
                    <a:pt x="2438462" y="2910073"/>
                  </a:lnTo>
                  <a:lnTo>
                    <a:pt x="1518424" y="2910073"/>
                  </a:lnTo>
                  <a:lnTo>
                    <a:pt x="1518424" y="1990035"/>
                  </a:lnTo>
                  <a:lnTo>
                    <a:pt x="1712626" y="2184237"/>
                  </a:lnTo>
                  <a:lnTo>
                    <a:pt x="1772305" y="2165711"/>
                  </a:lnTo>
                  <a:cubicBezTo>
                    <a:pt x="2037632" y="2053487"/>
                    <a:pt x="2223804" y="1790764"/>
                    <a:pt x="2223804" y="1484558"/>
                  </a:cubicBezTo>
                  <a:cubicBezTo>
                    <a:pt x="2223804" y="1076284"/>
                    <a:pt x="1892832" y="745312"/>
                    <a:pt x="1484558" y="745312"/>
                  </a:cubicBezTo>
                  <a:cubicBezTo>
                    <a:pt x="1076284" y="745312"/>
                    <a:pt x="745312" y="1076284"/>
                    <a:pt x="745312" y="1484558"/>
                  </a:cubicBezTo>
                  <a:cubicBezTo>
                    <a:pt x="745312" y="1535593"/>
                    <a:pt x="750483" y="1585419"/>
                    <a:pt x="760331" y="1633542"/>
                  </a:cubicBezTo>
                  <a:lnTo>
                    <a:pt x="776482" y="1685572"/>
                  </a:lnTo>
                  <a:lnTo>
                    <a:pt x="740539" y="1663736"/>
                  </a:lnTo>
                  <a:cubicBezTo>
                    <a:pt x="530187" y="1549466"/>
                    <a:pt x="289129" y="1484558"/>
                    <a:pt x="32911" y="1484558"/>
                  </a:cubicBezTo>
                  <a:lnTo>
                    <a:pt x="83" y="1486216"/>
                  </a:lnTo>
                  <a:lnTo>
                    <a:pt x="0" y="1484558"/>
                  </a:lnTo>
                  <a:cubicBezTo>
                    <a:pt x="0" y="664659"/>
                    <a:pt x="664659" y="0"/>
                    <a:pt x="1484558" y="0"/>
                  </a:cubicBezTo>
                  <a:cubicBezTo>
                    <a:pt x="2304457" y="0"/>
                    <a:pt x="2969116" y="664659"/>
                    <a:pt x="2969116" y="1484558"/>
                  </a:cubicBezTo>
                  <a:close/>
                </a:path>
              </a:pathLst>
            </a:custGeom>
            <a:solidFill>
              <a:srgbClr val="F8B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1" name="任意多边形 28">
              <a:extLst>
                <a:ext uri="{FF2B5EF4-FFF2-40B4-BE49-F238E27FC236}">
                  <a16:creationId xmlns:a16="http://schemas.microsoft.com/office/drawing/2014/main" id="{F1A78A24-053D-4130-AE96-A03E3DCF433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636328" y="-81041"/>
              <a:ext cx="2803108" cy="2965187"/>
            </a:xfrm>
            <a:custGeom>
              <a:avLst/>
              <a:gdLst>
                <a:gd name="T0" fmla="*/ 621042 w 2803108"/>
                <a:gd name="T1" fmla="*/ 1721756 h 2965187"/>
                <a:gd name="T2" fmla="*/ 608331 w 2803108"/>
                <a:gd name="T3" fmla="*/ 1689440 h 2965187"/>
                <a:gd name="T4" fmla="*/ 592737 w 2803108"/>
                <a:gd name="T5" fmla="*/ 1707301 h 2965187"/>
                <a:gd name="T6" fmla="*/ 2802546 w 2803108"/>
                <a:gd name="T7" fmla="*/ 1527174 h 2965187"/>
                <a:gd name="T8" fmla="*/ 2799005 w 2803108"/>
                <a:gd name="T9" fmla="*/ 1375234 h 2965187"/>
                <a:gd name="T10" fmla="*/ 1209092 w 2803108"/>
                <a:gd name="T11" fmla="*/ 4103 h 2965187"/>
                <a:gd name="T12" fmla="*/ 104528 w 2803108"/>
                <a:gd name="T13" fmla="*/ 630017 h 2965187"/>
                <a:gd name="T14" fmla="*/ 95946 w 2803108"/>
                <a:gd name="T15" fmla="*/ 643946 h 2965187"/>
                <a:gd name="T16" fmla="*/ 3849 w 2803108"/>
                <a:gd name="T17" fmla="*/ 551849 h 2965187"/>
                <a:gd name="T18" fmla="*/ 3849 w 2803108"/>
                <a:gd name="T19" fmla="*/ 795393 h 2965187"/>
                <a:gd name="T20" fmla="*/ 0 w 2803108"/>
                <a:gd name="T21" fmla="*/ 803463 h 2965187"/>
                <a:gd name="T22" fmla="*/ 3849 w 2803108"/>
                <a:gd name="T23" fmla="*/ 806823 h 2965187"/>
                <a:gd name="T24" fmla="*/ 3849 w 2803108"/>
                <a:gd name="T25" fmla="*/ 1471887 h 2965187"/>
                <a:gd name="T26" fmla="*/ 923887 w 2803108"/>
                <a:gd name="T27" fmla="*/ 1471887 h 2965187"/>
                <a:gd name="T28" fmla="*/ 642279 w 2803108"/>
                <a:gd name="T29" fmla="*/ 1190279 h 2965187"/>
                <a:gd name="T30" fmla="*/ 659733 w 2803108"/>
                <a:gd name="T31" fmla="*/ 1148928 h 2965187"/>
                <a:gd name="T32" fmla="*/ 1264011 w 2803108"/>
                <a:gd name="T33" fmla="*/ 747389 h 2965187"/>
                <a:gd name="T34" fmla="*/ 2055719 w 2803108"/>
                <a:gd name="T35" fmla="*/ 1430153 h 2965187"/>
                <a:gd name="T36" fmla="*/ 1372955 w 2803108"/>
                <a:gd name="T37" fmla="*/ 2221862 h 2965187"/>
                <a:gd name="T38" fmla="*/ 1223269 w 2803108"/>
                <a:gd name="T39" fmla="*/ 2217861 h 2965187"/>
                <a:gd name="T40" fmla="*/ 1170191 w 2803108"/>
                <a:gd name="T41" fmla="*/ 2205588 h 2965187"/>
                <a:gd name="T42" fmla="*/ 1194616 w 2803108"/>
                <a:gd name="T43" fmla="*/ 2239825 h 2965187"/>
                <a:gd name="T44" fmla="*/ 1425449 w 2803108"/>
                <a:gd name="T45" fmla="*/ 2932326 h 2965187"/>
                <a:gd name="T46" fmla="*/ 1426214 w 2803108"/>
                <a:gd name="T47" fmla="*/ 2965187 h 2965187"/>
                <a:gd name="T48" fmla="*/ 1427874 w 2803108"/>
                <a:gd name="T49" fmla="*/ 2965147 h 2965187"/>
                <a:gd name="T50" fmla="*/ 2802546 w 2803108"/>
                <a:gd name="T51" fmla="*/ 1527174 h 296518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03108"/>
                <a:gd name="T79" fmla="*/ 0 h 2965187"/>
                <a:gd name="T80" fmla="*/ 2803108 w 2803108"/>
                <a:gd name="T81" fmla="*/ 2965187 h 296518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03108" h="2965187">
                  <a:moveTo>
                    <a:pt x="621042" y="1721756"/>
                  </a:moveTo>
                  <a:lnTo>
                    <a:pt x="608331" y="1689440"/>
                  </a:lnTo>
                  <a:lnTo>
                    <a:pt x="592737" y="1707301"/>
                  </a:lnTo>
                  <a:lnTo>
                    <a:pt x="621042" y="1721756"/>
                  </a:lnTo>
                  <a:close/>
                  <a:moveTo>
                    <a:pt x="2802546" y="1527174"/>
                  </a:moveTo>
                  <a:cubicBezTo>
                    <a:pt x="2803923" y="1477030"/>
                    <a:pt x="2802781" y="1426339"/>
                    <a:pt x="2799005" y="1375234"/>
                  </a:cubicBezTo>
                  <a:cubicBezTo>
                    <a:pt x="2738590" y="557564"/>
                    <a:pt x="2026762" y="-56312"/>
                    <a:pt x="1209092" y="4103"/>
                  </a:cubicBezTo>
                  <a:cubicBezTo>
                    <a:pt x="747954" y="38175"/>
                    <a:pt x="351635" y="279433"/>
                    <a:pt x="104528" y="630017"/>
                  </a:cubicBezTo>
                  <a:lnTo>
                    <a:pt x="95946" y="643946"/>
                  </a:lnTo>
                  <a:lnTo>
                    <a:pt x="3849" y="551849"/>
                  </a:lnTo>
                  <a:lnTo>
                    <a:pt x="3849" y="795393"/>
                  </a:lnTo>
                  <a:lnTo>
                    <a:pt x="0" y="803463"/>
                  </a:lnTo>
                  <a:lnTo>
                    <a:pt x="3849" y="806823"/>
                  </a:lnTo>
                  <a:lnTo>
                    <a:pt x="3849" y="1471887"/>
                  </a:lnTo>
                  <a:lnTo>
                    <a:pt x="923887" y="1471887"/>
                  </a:lnTo>
                  <a:lnTo>
                    <a:pt x="642279" y="1190279"/>
                  </a:lnTo>
                  <a:lnTo>
                    <a:pt x="659733" y="1148928"/>
                  </a:lnTo>
                  <a:cubicBezTo>
                    <a:pt x="773311" y="926572"/>
                    <a:pt x="996809" y="767132"/>
                    <a:pt x="1264011" y="747389"/>
                  </a:cubicBezTo>
                  <a:cubicBezTo>
                    <a:pt x="1671175" y="717305"/>
                    <a:pt x="2025635" y="1022989"/>
                    <a:pt x="2055719" y="1430153"/>
                  </a:cubicBezTo>
                  <a:cubicBezTo>
                    <a:pt x="2085803" y="1837317"/>
                    <a:pt x="1780119" y="2191778"/>
                    <a:pt x="1372955" y="2221862"/>
                  </a:cubicBezTo>
                  <a:cubicBezTo>
                    <a:pt x="1322059" y="2225622"/>
                    <a:pt x="1271987" y="2224137"/>
                    <a:pt x="1223269" y="2217861"/>
                  </a:cubicBezTo>
                  <a:lnTo>
                    <a:pt x="1170191" y="2205588"/>
                  </a:lnTo>
                  <a:lnTo>
                    <a:pt x="1194616" y="2239825"/>
                  </a:lnTo>
                  <a:cubicBezTo>
                    <a:pt x="1324075" y="2441185"/>
                    <a:pt x="1406569" y="2676804"/>
                    <a:pt x="1425449" y="2932326"/>
                  </a:cubicBezTo>
                  <a:lnTo>
                    <a:pt x="1426214" y="2965187"/>
                  </a:lnTo>
                  <a:lnTo>
                    <a:pt x="1427874" y="2965147"/>
                  </a:lnTo>
                  <a:cubicBezTo>
                    <a:pt x="2194439" y="2908509"/>
                    <a:pt x="2781890" y="2279338"/>
                    <a:pt x="2802546" y="1527174"/>
                  </a:cubicBezTo>
                  <a:close/>
                </a:path>
              </a:pathLst>
            </a:custGeom>
            <a:solidFill>
              <a:srgbClr val="FF9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任意多边形 30">
              <a:extLst>
                <a:ext uri="{FF2B5EF4-FFF2-40B4-BE49-F238E27FC236}">
                  <a16:creationId xmlns:a16="http://schemas.microsoft.com/office/drawing/2014/main" id="{A40E28D9-47FF-4749-829A-778CCFA2BFD9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572789" y="2837380"/>
              <a:ext cx="2800257" cy="2966877"/>
            </a:xfrm>
            <a:custGeom>
              <a:avLst/>
              <a:gdLst>
                <a:gd name="T0" fmla="*/ 585976 w 2800257"/>
                <a:gd name="T1" fmla="*/ 1694015 h 2966877"/>
                <a:gd name="T2" fmla="*/ 614014 w 2800257"/>
                <a:gd name="T3" fmla="*/ 1708984 h 2966877"/>
                <a:gd name="T4" fmla="*/ 601894 w 2800257"/>
                <a:gd name="T5" fmla="*/ 1676442 h 2966877"/>
                <a:gd name="T6" fmla="*/ 0 w 2800257"/>
                <a:gd name="T7" fmla="*/ 517489 h 2966877"/>
                <a:gd name="T8" fmla="*/ 0 w 2800257"/>
                <a:gd name="T9" fmla="*/ 1437527 h 2966877"/>
                <a:gd name="T10" fmla="*/ 920038 w 2800257"/>
                <a:gd name="T11" fmla="*/ 1437527 h 2966877"/>
                <a:gd name="T12" fmla="*/ 649713 w 2800257"/>
                <a:gd name="T13" fmla="*/ 1167202 h 2966877"/>
                <a:gd name="T14" fmla="*/ 663134 w 2800257"/>
                <a:gd name="T15" fmla="*/ 1136956 h 2966877"/>
                <a:gd name="T16" fmla="*/ 1274627 w 2800257"/>
                <a:gd name="T17" fmla="*/ 746492 h 2966877"/>
                <a:gd name="T18" fmla="*/ 2053765 w 2800257"/>
                <a:gd name="T19" fmla="*/ 1443567 h 2966877"/>
                <a:gd name="T20" fmla="*/ 1356690 w 2800257"/>
                <a:gd name="T21" fmla="*/ 2222705 h 2966877"/>
                <a:gd name="T22" fmla="*/ 1207102 w 2800257"/>
                <a:gd name="T23" fmla="*/ 2215978 h 2966877"/>
                <a:gd name="T24" fmla="*/ 1154256 w 2800257"/>
                <a:gd name="T25" fmla="*/ 2202740 h 2966877"/>
                <a:gd name="T26" fmla="*/ 1178053 w 2800257"/>
                <a:gd name="T27" fmla="*/ 2237416 h 2966877"/>
                <a:gd name="T28" fmla="*/ 1396232 w 2800257"/>
                <a:gd name="T29" fmla="*/ 2934008 h 2966877"/>
                <a:gd name="T30" fmla="*/ 1396399 w 2800257"/>
                <a:gd name="T31" fmla="*/ 2966877 h 2966877"/>
                <a:gd name="T32" fmla="*/ 1398059 w 2800257"/>
                <a:gd name="T33" fmla="*/ 2966868 h 2966877"/>
                <a:gd name="T34" fmla="*/ 2797928 w 2800257"/>
                <a:gd name="T35" fmla="*/ 1402199 h 2966877"/>
                <a:gd name="T36" fmla="*/ 1233259 w 2800257"/>
                <a:gd name="T37" fmla="*/ 2329 h 2966877"/>
                <a:gd name="T38" fmla="*/ 117475 w 2800257"/>
                <a:gd name="T39" fmla="*/ 608016 h 2966877"/>
                <a:gd name="T40" fmla="*/ 106943 w 2800257"/>
                <a:gd name="T41" fmla="*/ 624432 h 29668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00257"/>
                <a:gd name="T64" fmla="*/ 0 h 2966877"/>
                <a:gd name="T65" fmla="*/ 2800257 w 2800257"/>
                <a:gd name="T66" fmla="*/ 2966877 h 29668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00257" h="2966877">
                  <a:moveTo>
                    <a:pt x="585976" y="1694015"/>
                  </a:moveTo>
                  <a:lnTo>
                    <a:pt x="614014" y="1708984"/>
                  </a:lnTo>
                  <a:lnTo>
                    <a:pt x="601894" y="1676442"/>
                  </a:lnTo>
                  <a:lnTo>
                    <a:pt x="585976" y="1694015"/>
                  </a:lnTo>
                  <a:close/>
                  <a:moveTo>
                    <a:pt x="0" y="517489"/>
                  </a:moveTo>
                  <a:lnTo>
                    <a:pt x="0" y="1437527"/>
                  </a:lnTo>
                  <a:lnTo>
                    <a:pt x="920038" y="1437527"/>
                  </a:lnTo>
                  <a:lnTo>
                    <a:pt x="649713" y="1167202"/>
                  </a:lnTo>
                  <a:lnTo>
                    <a:pt x="663134" y="1136956"/>
                  </a:lnTo>
                  <a:cubicBezTo>
                    <a:pt x="780745" y="916705"/>
                    <a:pt x="1007110" y="761364"/>
                    <a:pt x="1274627" y="746492"/>
                  </a:cubicBezTo>
                  <a:cubicBezTo>
                    <a:pt x="1682272" y="723831"/>
                    <a:pt x="2031104" y="1035922"/>
                    <a:pt x="2053765" y="1443567"/>
                  </a:cubicBezTo>
                  <a:cubicBezTo>
                    <a:pt x="2076426" y="1851212"/>
                    <a:pt x="1764335" y="2200044"/>
                    <a:pt x="1356690" y="2222705"/>
                  </a:cubicBezTo>
                  <a:cubicBezTo>
                    <a:pt x="1305734" y="2225537"/>
                    <a:pt x="1255698" y="2223140"/>
                    <a:pt x="1207102" y="2215978"/>
                  </a:cubicBezTo>
                  <a:lnTo>
                    <a:pt x="1154256" y="2202740"/>
                  </a:lnTo>
                  <a:lnTo>
                    <a:pt x="1178053" y="2237416"/>
                  </a:lnTo>
                  <a:cubicBezTo>
                    <a:pt x="1303823" y="2441101"/>
                    <a:pt x="1382011" y="2678185"/>
                    <a:pt x="1396232" y="2934008"/>
                  </a:cubicBezTo>
                  <a:lnTo>
                    <a:pt x="1396399" y="2966877"/>
                  </a:lnTo>
                  <a:lnTo>
                    <a:pt x="1398059" y="2966868"/>
                  </a:lnTo>
                  <a:cubicBezTo>
                    <a:pt x="2216694" y="2921360"/>
                    <a:pt x="2843436" y="2220834"/>
                    <a:pt x="2797928" y="1402199"/>
                  </a:cubicBezTo>
                  <a:cubicBezTo>
                    <a:pt x="2752420" y="583564"/>
                    <a:pt x="2051894" y="-43179"/>
                    <a:pt x="1233259" y="2329"/>
                  </a:cubicBezTo>
                  <a:cubicBezTo>
                    <a:pt x="771577" y="27994"/>
                    <a:pt x="370928" y="261992"/>
                    <a:pt x="117475" y="608016"/>
                  </a:cubicBezTo>
                  <a:lnTo>
                    <a:pt x="106943" y="624432"/>
                  </a:lnTo>
                  <a:lnTo>
                    <a:pt x="0" y="517489"/>
                  </a:lnTo>
                  <a:close/>
                </a:path>
              </a:pathLst>
            </a:custGeom>
            <a:solidFill>
              <a:srgbClr val="FDE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58B7602-4459-4470-8A13-C78A5B4D32FA}"/>
              </a:ext>
            </a:extLst>
          </p:cNvPr>
          <p:cNvSpPr txBox="1"/>
          <p:nvPr/>
        </p:nvSpPr>
        <p:spPr>
          <a:xfrm>
            <a:off x="5662579" y="2356852"/>
            <a:ext cx="5128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Vượt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chướng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</a:p>
          <a:p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ngại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vật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7" name="nhạc trò ch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7306" y="6679666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0461"/>
      </p:ext>
    </p:extLst>
  </p:cSld>
  <p:clrMapOvr>
    <a:masterClrMapping/>
  </p:clrMapOvr>
  <p:transition spd="slow" advTm="88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0" grpId="0"/>
      <p:bldP spid="20" grpId="1"/>
    </p:bldLst>
  </p:timing>
  <p:extLst>
    <p:ext uri="{E180D4A7-C9FB-4DFB-919C-405C955672EB}">
      <p14:showEvtLst xmlns:p14="http://schemas.microsoft.com/office/powerpoint/2010/main">
        <p14:playEvt time="1092" objId="7"/>
        <p14:pauseEvt time="7867" objId="7"/>
        <p14:stopEvt time="8787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FF9AD9-3C49-44A9-A5E9-F9D9079DF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5118" cy="806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50994" y="3109994"/>
            <a:ext cx="1653778" cy="1330325"/>
            <a:chOff x="2603898" y="1871663"/>
            <a:chExt cx="1653778" cy="13303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任意多边形 12">
              <a:extLst>
                <a:ext uri="{FF2B5EF4-FFF2-40B4-BE49-F238E27FC236}">
                  <a16:creationId xmlns:a16="http://schemas.microsoft.com/office/drawing/2014/main" id="{9001AB41-D50E-401A-9A7B-F4E0DF9DD857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2765624" y="1709937"/>
              <a:ext cx="1330325" cy="1653778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3 h 4469351"/>
                <a:gd name="T4" fmla="*/ 60560 w 2696561"/>
                <a:gd name="T5" fmla="*/ 295725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1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3 h 4469351"/>
                <a:gd name="T36" fmla="*/ 323404 w 2696561"/>
                <a:gd name="T37" fmla="*/ 193806 h 4469351"/>
                <a:gd name="T38" fmla="*/ 323404 w 2696561"/>
                <a:gd name="T39" fmla="*/ 421484 h 4469351"/>
                <a:gd name="T40" fmla="*/ 323782 w 2696561"/>
                <a:gd name="T41" fmla="*/ 428959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0 h 4469351"/>
                <a:gd name="T54" fmla="*/ 116644 w 2696561"/>
                <a:gd name="T55" fmla="*/ 470654 h 4469351"/>
                <a:gd name="T56" fmla="*/ 110850 w 2696561"/>
                <a:gd name="T57" fmla="*/ 472453 h 4469351"/>
                <a:gd name="T58" fmla="*/ 92257 w 2696561"/>
                <a:gd name="T59" fmla="*/ 474327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文本框 20">
              <a:extLst>
                <a:ext uri="{FF2B5EF4-FFF2-40B4-BE49-F238E27FC236}">
                  <a16:creationId xmlns:a16="http://schemas.microsoft.com/office/drawing/2014/main" id="{FD84FB19-9190-482F-A750-D5CE28169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6063" y="2259727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1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32" y="5097639"/>
            <a:ext cx="5653543" cy="17603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29157" y="2459861"/>
            <a:ext cx="1653779" cy="1330325"/>
            <a:chOff x="4724400" y="1871664"/>
            <a:chExt cx="1653779" cy="1330325"/>
          </a:xfrm>
          <a:solidFill>
            <a:srgbClr val="00B050"/>
          </a:solidFill>
        </p:grpSpPr>
        <p:sp>
          <p:nvSpPr>
            <p:cNvPr id="10" name="任意多边形 13">
              <a:extLst>
                <a:ext uri="{FF2B5EF4-FFF2-40B4-BE49-F238E27FC236}">
                  <a16:creationId xmlns:a16="http://schemas.microsoft.com/office/drawing/2014/main" id="{81013F3C-FC0C-4129-9750-7156DB409634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4886127" y="1709937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文本框 20">
              <a:extLst>
                <a:ext uri="{FF2B5EF4-FFF2-40B4-BE49-F238E27FC236}">
                  <a16:creationId xmlns:a16="http://schemas.microsoft.com/office/drawing/2014/main" id="{FD84FB19-9190-482F-A750-D5CE28169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072" y="2259726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2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42754" y="1593017"/>
            <a:ext cx="1653779" cy="1330325"/>
            <a:chOff x="6849667" y="1871665"/>
            <a:chExt cx="1653779" cy="133032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" name="任意多边形 14">
              <a:extLst>
                <a:ext uri="{FF2B5EF4-FFF2-40B4-BE49-F238E27FC236}">
                  <a16:creationId xmlns:a16="http://schemas.microsoft.com/office/drawing/2014/main" id="{8924F228-6870-4361-AD7C-0CB95551E8C8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7011394" y="1709938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文本框 20">
              <a:extLst>
                <a:ext uri="{FF2B5EF4-FFF2-40B4-BE49-F238E27FC236}">
                  <a16:creationId xmlns:a16="http://schemas.microsoft.com/office/drawing/2014/main" id="{FD84FB19-9190-482F-A750-D5CE28169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330" y="2259725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008CD5-AC5D-4B72-B5BA-0711E41ED3E2}"/>
              </a:ext>
            </a:extLst>
          </p:cNvPr>
          <p:cNvGrpSpPr/>
          <p:nvPr/>
        </p:nvGrpSpPr>
        <p:grpSpPr>
          <a:xfrm>
            <a:off x="1064302" y="1760361"/>
            <a:ext cx="2282919" cy="2896669"/>
            <a:chOff x="282419" y="898350"/>
            <a:chExt cx="1946625" cy="1946625"/>
          </a:xfrm>
        </p:grpSpPr>
        <p:pic>
          <p:nvPicPr>
            <p:cNvPr id="1026" name="Picture 2" descr="Sóc Nhí - doc tin - Họa sĩ nhí - Đọc tin - Vẽ chú Ếch con mắt tròn - Họa sĩ  nhí - Đọc tin - Vẽ chú Ếch con mắt tròn">
              <a:extLst>
                <a:ext uri="{FF2B5EF4-FFF2-40B4-BE49-F238E27FC236}">
                  <a16:creationId xmlns:a16="http://schemas.microsoft.com/office/drawing/2014/main" id="{722ED832-BACB-481E-83F7-BD11A1D2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19" y="898350"/>
              <a:ext cx="1946625" cy="194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5031E8B-7923-4A74-BDFF-32EBC62A5738}"/>
                </a:ext>
              </a:extLst>
            </p:cNvPr>
            <p:cNvSpPr/>
            <p:nvPr/>
          </p:nvSpPr>
          <p:spPr>
            <a:xfrm>
              <a:off x="901332" y="140820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5E94F47-F29E-490E-9E97-4E3C68603E6A}"/>
                </a:ext>
              </a:extLst>
            </p:cNvPr>
            <p:cNvSpPr/>
            <p:nvPr/>
          </p:nvSpPr>
          <p:spPr>
            <a:xfrm>
              <a:off x="1321335" y="139917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9243706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10417 L 0.03959 -0.10926 C 0.04792 -0.11042 0.06042 -0.11088 0.07327 -0.11088 C 0.0882 -0.11088 0.1 -0.11042 0.10834 -0.10926 L 0.14809 -0.10417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9D0234-92A7-4970-A9E1-025E96E3B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0"/>
          <a:stretch/>
        </p:blipFill>
        <p:spPr>
          <a:xfrm>
            <a:off x="0" y="0"/>
            <a:ext cx="12257315" cy="7266726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B6AAD17F-9991-459D-A234-A112CB2F4731}"/>
              </a:ext>
            </a:extLst>
          </p:cNvPr>
          <p:cNvSpPr/>
          <p:nvPr/>
        </p:nvSpPr>
        <p:spPr>
          <a:xfrm>
            <a:off x="143171" y="1744866"/>
            <a:ext cx="2472631" cy="857799"/>
          </a:xfrm>
          <a:prstGeom prst="rect">
            <a:avLst/>
          </a:prstGeom>
          <a:solidFill>
            <a:srgbClr val="93D0C9"/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latin typeface="Patrick Hand" panose="00000500000000000000" pitchFamily="2" charset="0"/>
                <a:ea typeface="方正字迹-童体毛笔字体" panose="02010600010101010101" pitchFamily="2" charset="-122"/>
              </a:rPr>
              <a:t>Bài 1</a:t>
            </a:r>
          </a:p>
        </p:txBody>
      </p:sp>
      <p:sp>
        <p:nvSpPr>
          <p:cNvPr id="4" name="任意多边形: 形状 4">
            <a:extLst>
              <a:ext uri="{FF2B5EF4-FFF2-40B4-BE49-F238E27FC236}">
                <a16:creationId xmlns:a16="http://schemas.microsoft.com/office/drawing/2014/main" id="{9D1441E0-3523-470D-A8F6-9B0F9E5878C2}"/>
              </a:ext>
            </a:extLst>
          </p:cNvPr>
          <p:cNvSpPr/>
          <p:nvPr/>
        </p:nvSpPr>
        <p:spPr>
          <a:xfrm>
            <a:off x="2615802" y="0"/>
            <a:ext cx="9458211" cy="4302434"/>
          </a:xfrm>
          <a:custGeom>
            <a:avLst/>
            <a:gdLst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437782 w 11224161"/>
              <a:gd name="connsiteY14" fmla="*/ 1652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171082 w 11224161"/>
              <a:gd name="connsiteY14" fmla="*/ 393861 h 6221115"/>
              <a:gd name="connsiteX0" fmla="*/ 171082 w 11224161"/>
              <a:gd name="connsiteY0" fmla="*/ 398171 h 6225425"/>
              <a:gd name="connsiteX1" fmla="*/ 107582 w 11224161"/>
              <a:gd name="connsiteY1" fmla="*/ 1922171 h 6225425"/>
              <a:gd name="connsiteX2" fmla="*/ 120282 w 11224161"/>
              <a:gd name="connsiteY2" fmla="*/ 4271671 h 6225425"/>
              <a:gd name="connsiteX3" fmla="*/ 82182 w 11224161"/>
              <a:gd name="connsiteY3" fmla="*/ 5668671 h 6225425"/>
              <a:gd name="connsiteX4" fmla="*/ 1339482 w 11224161"/>
              <a:gd name="connsiteY4" fmla="*/ 5973471 h 6225425"/>
              <a:gd name="connsiteX5" fmla="*/ 5657482 w 11224161"/>
              <a:gd name="connsiteY5" fmla="*/ 5846471 h 6225425"/>
              <a:gd name="connsiteX6" fmla="*/ 9873882 w 11224161"/>
              <a:gd name="connsiteY6" fmla="*/ 6202071 h 6225425"/>
              <a:gd name="connsiteX7" fmla="*/ 11067682 w 11224161"/>
              <a:gd name="connsiteY7" fmla="*/ 5071771 h 6225425"/>
              <a:gd name="connsiteX8" fmla="*/ 11029582 w 11224161"/>
              <a:gd name="connsiteY8" fmla="*/ 2226971 h 6225425"/>
              <a:gd name="connsiteX9" fmla="*/ 11105782 w 11224161"/>
              <a:gd name="connsiteY9" fmla="*/ 575971 h 6225425"/>
              <a:gd name="connsiteX10" fmla="*/ 9213482 w 11224161"/>
              <a:gd name="connsiteY10" fmla="*/ 4471 h 6225425"/>
              <a:gd name="connsiteX11" fmla="*/ 6876682 w 11224161"/>
              <a:gd name="connsiteY11" fmla="*/ 296571 h 6225425"/>
              <a:gd name="connsiteX12" fmla="*/ 4387482 w 11224161"/>
              <a:gd name="connsiteY12" fmla="*/ 42571 h 6225425"/>
              <a:gd name="connsiteX13" fmla="*/ 1682382 w 11224161"/>
              <a:gd name="connsiteY13" fmla="*/ 283871 h 6225425"/>
              <a:gd name="connsiteX14" fmla="*/ 171082 w 11224161"/>
              <a:gd name="connsiteY14" fmla="*/ 398171 h 6225425"/>
              <a:gd name="connsiteX0" fmla="*/ 171082 w 11224161"/>
              <a:gd name="connsiteY0" fmla="*/ 398587 h 6225841"/>
              <a:gd name="connsiteX1" fmla="*/ 107582 w 11224161"/>
              <a:gd name="connsiteY1" fmla="*/ 1922587 h 6225841"/>
              <a:gd name="connsiteX2" fmla="*/ 120282 w 11224161"/>
              <a:gd name="connsiteY2" fmla="*/ 4272087 h 6225841"/>
              <a:gd name="connsiteX3" fmla="*/ 82182 w 11224161"/>
              <a:gd name="connsiteY3" fmla="*/ 5669087 h 6225841"/>
              <a:gd name="connsiteX4" fmla="*/ 1339482 w 11224161"/>
              <a:gd name="connsiteY4" fmla="*/ 5973887 h 6225841"/>
              <a:gd name="connsiteX5" fmla="*/ 5657482 w 11224161"/>
              <a:gd name="connsiteY5" fmla="*/ 5846887 h 6225841"/>
              <a:gd name="connsiteX6" fmla="*/ 9873882 w 11224161"/>
              <a:gd name="connsiteY6" fmla="*/ 6202487 h 6225841"/>
              <a:gd name="connsiteX7" fmla="*/ 11067682 w 11224161"/>
              <a:gd name="connsiteY7" fmla="*/ 5072187 h 6225841"/>
              <a:gd name="connsiteX8" fmla="*/ 11029582 w 11224161"/>
              <a:gd name="connsiteY8" fmla="*/ 2227387 h 6225841"/>
              <a:gd name="connsiteX9" fmla="*/ 11105782 w 11224161"/>
              <a:gd name="connsiteY9" fmla="*/ 576387 h 6225841"/>
              <a:gd name="connsiteX10" fmla="*/ 9213482 w 11224161"/>
              <a:gd name="connsiteY10" fmla="*/ 4887 h 6225841"/>
              <a:gd name="connsiteX11" fmla="*/ 6876682 w 11224161"/>
              <a:gd name="connsiteY11" fmla="*/ 296987 h 6225841"/>
              <a:gd name="connsiteX12" fmla="*/ 4412882 w 11224161"/>
              <a:gd name="connsiteY12" fmla="*/ 233487 h 6225841"/>
              <a:gd name="connsiteX13" fmla="*/ 1682382 w 11224161"/>
              <a:gd name="connsiteY13" fmla="*/ 284287 h 6225841"/>
              <a:gd name="connsiteX14" fmla="*/ 171082 w 11224161"/>
              <a:gd name="connsiteY14" fmla="*/ 398587 h 6225841"/>
              <a:gd name="connsiteX0" fmla="*/ 171082 w 11224161"/>
              <a:gd name="connsiteY0" fmla="*/ 400572 h 6227826"/>
              <a:gd name="connsiteX1" fmla="*/ 107582 w 11224161"/>
              <a:gd name="connsiteY1" fmla="*/ 1924572 h 6227826"/>
              <a:gd name="connsiteX2" fmla="*/ 120282 w 11224161"/>
              <a:gd name="connsiteY2" fmla="*/ 4274072 h 6227826"/>
              <a:gd name="connsiteX3" fmla="*/ 82182 w 11224161"/>
              <a:gd name="connsiteY3" fmla="*/ 5671072 h 6227826"/>
              <a:gd name="connsiteX4" fmla="*/ 1339482 w 11224161"/>
              <a:gd name="connsiteY4" fmla="*/ 5975872 h 6227826"/>
              <a:gd name="connsiteX5" fmla="*/ 5657482 w 11224161"/>
              <a:gd name="connsiteY5" fmla="*/ 5848872 h 6227826"/>
              <a:gd name="connsiteX6" fmla="*/ 9873882 w 11224161"/>
              <a:gd name="connsiteY6" fmla="*/ 6204472 h 6227826"/>
              <a:gd name="connsiteX7" fmla="*/ 11067682 w 11224161"/>
              <a:gd name="connsiteY7" fmla="*/ 5074172 h 6227826"/>
              <a:gd name="connsiteX8" fmla="*/ 11029582 w 11224161"/>
              <a:gd name="connsiteY8" fmla="*/ 2229372 h 6227826"/>
              <a:gd name="connsiteX9" fmla="*/ 11105782 w 11224161"/>
              <a:gd name="connsiteY9" fmla="*/ 578372 h 6227826"/>
              <a:gd name="connsiteX10" fmla="*/ 9213482 w 11224161"/>
              <a:gd name="connsiteY10" fmla="*/ 6872 h 6227826"/>
              <a:gd name="connsiteX11" fmla="*/ 6775082 w 11224161"/>
              <a:gd name="connsiteY11" fmla="*/ 260872 h 6227826"/>
              <a:gd name="connsiteX12" fmla="*/ 4412882 w 11224161"/>
              <a:gd name="connsiteY12" fmla="*/ 235472 h 6227826"/>
              <a:gd name="connsiteX13" fmla="*/ 1682382 w 11224161"/>
              <a:gd name="connsiteY13" fmla="*/ 286272 h 6227826"/>
              <a:gd name="connsiteX14" fmla="*/ 171082 w 11224161"/>
              <a:gd name="connsiteY14" fmla="*/ 400572 h 6227826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82382 w 11224161"/>
              <a:gd name="connsiteY13" fmla="*/ 2860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707782 w 11224161"/>
              <a:gd name="connsiteY13" fmla="*/ 3495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224161" h="6227605">
                <a:moveTo>
                  <a:pt x="171082" y="400351"/>
                </a:moveTo>
                <a:cubicBezTo>
                  <a:pt x="-93501" y="690334"/>
                  <a:pt x="116049" y="1278768"/>
                  <a:pt x="107582" y="1924351"/>
                </a:cubicBezTo>
                <a:cubicBezTo>
                  <a:pt x="99115" y="2569934"/>
                  <a:pt x="124515" y="3649434"/>
                  <a:pt x="120282" y="4273851"/>
                </a:cubicBezTo>
                <a:cubicBezTo>
                  <a:pt x="116049" y="4898268"/>
                  <a:pt x="-121018" y="5387218"/>
                  <a:pt x="82182" y="5670851"/>
                </a:cubicBezTo>
                <a:cubicBezTo>
                  <a:pt x="285382" y="5954484"/>
                  <a:pt x="410265" y="5946018"/>
                  <a:pt x="1339482" y="5975651"/>
                </a:cubicBezTo>
                <a:cubicBezTo>
                  <a:pt x="2268699" y="6005284"/>
                  <a:pt x="4235082" y="5810551"/>
                  <a:pt x="5657482" y="5848651"/>
                </a:cubicBezTo>
                <a:cubicBezTo>
                  <a:pt x="7079882" y="5886751"/>
                  <a:pt x="8972182" y="6333368"/>
                  <a:pt x="9873882" y="6204251"/>
                </a:cubicBezTo>
                <a:cubicBezTo>
                  <a:pt x="10775582" y="6075134"/>
                  <a:pt x="10875065" y="5736467"/>
                  <a:pt x="11067682" y="5073951"/>
                </a:cubicBezTo>
                <a:cubicBezTo>
                  <a:pt x="11260299" y="4411435"/>
                  <a:pt x="11023232" y="2978451"/>
                  <a:pt x="11029582" y="2229151"/>
                </a:cubicBezTo>
                <a:cubicBezTo>
                  <a:pt x="11035932" y="1479851"/>
                  <a:pt x="11408465" y="948568"/>
                  <a:pt x="11105782" y="578151"/>
                </a:cubicBezTo>
                <a:cubicBezTo>
                  <a:pt x="10803099" y="207734"/>
                  <a:pt x="9935265" y="59568"/>
                  <a:pt x="9213482" y="6651"/>
                </a:cubicBezTo>
                <a:cubicBezTo>
                  <a:pt x="8491699" y="-46266"/>
                  <a:pt x="7604815" y="233134"/>
                  <a:pt x="6775082" y="260651"/>
                </a:cubicBezTo>
                <a:cubicBezTo>
                  <a:pt x="5945349" y="288168"/>
                  <a:pt x="5107149" y="95551"/>
                  <a:pt x="4235082" y="171751"/>
                </a:cubicBezTo>
                <a:cubicBezTo>
                  <a:pt x="3363015" y="247951"/>
                  <a:pt x="2605249" y="332618"/>
                  <a:pt x="1695082" y="184451"/>
                </a:cubicBezTo>
                <a:cubicBezTo>
                  <a:pt x="789149" y="65918"/>
                  <a:pt x="435665" y="110368"/>
                  <a:pt x="171082" y="400351"/>
                </a:cubicBezTo>
                <a:close/>
              </a:path>
            </a:pathLst>
          </a:custGeom>
          <a:solidFill>
            <a:srgbClr val="F8F2D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2851355" y="225271"/>
            <a:ext cx="9222658" cy="48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4800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Năm nay em 6 tuổi, tuổi chị gấp 2 lần tuổi em. Hỏi năm nay chị bao nhiêu tuổi ?</a:t>
            </a:r>
            <a:r>
              <a:rPr lang="en-US" altLang="en-US" sz="4800" i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</a:t>
            </a:r>
            <a:endParaRPr lang="vi-VN" altLang="en-US" sz="48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9459" y="2403157"/>
            <a:ext cx="1304290" cy="10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89147" y="2272982"/>
            <a:ext cx="0" cy="258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85492" y="2257107"/>
            <a:ext cx="0" cy="2908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/>
        </p:nvSpPr>
        <p:spPr>
          <a:xfrm>
            <a:off x="3388131" y="1801812"/>
            <a:ext cx="909934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b="1" dirty="0">
                <a:latin typeface="Patrick Hand" panose="00000500000000000000" pitchFamily="2" charset="0"/>
              </a:rPr>
              <a:t>           </a:t>
            </a:r>
            <a:r>
              <a:rPr lang="vi-VN" altLang="en-US" b="1" dirty="0"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b="1" dirty="0">
                <a:latin typeface="Patrick Hand" panose="00000500000000000000" pitchFamily="2" charset="0"/>
                <a:sym typeface="+mn-ea"/>
              </a:rPr>
              <a:t>Em :</a:t>
            </a:r>
            <a:r>
              <a:rPr lang="vi-VN" altLang="en-US" b="1" dirty="0"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b="1" dirty="0">
              <a:latin typeface="Patrick Hand" panose="00000500000000000000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579459" y="3052123"/>
            <a:ext cx="1304290" cy="10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89147" y="2921948"/>
            <a:ext cx="0" cy="258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85492" y="2906073"/>
            <a:ext cx="0" cy="2908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/>
        </p:nvSpPr>
        <p:spPr>
          <a:xfrm>
            <a:off x="3388132" y="2446989"/>
            <a:ext cx="1155316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b="1" dirty="0">
                <a:latin typeface="Patrick Hand" panose="00000500000000000000" pitchFamily="2" charset="0"/>
              </a:rPr>
              <a:t>           </a:t>
            </a:r>
            <a:r>
              <a:rPr lang="vi-VN" altLang="en-US" b="1" dirty="0"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b="1" dirty="0">
                <a:latin typeface="Patrick Hand" panose="00000500000000000000" pitchFamily="2" charset="0"/>
                <a:sym typeface="+mn-ea"/>
              </a:rPr>
              <a:t>Chị :</a:t>
            </a:r>
            <a:r>
              <a:rPr lang="vi-VN" altLang="en-US" b="1" dirty="0"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b="1" dirty="0">
              <a:latin typeface="Patrick Hand" panose="00000500000000000000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883879" y="3052123"/>
            <a:ext cx="1304290" cy="10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93567" y="2921948"/>
            <a:ext cx="0" cy="258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89912" y="2906073"/>
            <a:ext cx="0" cy="2908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/>
        </p:nvSpPr>
        <p:spPr>
          <a:xfrm>
            <a:off x="4594382" y="1618471"/>
            <a:ext cx="1367505" cy="576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2400" b="1" dirty="0">
                <a:latin typeface="Patrick Hand" panose="00000500000000000000" pitchFamily="2" charset="0"/>
              </a:rPr>
              <a:t>           </a:t>
            </a:r>
            <a:r>
              <a:rPr lang="vi-VN" altLang="en-US" sz="2400" b="1" dirty="0"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2400" b="1" dirty="0">
                <a:latin typeface="Patrick Hand" panose="00000500000000000000" pitchFamily="2" charset="0"/>
                <a:sym typeface="+mn-ea"/>
              </a:rPr>
              <a:t>6 tuổi</a:t>
            </a:r>
            <a:endParaRPr lang="vi-VN" altLang="en-US" sz="2400" b="1" dirty="0">
              <a:latin typeface="Patrick Hand" panose="00000500000000000000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5015" y="2505409"/>
            <a:ext cx="0" cy="63627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78670" y="2446989"/>
            <a:ext cx="8890" cy="6623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 rot="5400000">
            <a:off x="5816256" y="2003991"/>
            <a:ext cx="151626" cy="2613154"/>
          </a:xfrm>
          <a:prstGeom prst="rightBrace">
            <a:avLst>
              <a:gd name="adj1" fmla="val 61307"/>
              <a:gd name="adj2" fmla="val 50016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24" name="Content Placeholder 2"/>
          <p:cNvSpPr>
            <a:spLocks noGrp="1"/>
          </p:cNvSpPr>
          <p:nvPr/>
        </p:nvSpPr>
        <p:spPr>
          <a:xfrm>
            <a:off x="4852004" y="3480642"/>
            <a:ext cx="1684020" cy="48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1800" dirty="0">
                <a:latin typeface="Patrick Hand" panose="00000500000000000000" pitchFamily="2" charset="0"/>
              </a:rPr>
              <a:t>         </a:t>
            </a:r>
            <a:r>
              <a:rPr lang="vi-VN" altLang="en-US" sz="3200" dirty="0">
                <a:latin typeface="Patrick Hand" panose="00000500000000000000" pitchFamily="2" charset="0"/>
                <a:sym typeface="+mn-ea"/>
              </a:rPr>
              <a:t>?</a:t>
            </a:r>
            <a:r>
              <a:rPr lang="en-US" altLang="en-US" sz="3200" dirty="0">
                <a:latin typeface="Patrick Hand" panose="00000500000000000000" pitchFamily="2" charset="0"/>
                <a:sym typeface="+mn-ea"/>
              </a:rPr>
              <a:t> tuổi</a:t>
            </a:r>
            <a:endParaRPr lang="vi-VN" altLang="en-US" sz="1800" dirty="0">
              <a:latin typeface="Patrick Hand" panose="00000500000000000000" pitchFamily="2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/>
        </p:nvSpPr>
        <p:spPr>
          <a:xfrm>
            <a:off x="7159249" y="1618471"/>
            <a:ext cx="4811123" cy="221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en-US" sz="3600" dirty="0">
                <a:solidFill>
                  <a:srgbClr val="7030A0"/>
                </a:solidFill>
                <a:latin typeface="Patrick Hand" panose="00000500000000000000" pitchFamily="2" charset="0"/>
              </a:rPr>
              <a:t>Bài giải</a:t>
            </a:r>
          </a:p>
          <a:p>
            <a:pPr marL="0" indent="0" algn="ctr">
              <a:buNone/>
            </a:pPr>
            <a:r>
              <a:rPr lang="en-US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Tuổi của chị năm nay</a:t>
            </a:r>
            <a:r>
              <a:rPr lang="vi-VN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 là :</a:t>
            </a:r>
            <a:endParaRPr lang="vi-VN" altLang="en-US" sz="36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 marL="0" indent="0" algn="ctr">
              <a:buNone/>
            </a:pPr>
            <a:r>
              <a:rPr lang="en-US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6</a:t>
            </a:r>
            <a:r>
              <a:rPr lang="vi-VN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 x </a:t>
            </a:r>
            <a:r>
              <a:rPr lang="en-US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2</a:t>
            </a:r>
            <a:r>
              <a:rPr lang="vi-VN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 = </a:t>
            </a:r>
            <a:r>
              <a:rPr lang="en-US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12</a:t>
            </a:r>
            <a:r>
              <a:rPr lang="vi-VN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 (</a:t>
            </a:r>
            <a:r>
              <a:rPr lang="en-US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tuổi</a:t>
            </a:r>
            <a:r>
              <a:rPr lang="vi-VN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)</a:t>
            </a:r>
            <a:endParaRPr lang="vi-VN" altLang="en-US" sz="36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 marL="0" indent="0" algn="ctr">
              <a:buNone/>
            </a:pPr>
            <a:r>
              <a:rPr lang="en-US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               </a:t>
            </a:r>
            <a:r>
              <a:rPr lang="vi-VN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Đáp số : </a:t>
            </a:r>
            <a:r>
              <a:rPr lang="en-US" altLang="en-US" sz="3600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12 tuổi</a:t>
            </a:r>
            <a:endParaRPr lang="vi-VN" altLang="en-US" sz="36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 marL="0" indent="0" algn="ctr">
              <a:buNone/>
            </a:pPr>
            <a:endParaRPr lang="vi-VN" altLang="en-US" sz="3600" dirty="0"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20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FF9AD9-3C49-44A9-A5E9-F9D9079DF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5118" cy="8068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32" y="5097639"/>
            <a:ext cx="5653543" cy="1760363"/>
          </a:xfrm>
          <a:prstGeom prst="rect">
            <a:avLst/>
          </a:prstGeom>
        </p:spPr>
      </p:pic>
      <p:sp>
        <p:nvSpPr>
          <p:cNvPr id="26" name="文本框 20">
            <a:extLst>
              <a:ext uri="{FF2B5EF4-FFF2-40B4-BE49-F238E27FC236}">
                <a16:creationId xmlns:a16="http://schemas.microsoft.com/office/drawing/2014/main" id="{FD84FB19-9190-482F-A750-D5CE28169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331" y="2259726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A8EB5-C576-46DF-87ED-062D9276697B}"/>
              </a:ext>
            </a:extLst>
          </p:cNvPr>
          <p:cNvGrpSpPr/>
          <p:nvPr/>
        </p:nvGrpSpPr>
        <p:grpSpPr>
          <a:xfrm>
            <a:off x="5229157" y="2459861"/>
            <a:ext cx="1653779" cy="1330325"/>
            <a:chOff x="4724400" y="1871664"/>
            <a:chExt cx="1653779" cy="1330325"/>
          </a:xfrm>
          <a:solidFill>
            <a:srgbClr val="00B050"/>
          </a:solidFill>
        </p:grpSpPr>
        <p:sp>
          <p:nvSpPr>
            <p:cNvPr id="14" name="任意多边形 13">
              <a:extLst>
                <a:ext uri="{FF2B5EF4-FFF2-40B4-BE49-F238E27FC236}">
                  <a16:creationId xmlns:a16="http://schemas.microsoft.com/office/drawing/2014/main" id="{F169FACA-BF43-4C38-A8F8-F5705A1135FB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4886127" y="1709937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文本框 20">
              <a:extLst>
                <a:ext uri="{FF2B5EF4-FFF2-40B4-BE49-F238E27FC236}">
                  <a16:creationId xmlns:a16="http://schemas.microsoft.com/office/drawing/2014/main" id="{4F696384-AE0E-4C97-8F98-7088DE105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072" y="2259726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2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F3E1F8-D7EF-4472-A0AF-FF95F1D68646}"/>
              </a:ext>
            </a:extLst>
          </p:cNvPr>
          <p:cNvGrpSpPr/>
          <p:nvPr/>
        </p:nvGrpSpPr>
        <p:grpSpPr>
          <a:xfrm>
            <a:off x="7042754" y="1593017"/>
            <a:ext cx="1653779" cy="1330325"/>
            <a:chOff x="6849667" y="1871665"/>
            <a:chExt cx="1653779" cy="133032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任意多边形 14">
              <a:extLst>
                <a:ext uri="{FF2B5EF4-FFF2-40B4-BE49-F238E27FC236}">
                  <a16:creationId xmlns:a16="http://schemas.microsoft.com/office/drawing/2014/main" id="{1DD4D75F-D987-4DB1-BAF7-11D35388605A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7011394" y="1709938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文本框 20">
              <a:extLst>
                <a:ext uri="{FF2B5EF4-FFF2-40B4-BE49-F238E27FC236}">
                  <a16:creationId xmlns:a16="http://schemas.microsoft.com/office/drawing/2014/main" id="{2150F506-F859-47CC-BC2A-913DDACDD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330" y="2259725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8BD8CE-CE9E-4D2B-B98C-E6CB3E192C2F}"/>
              </a:ext>
            </a:extLst>
          </p:cNvPr>
          <p:cNvGrpSpPr/>
          <p:nvPr/>
        </p:nvGrpSpPr>
        <p:grpSpPr>
          <a:xfrm>
            <a:off x="3350995" y="2562157"/>
            <a:ext cx="1946625" cy="1946625"/>
            <a:chOff x="282419" y="898350"/>
            <a:chExt cx="1946625" cy="1946625"/>
          </a:xfrm>
        </p:grpSpPr>
        <p:pic>
          <p:nvPicPr>
            <p:cNvPr id="20" name="Picture 2" descr="Sóc Nhí - doc tin - Họa sĩ nhí - Đọc tin - Vẽ chú Ếch con mắt tròn - Họa sĩ  nhí - Đọc tin - Vẽ chú Ếch con mắt tròn">
              <a:extLst>
                <a:ext uri="{FF2B5EF4-FFF2-40B4-BE49-F238E27FC236}">
                  <a16:creationId xmlns:a16="http://schemas.microsoft.com/office/drawing/2014/main" id="{38F835C5-7244-49BA-AE9B-D77D8D0DD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19" y="898350"/>
              <a:ext cx="1946625" cy="194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3622866-D924-4ECB-B5FB-B22900CC7190}"/>
                </a:ext>
              </a:extLst>
            </p:cNvPr>
            <p:cNvSpPr/>
            <p:nvPr/>
          </p:nvSpPr>
          <p:spPr>
            <a:xfrm>
              <a:off x="901332" y="140820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4BC920-EF25-4E6A-A5CB-F9E50AC62EFF}"/>
                </a:ext>
              </a:extLst>
            </p:cNvPr>
            <p:cNvSpPr/>
            <p:nvPr/>
          </p:nvSpPr>
          <p:spPr>
            <a:xfrm>
              <a:off x="1321335" y="139917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9916593"/>
      </p:ext>
    </p:extLst>
  </p:cSld>
  <p:clrMapOvr>
    <a:masterClrMapping/>
  </p:clrMapOvr>
  <p:transition spd="slow" advTm="953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0417 L 0.03958 -0.16644 C 0.04792 -0.18056 0.06042 -0.18611 0.07326 -0.18611 C 0.08819 -0.18611 0.1 -0.18056 0.10833 -0.16644 L 0.14809 -0.1041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D742B0-F26D-43E0-B99B-7D7B3A273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DB7EF5-02CF-479D-BF94-218346A63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52" y="4372662"/>
            <a:ext cx="2944930" cy="2635135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AB9C9FB6-7A50-4A92-9B30-3286FDE37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2" y="120196"/>
            <a:ext cx="605118" cy="806824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253931" y="-2238"/>
            <a:ext cx="109380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cam,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cam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cam?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17306" y="1021401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</a:rPr>
              <a:t>Tóm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</a:rPr>
              <a:t>tắt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989809" y="1054019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1A3509-5BEC-4036-8A2E-F5BC9B374703}"/>
              </a:ext>
            </a:extLst>
          </p:cNvPr>
          <p:cNvGrpSpPr/>
          <p:nvPr/>
        </p:nvGrpSpPr>
        <p:grpSpPr>
          <a:xfrm>
            <a:off x="3824949" y="927020"/>
            <a:ext cx="2952888" cy="614363"/>
            <a:chOff x="2300949" y="927019"/>
            <a:chExt cx="2952888" cy="614363"/>
          </a:xfrm>
        </p:grpSpPr>
        <p:pic>
          <p:nvPicPr>
            <p:cNvPr id="15" name="Picture 14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949" y="9270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237" y="9270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9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341" y="9270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0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085" y="9270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1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741" y="9270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995129-1C9B-4505-8FF1-4D99F8622518}"/>
              </a:ext>
            </a:extLst>
          </p:cNvPr>
          <p:cNvGrpSpPr/>
          <p:nvPr/>
        </p:nvGrpSpPr>
        <p:grpSpPr>
          <a:xfrm>
            <a:off x="3856653" y="1801411"/>
            <a:ext cx="2888928" cy="614363"/>
            <a:chOff x="2220435" y="3121819"/>
            <a:chExt cx="2888928" cy="614363"/>
          </a:xfrm>
        </p:grpSpPr>
        <p:pic>
          <p:nvPicPr>
            <p:cNvPr id="21" name="Picture 24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435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5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763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6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867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7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075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8" descr="Kết quả hình ảnh cho ảnh quả c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71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989809" y="1845918"/>
            <a:ext cx="830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261845" y="3140052"/>
            <a:ext cx="1773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</a:rPr>
              <a:t>giải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3191916" y="3636005"/>
            <a:ext cx="59515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cam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5 x 2 = 10 (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   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: 10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quả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6526362" y="2668254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0"/>
          <p:cNvSpPr>
            <a:spLocks/>
          </p:cNvSpPr>
          <p:nvPr/>
        </p:nvSpPr>
        <p:spPr bwMode="auto">
          <a:xfrm rot="16200000">
            <a:off x="6712172" y="-510073"/>
            <a:ext cx="152401" cy="6152385"/>
          </a:xfrm>
          <a:prstGeom prst="leftBrace">
            <a:avLst>
              <a:gd name="adj1" fmla="val 535870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4C6140-9AFC-4C77-A492-7AADF5C4A38B}"/>
              </a:ext>
            </a:extLst>
          </p:cNvPr>
          <p:cNvGrpSpPr/>
          <p:nvPr/>
        </p:nvGrpSpPr>
        <p:grpSpPr>
          <a:xfrm>
            <a:off x="6890607" y="1801411"/>
            <a:ext cx="2888928" cy="614363"/>
            <a:chOff x="2220435" y="3121819"/>
            <a:chExt cx="2888928" cy="614363"/>
          </a:xfrm>
        </p:grpSpPr>
        <p:pic>
          <p:nvPicPr>
            <p:cNvPr id="38" name="Picture 24" descr="Kết quả hình ảnh cho ảnh quả cam">
              <a:extLst>
                <a:ext uri="{FF2B5EF4-FFF2-40B4-BE49-F238E27FC236}">
                  <a16:creationId xmlns:a16="http://schemas.microsoft.com/office/drawing/2014/main" id="{1EE8176C-B2B5-4F48-856D-F3FD656A0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435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5" descr="Kết quả hình ảnh cho ảnh quả cam">
              <a:extLst>
                <a:ext uri="{FF2B5EF4-FFF2-40B4-BE49-F238E27FC236}">
                  <a16:creationId xmlns:a16="http://schemas.microsoft.com/office/drawing/2014/main" id="{3AD41DA8-1E87-4E6F-B3BC-F293E63B9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763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6" descr="Kết quả hình ảnh cho ảnh quả cam">
              <a:extLst>
                <a:ext uri="{FF2B5EF4-FFF2-40B4-BE49-F238E27FC236}">
                  <a16:creationId xmlns:a16="http://schemas.microsoft.com/office/drawing/2014/main" id="{3AE3B251-0EDB-42D2-9124-3DFB69525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867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7" descr="Kết quả hình ảnh cho ảnh quả cam">
              <a:extLst>
                <a:ext uri="{FF2B5EF4-FFF2-40B4-BE49-F238E27FC236}">
                  <a16:creationId xmlns:a16="http://schemas.microsoft.com/office/drawing/2014/main" id="{53FE89DA-3F03-498D-A44F-DF6132E05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075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8" descr="Kết quả hình ảnh cho ảnh quả cam">
              <a:extLst>
                <a:ext uri="{FF2B5EF4-FFF2-40B4-BE49-F238E27FC236}">
                  <a16:creationId xmlns:a16="http://schemas.microsoft.com/office/drawing/2014/main" id="{0105627B-7FA7-4699-A6EE-3DFB64535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71" y="3121819"/>
              <a:ext cx="609600" cy="614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135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9135">
        <p:fade/>
      </p:transition>
    </mc:Choice>
    <mc:Fallback xmlns="">
      <p:transition spd="slow" advTm="69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2" grpId="0"/>
      <p:bldP spid="33" grpId="0"/>
      <p:bldP spid="34" grpId="0"/>
      <p:bldP spid="35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FF9AD9-3C49-44A9-A5E9-F9D9079DF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5118" cy="8068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32" y="5097639"/>
            <a:ext cx="5653543" cy="17603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599372F-3D1D-4AD4-8D89-5AC7D916136E}"/>
              </a:ext>
            </a:extLst>
          </p:cNvPr>
          <p:cNvGrpSpPr/>
          <p:nvPr/>
        </p:nvGrpSpPr>
        <p:grpSpPr>
          <a:xfrm>
            <a:off x="7042754" y="1593017"/>
            <a:ext cx="1653779" cy="1330325"/>
            <a:chOff x="6849667" y="1871665"/>
            <a:chExt cx="1653779" cy="133032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任意多边形 14">
              <a:extLst>
                <a:ext uri="{FF2B5EF4-FFF2-40B4-BE49-F238E27FC236}">
                  <a16:creationId xmlns:a16="http://schemas.microsoft.com/office/drawing/2014/main" id="{BA710248-6277-49A0-B735-8926835AD531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7011394" y="1709938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文本框 20">
              <a:extLst>
                <a:ext uri="{FF2B5EF4-FFF2-40B4-BE49-F238E27FC236}">
                  <a16:creationId xmlns:a16="http://schemas.microsoft.com/office/drawing/2014/main" id="{4745844B-8ABA-47AD-ABBA-78CEA77D9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330" y="2259725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5E8310-F19D-470F-8FC2-43378CF36124}"/>
              </a:ext>
            </a:extLst>
          </p:cNvPr>
          <p:cNvGrpSpPr/>
          <p:nvPr/>
        </p:nvGrpSpPr>
        <p:grpSpPr>
          <a:xfrm>
            <a:off x="5386702" y="1838761"/>
            <a:ext cx="1946625" cy="1946625"/>
            <a:chOff x="282419" y="898350"/>
            <a:chExt cx="1946625" cy="1946625"/>
          </a:xfrm>
        </p:grpSpPr>
        <p:pic>
          <p:nvPicPr>
            <p:cNvPr id="20" name="Picture 2" descr="Sóc Nhí - doc tin - Họa sĩ nhí - Đọc tin - Vẽ chú Ếch con mắt tròn - Họa sĩ  nhí - Đọc tin - Vẽ chú Ếch con mắt tròn">
              <a:extLst>
                <a:ext uri="{FF2B5EF4-FFF2-40B4-BE49-F238E27FC236}">
                  <a16:creationId xmlns:a16="http://schemas.microsoft.com/office/drawing/2014/main" id="{33F227A2-311D-4834-A89F-4ABC0A6DA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19" y="898350"/>
              <a:ext cx="1946625" cy="194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8E23DB-C973-4434-9FC1-B53B14EFAC22}"/>
                </a:ext>
              </a:extLst>
            </p:cNvPr>
            <p:cNvSpPr/>
            <p:nvPr/>
          </p:nvSpPr>
          <p:spPr>
            <a:xfrm>
              <a:off x="901332" y="140820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BCF5F1F-BB8E-46E8-AC06-739D9D8A1952}"/>
                </a:ext>
              </a:extLst>
            </p:cNvPr>
            <p:cNvSpPr/>
            <p:nvPr/>
          </p:nvSpPr>
          <p:spPr>
            <a:xfrm>
              <a:off x="1321335" y="139917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3571360"/>
      </p:ext>
    </p:extLst>
  </p:cSld>
  <p:clrMapOvr>
    <a:masterClrMapping/>
  </p:clrMapOvr>
  <p:transition spd="slow" advTm="42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18773 L 0.04028 -0.19305 C 0.04861 -0.19421 0.06146 -0.19444 0.07448 -0.19444 C 0.08958 -0.19444 0.10174 -0.19421 0.11007 -0.19305 L 0.15069 -0.1877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59A2312-E4E1-45B7-9114-0757F8947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5118" cy="806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FF8E2E-34D1-413E-AE3E-765ED23C6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07" y="510991"/>
            <a:ext cx="1715248" cy="295835"/>
          </a:xfrm>
          <a:prstGeom prst="rect">
            <a:avLst/>
          </a:prstGeom>
        </p:spPr>
      </p:pic>
      <p:grpSp>
        <p:nvGrpSpPr>
          <p:cNvPr id="8" name="组合 31">
            <a:extLst>
              <a:ext uri="{FF2B5EF4-FFF2-40B4-BE49-F238E27FC236}">
                <a16:creationId xmlns:a16="http://schemas.microsoft.com/office/drawing/2014/main" id="{486E095B-3D9C-4CFB-84B1-D0741E9EE75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441892" y="1553301"/>
            <a:ext cx="3395371" cy="2622765"/>
            <a:chOff x="0" y="0"/>
            <a:chExt cx="5970957" cy="5720949"/>
          </a:xfrm>
        </p:grpSpPr>
        <p:sp>
          <p:nvSpPr>
            <p:cNvPr id="9" name="任意多边形 29">
              <a:extLst>
                <a:ext uri="{FF2B5EF4-FFF2-40B4-BE49-F238E27FC236}">
                  <a16:creationId xmlns:a16="http://schemas.microsoft.com/office/drawing/2014/main" id="{71810BD3-00E5-48CD-898E-A947DA5202E6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3025214" y="1371938"/>
              <a:ext cx="2969116" cy="2922369"/>
            </a:xfrm>
            <a:custGeom>
              <a:avLst/>
              <a:gdLst>
                <a:gd name="T0" fmla="*/ 1299463 w 2969116"/>
                <a:gd name="T1" fmla="*/ 2197576 h 2922369"/>
                <a:gd name="T2" fmla="*/ 1332628 w 2969116"/>
                <a:gd name="T3" fmla="*/ 2207871 h 2922369"/>
                <a:gd name="T4" fmla="*/ 1315965 w 2969116"/>
                <a:gd name="T5" fmla="*/ 2224739 h 2922369"/>
                <a:gd name="T6" fmla="*/ 0 w 2969116"/>
                <a:gd name="T7" fmla="*/ 1484558 h 2922369"/>
                <a:gd name="T8" fmla="*/ 1484558 w 2969116"/>
                <a:gd name="T9" fmla="*/ 0 h 2922369"/>
                <a:gd name="T10" fmla="*/ 2969116 w 2969116"/>
                <a:gd name="T11" fmla="*/ 1484558 h 2922369"/>
                <a:gd name="T12" fmla="*/ 2426295 w 2969116"/>
                <a:gd name="T13" fmla="*/ 2632241 h 2922369"/>
                <a:gd name="T14" fmla="*/ 2291178 w 2969116"/>
                <a:gd name="T15" fmla="*/ 2729920 h 2922369"/>
                <a:gd name="T16" fmla="*/ 2483627 w 2969116"/>
                <a:gd name="T17" fmla="*/ 2922369 h 2922369"/>
                <a:gd name="T18" fmla="*/ 1563589 w 2969116"/>
                <a:gd name="T19" fmla="*/ 2922369 h 2922369"/>
                <a:gd name="T20" fmla="*/ 1563589 w 2969116"/>
                <a:gd name="T21" fmla="*/ 2002331 h 2922369"/>
                <a:gd name="T22" fmla="*/ 1737709 w 2969116"/>
                <a:gd name="T23" fmla="*/ 2176450 h 2922369"/>
                <a:gd name="T24" fmla="*/ 1772305 w 2969116"/>
                <a:gd name="T25" fmla="*/ 2165711 h 2922369"/>
                <a:gd name="T26" fmla="*/ 2223804 w 2969116"/>
                <a:gd name="T27" fmla="*/ 1484558 h 2922369"/>
                <a:gd name="T28" fmla="*/ 1484558 w 2969116"/>
                <a:gd name="T29" fmla="*/ 745312 h 2922369"/>
                <a:gd name="T30" fmla="*/ 745312 w 2969116"/>
                <a:gd name="T31" fmla="*/ 1484558 h 2922369"/>
                <a:gd name="T32" fmla="*/ 760331 w 2969116"/>
                <a:gd name="T33" fmla="*/ 1633542 h 2922369"/>
                <a:gd name="T34" fmla="*/ 776482 w 2969116"/>
                <a:gd name="T35" fmla="*/ 1685572 h 2922369"/>
                <a:gd name="T36" fmla="*/ 740539 w 2969116"/>
                <a:gd name="T37" fmla="*/ 1663736 h 2922369"/>
                <a:gd name="T38" fmla="*/ 32911 w 2969116"/>
                <a:gd name="T39" fmla="*/ 1484558 h 2922369"/>
                <a:gd name="T40" fmla="*/ 83 w 2969116"/>
                <a:gd name="T41" fmla="*/ 1486216 h 29223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69116"/>
                <a:gd name="T64" fmla="*/ 0 h 2922369"/>
                <a:gd name="T65" fmla="*/ 2969116 w 2969116"/>
                <a:gd name="T66" fmla="*/ 2922369 h 29223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69116" h="2922369">
                  <a:moveTo>
                    <a:pt x="1299463" y="2197576"/>
                  </a:moveTo>
                  <a:lnTo>
                    <a:pt x="1332628" y="2207871"/>
                  </a:lnTo>
                  <a:lnTo>
                    <a:pt x="1315965" y="2224739"/>
                  </a:lnTo>
                  <a:lnTo>
                    <a:pt x="1299463" y="2197576"/>
                  </a:lnTo>
                  <a:close/>
                  <a:moveTo>
                    <a:pt x="0" y="1484558"/>
                  </a:moveTo>
                  <a:cubicBezTo>
                    <a:pt x="0" y="664659"/>
                    <a:pt x="664659" y="0"/>
                    <a:pt x="1484558" y="0"/>
                  </a:cubicBezTo>
                  <a:cubicBezTo>
                    <a:pt x="2304457" y="0"/>
                    <a:pt x="2969116" y="664659"/>
                    <a:pt x="2969116" y="1484558"/>
                  </a:cubicBezTo>
                  <a:cubicBezTo>
                    <a:pt x="2969116" y="1946953"/>
                    <a:pt x="2757717" y="2359972"/>
                    <a:pt x="2426295" y="2632241"/>
                  </a:cubicBezTo>
                  <a:lnTo>
                    <a:pt x="2291178" y="2729920"/>
                  </a:lnTo>
                  <a:lnTo>
                    <a:pt x="2483627" y="2922369"/>
                  </a:lnTo>
                  <a:lnTo>
                    <a:pt x="1563589" y="2922369"/>
                  </a:lnTo>
                  <a:lnTo>
                    <a:pt x="1563589" y="2002331"/>
                  </a:lnTo>
                  <a:lnTo>
                    <a:pt x="1737709" y="2176450"/>
                  </a:lnTo>
                  <a:lnTo>
                    <a:pt x="1772305" y="2165711"/>
                  </a:lnTo>
                  <a:cubicBezTo>
                    <a:pt x="2037632" y="2053487"/>
                    <a:pt x="2223804" y="1790764"/>
                    <a:pt x="2223804" y="1484558"/>
                  </a:cubicBezTo>
                  <a:cubicBezTo>
                    <a:pt x="2223804" y="1076284"/>
                    <a:pt x="1892832" y="745312"/>
                    <a:pt x="1484558" y="745312"/>
                  </a:cubicBezTo>
                  <a:cubicBezTo>
                    <a:pt x="1076284" y="745312"/>
                    <a:pt x="745312" y="1076284"/>
                    <a:pt x="745312" y="1484558"/>
                  </a:cubicBezTo>
                  <a:cubicBezTo>
                    <a:pt x="745312" y="1535593"/>
                    <a:pt x="750483" y="1585419"/>
                    <a:pt x="760331" y="1633542"/>
                  </a:cubicBezTo>
                  <a:lnTo>
                    <a:pt x="776482" y="1685572"/>
                  </a:lnTo>
                  <a:lnTo>
                    <a:pt x="740539" y="1663736"/>
                  </a:lnTo>
                  <a:cubicBezTo>
                    <a:pt x="530187" y="1549466"/>
                    <a:pt x="289129" y="1484558"/>
                    <a:pt x="32911" y="1484558"/>
                  </a:cubicBezTo>
                  <a:lnTo>
                    <a:pt x="83" y="1486216"/>
                  </a:lnTo>
                  <a:lnTo>
                    <a:pt x="0" y="1484558"/>
                  </a:lnTo>
                  <a:close/>
                </a:path>
              </a:pathLst>
            </a:custGeom>
            <a:solidFill>
              <a:srgbClr val="FCD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任意多边形 27">
              <a:extLst>
                <a:ext uri="{FF2B5EF4-FFF2-40B4-BE49-F238E27FC236}">
                  <a16:creationId xmlns:a16="http://schemas.microsoft.com/office/drawing/2014/main" id="{7D98C0F0-8BA1-4AD6-AA39-2FC020B9C79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-29521" y="1395020"/>
              <a:ext cx="2969116" cy="2910073"/>
            </a:xfrm>
            <a:custGeom>
              <a:avLst/>
              <a:gdLst>
                <a:gd name="T0" fmla="*/ 1332628 w 2969116"/>
                <a:gd name="T1" fmla="*/ 2207871 h 2910073"/>
                <a:gd name="T2" fmla="*/ 1315965 w 2969116"/>
                <a:gd name="T3" fmla="*/ 2224739 h 2910073"/>
                <a:gd name="T4" fmla="*/ 1299463 w 2969116"/>
                <a:gd name="T5" fmla="*/ 2197576 h 2910073"/>
                <a:gd name="T6" fmla="*/ 2969116 w 2969116"/>
                <a:gd name="T7" fmla="*/ 1484558 h 2910073"/>
                <a:gd name="T8" fmla="*/ 2277174 w 2969116"/>
                <a:gd name="T9" fmla="*/ 2740043 h 2910073"/>
                <a:gd name="T10" fmla="*/ 2271609 w 2969116"/>
                <a:gd name="T11" fmla="*/ 2743220 h 2910073"/>
                <a:gd name="T12" fmla="*/ 2438462 w 2969116"/>
                <a:gd name="T13" fmla="*/ 2910073 h 2910073"/>
                <a:gd name="T14" fmla="*/ 1518424 w 2969116"/>
                <a:gd name="T15" fmla="*/ 2910073 h 2910073"/>
                <a:gd name="T16" fmla="*/ 1518424 w 2969116"/>
                <a:gd name="T17" fmla="*/ 1990035 h 2910073"/>
                <a:gd name="T18" fmla="*/ 1712626 w 2969116"/>
                <a:gd name="T19" fmla="*/ 2184237 h 2910073"/>
                <a:gd name="T20" fmla="*/ 1772305 w 2969116"/>
                <a:gd name="T21" fmla="*/ 2165711 h 2910073"/>
                <a:gd name="T22" fmla="*/ 2223804 w 2969116"/>
                <a:gd name="T23" fmla="*/ 1484558 h 2910073"/>
                <a:gd name="T24" fmla="*/ 1484558 w 2969116"/>
                <a:gd name="T25" fmla="*/ 745312 h 2910073"/>
                <a:gd name="T26" fmla="*/ 745312 w 2969116"/>
                <a:gd name="T27" fmla="*/ 1484558 h 2910073"/>
                <a:gd name="T28" fmla="*/ 760331 w 2969116"/>
                <a:gd name="T29" fmla="*/ 1633542 h 2910073"/>
                <a:gd name="T30" fmla="*/ 776482 w 2969116"/>
                <a:gd name="T31" fmla="*/ 1685572 h 2910073"/>
                <a:gd name="T32" fmla="*/ 740539 w 2969116"/>
                <a:gd name="T33" fmla="*/ 1663736 h 2910073"/>
                <a:gd name="T34" fmla="*/ 32911 w 2969116"/>
                <a:gd name="T35" fmla="*/ 1484558 h 2910073"/>
                <a:gd name="T36" fmla="*/ 83 w 2969116"/>
                <a:gd name="T37" fmla="*/ 1486216 h 2910073"/>
                <a:gd name="T38" fmla="*/ 0 w 2969116"/>
                <a:gd name="T39" fmla="*/ 1484558 h 2910073"/>
                <a:gd name="T40" fmla="*/ 1484558 w 2969116"/>
                <a:gd name="T41" fmla="*/ 0 h 2910073"/>
                <a:gd name="T42" fmla="*/ 2969116 w 2969116"/>
                <a:gd name="T43" fmla="*/ 1484558 h 29100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69116"/>
                <a:gd name="T67" fmla="*/ 0 h 2910073"/>
                <a:gd name="T68" fmla="*/ 2969116 w 2969116"/>
                <a:gd name="T69" fmla="*/ 2910073 h 29100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69116" h="2910073">
                  <a:moveTo>
                    <a:pt x="1332628" y="2207871"/>
                  </a:moveTo>
                  <a:lnTo>
                    <a:pt x="1315965" y="2224739"/>
                  </a:lnTo>
                  <a:lnTo>
                    <a:pt x="1299463" y="2197576"/>
                  </a:lnTo>
                  <a:lnTo>
                    <a:pt x="1332628" y="2207871"/>
                  </a:lnTo>
                  <a:close/>
                  <a:moveTo>
                    <a:pt x="2969116" y="1484558"/>
                  </a:moveTo>
                  <a:cubicBezTo>
                    <a:pt x="2969116" y="2013009"/>
                    <a:pt x="2693003" y="2476970"/>
                    <a:pt x="2277174" y="2740043"/>
                  </a:cubicBezTo>
                  <a:lnTo>
                    <a:pt x="2271609" y="2743220"/>
                  </a:lnTo>
                  <a:lnTo>
                    <a:pt x="2438462" y="2910073"/>
                  </a:lnTo>
                  <a:lnTo>
                    <a:pt x="1518424" y="2910073"/>
                  </a:lnTo>
                  <a:lnTo>
                    <a:pt x="1518424" y="1990035"/>
                  </a:lnTo>
                  <a:lnTo>
                    <a:pt x="1712626" y="2184237"/>
                  </a:lnTo>
                  <a:lnTo>
                    <a:pt x="1772305" y="2165711"/>
                  </a:lnTo>
                  <a:cubicBezTo>
                    <a:pt x="2037632" y="2053487"/>
                    <a:pt x="2223804" y="1790764"/>
                    <a:pt x="2223804" y="1484558"/>
                  </a:cubicBezTo>
                  <a:cubicBezTo>
                    <a:pt x="2223804" y="1076284"/>
                    <a:pt x="1892832" y="745312"/>
                    <a:pt x="1484558" y="745312"/>
                  </a:cubicBezTo>
                  <a:cubicBezTo>
                    <a:pt x="1076284" y="745312"/>
                    <a:pt x="745312" y="1076284"/>
                    <a:pt x="745312" y="1484558"/>
                  </a:cubicBezTo>
                  <a:cubicBezTo>
                    <a:pt x="745312" y="1535593"/>
                    <a:pt x="750483" y="1585419"/>
                    <a:pt x="760331" y="1633542"/>
                  </a:cubicBezTo>
                  <a:lnTo>
                    <a:pt x="776482" y="1685572"/>
                  </a:lnTo>
                  <a:lnTo>
                    <a:pt x="740539" y="1663736"/>
                  </a:lnTo>
                  <a:cubicBezTo>
                    <a:pt x="530187" y="1549466"/>
                    <a:pt x="289129" y="1484558"/>
                    <a:pt x="32911" y="1484558"/>
                  </a:cubicBezTo>
                  <a:lnTo>
                    <a:pt x="83" y="1486216"/>
                  </a:lnTo>
                  <a:lnTo>
                    <a:pt x="0" y="1484558"/>
                  </a:lnTo>
                  <a:cubicBezTo>
                    <a:pt x="0" y="664659"/>
                    <a:pt x="664659" y="0"/>
                    <a:pt x="1484558" y="0"/>
                  </a:cubicBezTo>
                  <a:cubicBezTo>
                    <a:pt x="2304457" y="0"/>
                    <a:pt x="2969116" y="664659"/>
                    <a:pt x="2969116" y="1484558"/>
                  </a:cubicBezTo>
                  <a:close/>
                </a:path>
              </a:pathLst>
            </a:custGeom>
            <a:solidFill>
              <a:srgbClr val="F8B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1" name="任意多边形 28">
              <a:extLst>
                <a:ext uri="{FF2B5EF4-FFF2-40B4-BE49-F238E27FC236}">
                  <a16:creationId xmlns:a16="http://schemas.microsoft.com/office/drawing/2014/main" id="{F1A78A24-053D-4130-AE96-A03E3DCF433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636328" y="-81041"/>
              <a:ext cx="2803108" cy="2965187"/>
            </a:xfrm>
            <a:custGeom>
              <a:avLst/>
              <a:gdLst>
                <a:gd name="T0" fmla="*/ 621042 w 2803108"/>
                <a:gd name="T1" fmla="*/ 1721756 h 2965187"/>
                <a:gd name="T2" fmla="*/ 608331 w 2803108"/>
                <a:gd name="T3" fmla="*/ 1689440 h 2965187"/>
                <a:gd name="T4" fmla="*/ 592737 w 2803108"/>
                <a:gd name="T5" fmla="*/ 1707301 h 2965187"/>
                <a:gd name="T6" fmla="*/ 2802546 w 2803108"/>
                <a:gd name="T7" fmla="*/ 1527174 h 2965187"/>
                <a:gd name="T8" fmla="*/ 2799005 w 2803108"/>
                <a:gd name="T9" fmla="*/ 1375234 h 2965187"/>
                <a:gd name="T10" fmla="*/ 1209092 w 2803108"/>
                <a:gd name="T11" fmla="*/ 4103 h 2965187"/>
                <a:gd name="T12" fmla="*/ 104528 w 2803108"/>
                <a:gd name="T13" fmla="*/ 630017 h 2965187"/>
                <a:gd name="T14" fmla="*/ 95946 w 2803108"/>
                <a:gd name="T15" fmla="*/ 643946 h 2965187"/>
                <a:gd name="T16" fmla="*/ 3849 w 2803108"/>
                <a:gd name="T17" fmla="*/ 551849 h 2965187"/>
                <a:gd name="T18" fmla="*/ 3849 w 2803108"/>
                <a:gd name="T19" fmla="*/ 795393 h 2965187"/>
                <a:gd name="T20" fmla="*/ 0 w 2803108"/>
                <a:gd name="T21" fmla="*/ 803463 h 2965187"/>
                <a:gd name="T22" fmla="*/ 3849 w 2803108"/>
                <a:gd name="T23" fmla="*/ 806823 h 2965187"/>
                <a:gd name="T24" fmla="*/ 3849 w 2803108"/>
                <a:gd name="T25" fmla="*/ 1471887 h 2965187"/>
                <a:gd name="T26" fmla="*/ 923887 w 2803108"/>
                <a:gd name="T27" fmla="*/ 1471887 h 2965187"/>
                <a:gd name="T28" fmla="*/ 642279 w 2803108"/>
                <a:gd name="T29" fmla="*/ 1190279 h 2965187"/>
                <a:gd name="T30" fmla="*/ 659733 w 2803108"/>
                <a:gd name="T31" fmla="*/ 1148928 h 2965187"/>
                <a:gd name="T32" fmla="*/ 1264011 w 2803108"/>
                <a:gd name="T33" fmla="*/ 747389 h 2965187"/>
                <a:gd name="T34" fmla="*/ 2055719 w 2803108"/>
                <a:gd name="T35" fmla="*/ 1430153 h 2965187"/>
                <a:gd name="T36" fmla="*/ 1372955 w 2803108"/>
                <a:gd name="T37" fmla="*/ 2221862 h 2965187"/>
                <a:gd name="T38" fmla="*/ 1223269 w 2803108"/>
                <a:gd name="T39" fmla="*/ 2217861 h 2965187"/>
                <a:gd name="T40" fmla="*/ 1170191 w 2803108"/>
                <a:gd name="T41" fmla="*/ 2205588 h 2965187"/>
                <a:gd name="T42" fmla="*/ 1194616 w 2803108"/>
                <a:gd name="T43" fmla="*/ 2239825 h 2965187"/>
                <a:gd name="T44" fmla="*/ 1425449 w 2803108"/>
                <a:gd name="T45" fmla="*/ 2932326 h 2965187"/>
                <a:gd name="T46" fmla="*/ 1426214 w 2803108"/>
                <a:gd name="T47" fmla="*/ 2965187 h 2965187"/>
                <a:gd name="T48" fmla="*/ 1427874 w 2803108"/>
                <a:gd name="T49" fmla="*/ 2965147 h 2965187"/>
                <a:gd name="T50" fmla="*/ 2802546 w 2803108"/>
                <a:gd name="T51" fmla="*/ 1527174 h 296518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03108"/>
                <a:gd name="T79" fmla="*/ 0 h 2965187"/>
                <a:gd name="T80" fmla="*/ 2803108 w 2803108"/>
                <a:gd name="T81" fmla="*/ 2965187 h 296518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03108" h="2965187">
                  <a:moveTo>
                    <a:pt x="621042" y="1721756"/>
                  </a:moveTo>
                  <a:lnTo>
                    <a:pt x="608331" y="1689440"/>
                  </a:lnTo>
                  <a:lnTo>
                    <a:pt x="592737" y="1707301"/>
                  </a:lnTo>
                  <a:lnTo>
                    <a:pt x="621042" y="1721756"/>
                  </a:lnTo>
                  <a:close/>
                  <a:moveTo>
                    <a:pt x="2802546" y="1527174"/>
                  </a:moveTo>
                  <a:cubicBezTo>
                    <a:pt x="2803923" y="1477030"/>
                    <a:pt x="2802781" y="1426339"/>
                    <a:pt x="2799005" y="1375234"/>
                  </a:cubicBezTo>
                  <a:cubicBezTo>
                    <a:pt x="2738590" y="557564"/>
                    <a:pt x="2026762" y="-56312"/>
                    <a:pt x="1209092" y="4103"/>
                  </a:cubicBezTo>
                  <a:cubicBezTo>
                    <a:pt x="747954" y="38175"/>
                    <a:pt x="351635" y="279433"/>
                    <a:pt x="104528" y="630017"/>
                  </a:cubicBezTo>
                  <a:lnTo>
                    <a:pt x="95946" y="643946"/>
                  </a:lnTo>
                  <a:lnTo>
                    <a:pt x="3849" y="551849"/>
                  </a:lnTo>
                  <a:lnTo>
                    <a:pt x="3849" y="795393"/>
                  </a:lnTo>
                  <a:lnTo>
                    <a:pt x="0" y="803463"/>
                  </a:lnTo>
                  <a:lnTo>
                    <a:pt x="3849" y="806823"/>
                  </a:lnTo>
                  <a:lnTo>
                    <a:pt x="3849" y="1471887"/>
                  </a:lnTo>
                  <a:lnTo>
                    <a:pt x="923887" y="1471887"/>
                  </a:lnTo>
                  <a:lnTo>
                    <a:pt x="642279" y="1190279"/>
                  </a:lnTo>
                  <a:lnTo>
                    <a:pt x="659733" y="1148928"/>
                  </a:lnTo>
                  <a:cubicBezTo>
                    <a:pt x="773311" y="926572"/>
                    <a:pt x="996809" y="767132"/>
                    <a:pt x="1264011" y="747389"/>
                  </a:cubicBezTo>
                  <a:cubicBezTo>
                    <a:pt x="1671175" y="717305"/>
                    <a:pt x="2025635" y="1022989"/>
                    <a:pt x="2055719" y="1430153"/>
                  </a:cubicBezTo>
                  <a:cubicBezTo>
                    <a:pt x="2085803" y="1837317"/>
                    <a:pt x="1780119" y="2191778"/>
                    <a:pt x="1372955" y="2221862"/>
                  </a:cubicBezTo>
                  <a:cubicBezTo>
                    <a:pt x="1322059" y="2225622"/>
                    <a:pt x="1271987" y="2224137"/>
                    <a:pt x="1223269" y="2217861"/>
                  </a:cubicBezTo>
                  <a:lnTo>
                    <a:pt x="1170191" y="2205588"/>
                  </a:lnTo>
                  <a:lnTo>
                    <a:pt x="1194616" y="2239825"/>
                  </a:lnTo>
                  <a:cubicBezTo>
                    <a:pt x="1324075" y="2441185"/>
                    <a:pt x="1406569" y="2676804"/>
                    <a:pt x="1425449" y="2932326"/>
                  </a:cubicBezTo>
                  <a:lnTo>
                    <a:pt x="1426214" y="2965187"/>
                  </a:lnTo>
                  <a:lnTo>
                    <a:pt x="1427874" y="2965147"/>
                  </a:lnTo>
                  <a:cubicBezTo>
                    <a:pt x="2194439" y="2908509"/>
                    <a:pt x="2781890" y="2279338"/>
                    <a:pt x="2802546" y="1527174"/>
                  </a:cubicBezTo>
                  <a:close/>
                </a:path>
              </a:pathLst>
            </a:custGeom>
            <a:solidFill>
              <a:srgbClr val="FF9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任意多边形 30">
              <a:extLst>
                <a:ext uri="{FF2B5EF4-FFF2-40B4-BE49-F238E27FC236}">
                  <a16:creationId xmlns:a16="http://schemas.microsoft.com/office/drawing/2014/main" id="{A40E28D9-47FF-4749-829A-778CCFA2BFD9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572789" y="2837380"/>
              <a:ext cx="2800257" cy="2966877"/>
            </a:xfrm>
            <a:custGeom>
              <a:avLst/>
              <a:gdLst>
                <a:gd name="T0" fmla="*/ 585976 w 2800257"/>
                <a:gd name="T1" fmla="*/ 1694015 h 2966877"/>
                <a:gd name="T2" fmla="*/ 614014 w 2800257"/>
                <a:gd name="T3" fmla="*/ 1708984 h 2966877"/>
                <a:gd name="T4" fmla="*/ 601894 w 2800257"/>
                <a:gd name="T5" fmla="*/ 1676442 h 2966877"/>
                <a:gd name="T6" fmla="*/ 0 w 2800257"/>
                <a:gd name="T7" fmla="*/ 517489 h 2966877"/>
                <a:gd name="T8" fmla="*/ 0 w 2800257"/>
                <a:gd name="T9" fmla="*/ 1437527 h 2966877"/>
                <a:gd name="T10" fmla="*/ 920038 w 2800257"/>
                <a:gd name="T11" fmla="*/ 1437527 h 2966877"/>
                <a:gd name="T12" fmla="*/ 649713 w 2800257"/>
                <a:gd name="T13" fmla="*/ 1167202 h 2966877"/>
                <a:gd name="T14" fmla="*/ 663134 w 2800257"/>
                <a:gd name="T15" fmla="*/ 1136956 h 2966877"/>
                <a:gd name="T16" fmla="*/ 1274627 w 2800257"/>
                <a:gd name="T17" fmla="*/ 746492 h 2966877"/>
                <a:gd name="T18" fmla="*/ 2053765 w 2800257"/>
                <a:gd name="T19" fmla="*/ 1443567 h 2966877"/>
                <a:gd name="T20" fmla="*/ 1356690 w 2800257"/>
                <a:gd name="T21" fmla="*/ 2222705 h 2966877"/>
                <a:gd name="T22" fmla="*/ 1207102 w 2800257"/>
                <a:gd name="T23" fmla="*/ 2215978 h 2966877"/>
                <a:gd name="T24" fmla="*/ 1154256 w 2800257"/>
                <a:gd name="T25" fmla="*/ 2202740 h 2966877"/>
                <a:gd name="T26" fmla="*/ 1178053 w 2800257"/>
                <a:gd name="T27" fmla="*/ 2237416 h 2966877"/>
                <a:gd name="T28" fmla="*/ 1396232 w 2800257"/>
                <a:gd name="T29" fmla="*/ 2934008 h 2966877"/>
                <a:gd name="T30" fmla="*/ 1396399 w 2800257"/>
                <a:gd name="T31" fmla="*/ 2966877 h 2966877"/>
                <a:gd name="T32" fmla="*/ 1398059 w 2800257"/>
                <a:gd name="T33" fmla="*/ 2966868 h 2966877"/>
                <a:gd name="T34" fmla="*/ 2797928 w 2800257"/>
                <a:gd name="T35" fmla="*/ 1402199 h 2966877"/>
                <a:gd name="T36" fmla="*/ 1233259 w 2800257"/>
                <a:gd name="T37" fmla="*/ 2329 h 2966877"/>
                <a:gd name="T38" fmla="*/ 117475 w 2800257"/>
                <a:gd name="T39" fmla="*/ 608016 h 2966877"/>
                <a:gd name="T40" fmla="*/ 106943 w 2800257"/>
                <a:gd name="T41" fmla="*/ 624432 h 29668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00257"/>
                <a:gd name="T64" fmla="*/ 0 h 2966877"/>
                <a:gd name="T65" fmla="*/ 2800257 w 2800257"/>
                <a:gd name="T66" fmla="*/ 2966877 h 29668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00257" h="2966877">
                  <a:moveTo>
                    <a:pt x="585976" y="1694015"/>
                  </a:moveTo>
                  <a:lnTo>
                    <a:pt x="614014" y="1708984"/>
                  </a:lnTo>
                  <a:lnTo>
                    <a:pt x="601894" y="1676442"/>
                  </a:lnTo>
                  <a:lnTo>
                    <a:pt x="585976" y="1694015"/>
                  </a:lnTo>
                  <a:close/>
                  <a:moveTo>
                    <a:pt x="0" y="517489"/>
                  </a:moveTo>
                  <a:lnTo>
                    <a:pt x="0" y="1437527"/>
                  </a:lnTo>
                  <a:lnTo>
                    <a:pt x="920038" y="1437527"/>
                  </a:lnTo>
                  <a:lnTo>
                    <a:pt x="649713" y="1167202"/>
                  </a:lnTo>
                  <a:lnTo>
                    <a:pt x="663134" y="1136956"/>
                  </a:lnTo>
                  <a:cubicBezTo>
                    <a:pt x="780745" y="916705"/>
                    <a:pt x="1007110" y="761364"/>
                    <a:pt x="1274627" y="746492"/>
                  </a:cubicBezTo>
                  <a:cubicBezTo>
                    <a:pt x="1682272" y="723831"/>
                    <a:pt x="2031104" y="1035922"/>
                    <a:pt x="2053765" y="1443567"/>
                  </a:cubicBezTo>
                  <a:cubicBezTo>
                    <a:pt x="2076426" y="1851212"/>
                    <a:pt x="1764335" y="2200044"/>
                    <a:pt x="1356690" y="2222705"/>
                  </a:cubicBezTo>
                  <a:cubicBezTo>
                    <a:pt x="1305734" y="2225537"/>
                    <a:pt x="1255698" y="2223140"/>
                    <a:pt x="1207102" y="2215978"/>
                  </a:cubicBezTo>
                  <a:lnTo>
                    <a:pt x="1154256" y="2202740"/>
                  </a:lnTo>
                  <a:lnTo>
                    <a:pt x="1178053" y="2237416"/>
                  </a:lnTo>
                  <a:cubicBezTo>
                    <a:pt x="1303823" y="2441101"/>
                    <a:pt x="1382011" y="2678185"/>
                    <a:pt x="1396232" y="2934008"/>
                  </a:cubicBezTo>
                  <a:lnTo>
                    <a:pt x="1396399" y="2966877"/>
                  </a:lnTo>
                  <a:lnTo>
                    <a:pt x="1398059" y="2966868"/>
                  </a:lnTo>
                  <a:cubicBezTo>
                    <a:pt x="2216694" y="2921360"/>
                    <a:pt x="2843436" y="2220834"/>
                    <a:pt x="2797928" y="1402199"/>
                  </a:cubicBezTo>
                  <a:cubicBezTo>
                    <a:pt x="2752420" y="583564"/>
                    <a:pt x="2051894" y="-43179"/>
                    <a:pt x="1233259" y="2329"/>
                  </a:cubicBezTo>
                  <a:cubicBezTo>
                    <a:pt x="771577" y="27994"/>
                    <a:pt x="370928" y="261992"/>
                    <a:pt x="117475" y="608016"/>
                  </a:cubicBezTo>
                  <a:lnTo>
                    <a:pt x="106943" y="624432"/>
                  </a:lnTo>
                  <a:lnTo>
                    <a:pt x="0" y="517489"/>
                  </a:lnTo>
                  <a:close/>
                </a:path>
              </a:pathLst>
            </a:custGeom>
            <a:solidFill>
              <a:srgbClr val="FDE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58B7602-4459-4470-8A13-C78A5B4D32FA}"/>
              </a:ext>
            </a:extLst>
          </p:cNvPr>
          <p:cNvSpPr txBox="1"/>
          <p:nvPr/>
        </p:nvSpPr>
        <p:spPr>
          <a:xfrm>
            <a:off x="6741041" y="2356853"/>
            <a:ext cx="318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Về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đích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7" name="nhạc trò ch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7306" y="6679666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9284"/>
      </p:ext>
    </p:extLst>
  </p:cSld>
  <p:clrMapOvr>
    <a:masterClrMapping/>
  </p:clrMapOvr>
  <p:transition spd="slow" advTm="134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0" grpId="0"/>
      <p:bldP spid="20" grpId="1"/>
    </p:bldLst>
  </p:timing>
  <p:extLst>
    <p:ext uri="{E180D4A7-C9FB-4DFB-919C-405C955672EB}">
      <p14:showEvtLst xmlns:p14="http://schemas.microsoft.com/office/powerpoint/2010/main">
        <p14:playEvt time="1073" objId="7"/>
        <p14:pauseEvt time="11926" objId="7"/>
        <p14:stopEvt time="13409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430DFE-DD51-4001-9E46-EC289153B4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304800"/>
            <a:ext cx="5981700" cy="59817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6B142089-980C-42C9-A814-DEF47062AC60}"/>
              </a:ext>
            </a:extLst>
          </p:cNvPr>
          <p:cNvSpPr/>
          <p:nvPr/>
        </p:nvSpPr>
        <p:spPr>
          <a:xfrm>
            <a:off x="2120900" y="2298700"/>
            <a:ext cx="2324100" cy="1943100"/>
          </a:xfrm>
          <a:prstGeom prst="ellipse">
            <a:avLst/>
          </a:prstGeom>
          <a:solidFill>
            <a:srgbClr val="F8F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221530-DC2A-40FF-B13E-FF7D2326AF96}"/>
              </a:ext>
            </a:extLst>
          </p:cNvPr>
          <p:cNvSpPr txBox="1"/>
          <p:nvPr/>
        </p:nvSpPr>
        <p:spPr>
          <a:xfrm>
            <a:off x="2371771" y="2165784"/>
            <a:ext cx="252078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LT Oliver tue les fourmis" panose="02000000000000000000" pitchFamily="2" charset="0"/>
                <a:ea typeface="+mj-ea"/>
              </a:rPr>
              <a:t>Nội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LT Oliver tue les fourmis" panose="02000000000000000000" pitchFamily="2" charset="0"/>
                <a:ea typeface="+mj-ea"/>
              </a:rPr>
              <a:t> dung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HLT Oliver tue les fourmis" panose="02000000000000000000" pitchFamily="2" charset="0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BAAA318-0114-41C8-A375-F25F56E229C2}"/>
              </a:ext>
            </a:extLst>
          </p:cNvPr>
          <p:cNvGrpSpPr/>
          <p:nvPr/>
        </p:nvGrpSpPr>
        <p:grpSpPr>
          <a:xfrm>
            <a:off x="6286499" y="1662565"/>
            <a:ext cx="5381625" cy="475466"/>
            <a:chOff x="0" y="429601"/>
            <a:chExt cx="6720420" cy="679085"/>
          </a:xfrm>
        </p:grpSpPr>
        <p:sp>
          <p:nvSpPr>
            <p:cNvPr id="10" name="任意多边形 25">
              <a:extLst>
                <a:ext uri="{FF2B5EF4-FFF2-40B4-BE49-F238E27FC236}">
                  <a16:creationId xmlns:a16="http://schemas.microsoft.com/office/drawing/2014/main" id="{C05E0013-6B28-47CE-984E-59448864C8C8}"/>
                </a:ext>
              </a:extLst>
            </p:cNvPr>
            <p:cNvSpPr/>
            <p:nvPr/>
          </p:nvSpPr>
          <p:spPr>
            <a:xfrm>
              <a:off x="0" y="632010"/>
              <a:ext cx="6212114" cy="476676"/>
            </a:xfrm>
            <a:custGeom>
              <a:avLst/>
              <a:gdLst>
                <a:gd name="connsiteX0" fmla="*/ 0 w 4830618"/>
                <a:gd name="connsiteY0" fmla="*/ 299543 h 476676"/>
                <a:gd name="connsiteX1" fmla="*/ 2650836 w 4830618"/>
                <a:gd name="connsiteY1" fmla="*/ 475034 h 476676"/>
                <a:gd name="connsiteX2" fmla="*/ 3796145 w 4830618"/>
                <a:gd name="connsiteY2" fmla="*/ 207180 h 476676"/>
                <a:gd name="connsiteX3" fmla="*/ 3398982 w 4830618"/>
                <a:gd name="connsiteY3" fmla="*/ 3980 h 476676"/>
                <a:gd name="connsiteX4" fmla="*/ 3574473 w 4830618"/>
                <a:gd name="connsiteY4" fmla="*/ 391907 h 476676"/>
                <a:gd name="connsiteX5" fmla="*/ 4830618 w 4830618"/>
                <a:gd name="connsiteY5" fmla="*/ 225652 h 4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30618" h="476676">
                  <a:moveTo>
                    <a:pt x="0" y="299543"/>
                  </a:moveTo>
                  <a:cubicBezTo>
                    <a:pt x="1009072" y="394985"/>
                    <a:pt x="2018145" y="490428"/>
                    <a:pt x="2650836" y="475034"/>
                  </a:cubicBezTo>
                  <a:cubicBezTo>
                    <a:pt x="3283527" y="459640"/>
                    <a:pt x="3671454" y="285689"/>
                    <a:pt x="3796145" y="207180"/>
                  </a:cubicBezTo>
                  <a:cubicBezTo>
                    <a:pt x="3920836" y="128671"/>
                    <a:pt x="3435927" y="-26808"/>
                    <a:pt x="3398982" y="3980"/>
                  </a:cubicBezTo>
                  <a:cubicBezTo>
                    <a:pt x="3362037" y="34768"/>
                    <a:pt x="3335867" y="354962"/>
                    <a:pt x="3574473" y="391907"/>
                  </a:cubicBezTo>
                  <a:cubicBezTo>
                    <a:pt x="3813079" y="428852"/>
                    <a:pt x="4321848" y="327252"/>
                    <a:pt x="4830618" y="225652"/>
                  </a:cubicBezTo>
                </a:path>
              </a:pathLst>
            </a:custGeom>
            <a:noFill/>
            <a:ln w="19050">
              <a:solidFill>
                <a:srgbClr val="93D0C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26">
              <a:extLst>
                <a:ext uri="{FF2B5EF4-FFF2-40B4-BE49-F238E27FC236}">
                  <a16:creationId xmlns:a16="http://schemas.microsoft.com/office/drawing/2014/main" id="{FF86D2BF-F678-4430-AEEE-7AD159BA4C87}"/>
                </a:ext>
              </a:extLst>
            </p:cNvPr>
            <p:cNvSpPr/>
            <p:nvPr/>
          </p:nvSpPr>
          <p:spPr>
            <a:xfrm rot="417983" flipH="1">
              <a:off x="6068192" y="429601"/>
              <a:ext cx="652228" cy="490544"/>
            </a:xfrm>
            <a:custGeom>
              <a:avLst/>
              <a:gdLst>
                <a:gd name="connsiteX0" fmla="*/ 379541 w 652228"/>
                <a:gd name="connsiteY0" fmla="*/ 326881 h 490544"/>
                <a:gd name="connsiteX1" fmla="*/ 307194 w 652228"/>
                <a:gd name="connsiteY1" fmla="*/ 398729 h 490544"/>
                <a:gd name="connsiteX2" fmla="*/ 424063 w 652228"/>
                <a:gd name="connsiteY2" fmla="*/ 407018 h 490544"/>
                <a:gd name="connsiteX3" fmla="*/ 379541 w 652228"/>
                <a:gd name="connsiteY3" fmla="*/ 326881 h 490544"/>
                <a:gd name="connsiteX4" fmla="*/ 136903 w 652228"/>
                <a:gd name="connsiteY4" fmla="*/ 89809 h 490544"/>
                <a:gd name="connsiteX5" fmla="*/ 203684 w 652228"/>
                <a:gd name="connsiteY5" fmla="*/ 139530 h 490544"/>
                <a:gd name="connsiteX6" fmla="*/ 384551 w 652228"/>
                <a:gd name="connsiteY6" fmla="*/ 288697 h 490544"/>
                <a:gd name="connsiteX7" fmla="*/ 390117 w 652228"/>
                <a:gd name="connsiteY7" fmla="*/ 299746 h 490544"/>
                <a:gd name="connsiteX8" fmla="*/ 454115 w 652228"/>
                <a:gd name="connsiteY8" fmla="*/ 393664 h 490544"/>
                <a:gd name="connsiteX9" fmla="*/ 451333 w 652228"/>
                <a:gd name="connsiteY9" fmla="*/ 319082 h 490544"/>
                <a:gd name="connsiteX10" fmla="*/ 451333 w 652228"/>
                <a:gd name="connsiteY10" fmla="*/ 225163 h 490544"/>
                <a:gd name="connsiteX11" fmla="*/ 454115 w 652228"/>
                <a:gd name="connsiteY11" fmla="*/ 222399 h 490544"/>
                <a:gd name="connsiteX12" fmla="*/ 451333 w 652228"/>
                <a:gd name="connsiteY12" fmla="*/ 222399 h 490544"/>
                <a:gd name="connsiteX13" fmla="*/ 445767 w 652228"/>
                <a:gd name="connsiteY13" fmla="*/ 230687 h 490544"/>
                <a:gd name="connsiteX14" fmla="*/ 281597 w 652228"/>
                <a:gd name="connsiteY14" fmla="*/ 164391 h 490544"/>
                <a:gd name="connsiteX15" fmla="*/ 136903 w 652228"/>
                <a:gd name="connsiteY15" fmla="*/ 89809 h 490544"/>
                <a:gd name="connsiteX16" fmla="*/ 160275 w 652228"/>
                <a:gd name="connsiteY16" fmla="*/ 56418 h 490544"/>
                <a:gd name="connsiteX17" fmla="*/ 267815 w 652228"/>
                <a:gd name="connsiteY17" fmla="*/ 118071 h 490544"/>
                <a:gd name="connsiteX18" fmla="*/ 444291 w 652228"/>
                <a:gd name="connsiteY18" fmla="*/ 210553 h 490544"/>
                <a:gd name="connsiteX19" fmla="*/ 447048 w 652228"/>
                <a:gd name="connsiteY19" fmla="*/ 213355 h 490544"/>
                <a:gd name="connsiteX20" fmla="*/ 452563 w 652228"/>
                <a:gd name="connsiteY20" fmla="*/ 210553 h 490544"/>
                <a:gd name="connsiteX21" fmla="*/ 458078 w 652228"/>
                <a:gd name="connsiteY21" fmla="*/ 199343 h 490544"/>
                <a:gd name="connsiteX22" fmla="*/ 471863 w 652228"/>
                <a:gd name="connsiteY22" fmla="*/ 190935 h 490544"/>
                <a:gd name="connsiteX23" fmla="*/ 518741 w 652228"/>
                <a:gd name="connsiteY23" fmla="*/ 162910 h 490544"/>
                <a:gd name="connsiteX24" fmla="*/ 587676 w 652228"/>
                <a:gd name="connsiteY24" fmla="*/ 120875 h 490544"/>
                <a:gd name="connsiteX25" fmla="*/ 540801 w 652228"/>
                <a:gd name="connsiteY25" fmla="*/ 106863 h 490544"/>
                <a:gd name="connsiteX26" fmla="*/ 353296 w 652228"/>
                <a:gd name="connsiteY26" fmla="*/ 73232 h 490544"/>
                <a:gd name="connsiteX27" fmla="*/ 160275 w 652228"/>
                <a:gd name="connsiteY27" fmla="*/ 56418 h 490544"/>
                <a:gd name="connsiteX28" fmla="*/ 36731 w 652228"/>
                <a:gd name="connsiteY28" fmla="*/ 53078 h 490544"/>
                <a:gd name="connsiteX29" fmla="*/ 202233 w 652228"/>
                <a:gd name="connsiteY29" fmla="*/ 447087 h 490544"/>
                <a:gd name="connsiteX30" fmla="*/ 353943 w 652228"/>
                <a:gd name="connsiteY30" fmla="*/ 305576 h 490544"/>
                <a:gd name="connsiteX31" fmla="*/ 177407 w 652228"/>
                <a:gd name="connsiteY31" fmla="*/ 164067 h 490544"/>
                <a:gd name="connsiteX32" fmla="*/ 72589 w 652228"/>
                <a:gd name="connsiteY32" fmla="*/ 78051 h 490544"/>
                <a:gd name="connsiteX33" fmla="*/ 36731 w 652228"/>
                <a:gd name="connsiteY33" fmla="*/ 53078 h 490544"/>
                <a:gd name="connsiteX34" fmla="*/ 52949 w 652228"/>
                <a:gd name="connsiteY34" fmla="*/ 584 h 490544"/>
                <a:gd name="connsiteX35" fmla="*/ 84580 w 652228"/>
                <a:gd name="connsiteY35" fmla="*/ 585 h 490544"/>
                <a:gd name="connsiteX36" fmla="*/ 144202 w 652228"/>
                <a:gd name="connsiteY36" fmla="*/ 6811 h 490544"/>
                <a:gd name="connsiteX37" fmla="*/ 363280 w 652228"/>
                <a:gd name="connsiteY37" fmla="*/ 37250 h 490544"/>
                <a:gd name="connsiteX38" fmla="*/ 651685 w 652228"/>
                <a:gd name="connsiteY38" fmla="*/ 111963 h 490544"/>
                <a:gd name="connsiteX39" fmla="*/ 637818 w 652228"/>
                <a:gd name="connsiteY39" fmla="*/ 131333 h 490544"/>
                <a:gd name="connsiteX40" fmla="*/ 629499 w 652228"/>
                <a:gd name="connsiteY40" fmla="*/ 139635 h 490544"/>
                <a:gd name="connsiteX41" fmla="*/ 529668 w 652228"/>
                <a:gd name="connsiteY41" fmla="*/ 197746 h 490544"/>
                <a:gd name="connsiteX42" fmla="*/ 476977 w 652228"/>
                <a:gd name="connsiteY42" fmla="*/ 225418 h 490544"/>
                <a:gd name="connsiteX43" fmla="*/ 482523 w 652228"/>
                <a:gd name="connsiteY43" fmla="*/ 333338 h 490544"/>
                <a:gd name="connsiteX44" fmla="*/ 485298 w 652228"/>
                <a:gd name="connsiteY44" fmla="*/ 449559 h 490544"/>
                <a:gd name="connsiteX45" fmla="*/ 454793 w 652228"/>
                <a:gd name="connsiteY45" fmla="*/ 457861 h 490544"/>
                <a:gd name="connsiteX46" fmla="*/ 452018 w 652228"/>
                <a:gd name="connsiteY46" fmla="*/ 452327 h 490544"/>
                <a:gd name="connsiteX47" fmla="*/ 302270 w 652228"/>
                <a:gd name="connsiteY47" fmla="*/ 424655 h 490544"/>
                <a:gd name="connsiteX48" fmla="*/ 291177 w 652228"/>
                <a:gd name="connsiteY48" fmla="*/ 413585 h 490544"/>
                <a:gd name="connsiteX49" fmla="*/ 210758 w 652228"/>
                <a:gd name="connsiteY49" fmla="*/ 485532 h 490544"/>
                <a:gd name="connsiteX50" fmla="*/ 183027 w 652228"/>
                <a:gd name="connsiteY50" fmla="*/ 482766 h 490544"/>
                <a:gd name="connsiteX51" fmla="*/ 0 w 652228"/>
                <a:gd name="connsiteY51" fmla="*/ 23414 h 490544"/>
                <a:gd name="connsiteX52" fmla="*/ 8319 w 652228"/>
                <a:gd name="connsiteY52" fmla="*/ 12345 h 490544"/>
                <a:gd name="connsiteX53" fmla="*/ 22184 w 652228"/>
                <a:gd name="connsiteY53" fmla="*/ 6811 h 490544"/>
                <a:gd name="connsiteX54" fmla="*/ 24959 w 652228"/>
                <a:gd name="connsiteY54" fmla="*/ 6811 h 490544"/>
                <a:gd name="connsiteX55" fmla="*/ 52949 w 652228"/>
                <a:gd name="connsiteY55" fmla="*/ 584 h 49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52228" h="490544">
                  <a:moveTo>
                    <a:pt x="379541" y="326881"/>
                  </a:moveTo>
                  <a:cubicBezTo>
                    <a:pt x="357281" y="351751"/>
                    <a:pt x="332237" y="373859"/>
                    <a:pt x="307194" y="398729"/>
                  </a:cubicBezTo>
                  <a:cubicBezTo>
                    <a:pt x="343368" y="393202"/>
                    <a:pt x="387889" y="398729"/>
                    <a:pt x="424063" y="407018"/>
                  </a:cubicBezTo>
                  <a:cubicBezTo>
                    <a:pt x="410149" y="382149"/>
                    <a:pt x="393455" y="354515"/>
                    <a:pt x="379541" y="326881"/>
                  </a:cubicBezTo>
                  <a:close/>
                  <a:moveTo>
                    <a:pt x="136903" y="89809"/>
                  </a:moveTo>
                  <a:cubicBezTo>
                    <a:pt x="159163" y="106383"/>
                    <a:pt x="181425" y="122957"/>
                    <a:pt x="203684" y="139530"/>
                  </a:cubicBezTo>
                  <a:cubicBezTo>
                    <a:pt x="262118" y="186489"/>
                    <a:pt x="331682" y="233450"/>
                    <a:pt x="384551" y="288697"/>
                  </a:cubicBezTo>
                  <a:cubicBezTo>
                    <a:pt x="387334" y="294220"/>
                    <a:pt x="390117" y="296982"/>
                    <a:pt x="390117" y="299746"/>
                  </a:cubicBezTo>
                  <a:cubicBezTo>
                    <a:pt x="412377" y="330131"/>
                    <a:pt x="431856" y="360516"/>
                    <a:pt x="454115" y="393664"/>
                  </a:cubicBezTo>
                  <a:cubicBezTo>
                    <a:pt x="454115" y="368803"/>
                    <a:pt x="451333" y="343943"/>
                    <a:pt x="451333" y="319082"/>
                  </a:cubicBezTo>
                  <a:cubicBezTo>
                    <a:pt x="448550" y="288697"/>
                    <a:pt x="440202" y="252786"/>
                    <a:pt x="451333" y="225163"/>
                  </a:cubicBezTo>
                  <a:cubicBezTo>
                    <a:pt x="451333" y="225163"/>
                    <a:pt x="451333" y="222399"/>
                    <a:pt x="454115" y="222399"/>
                  </a:cubicBezTo>
                  <a:cubicBezTo>
                    <a:pt x="454115" y="222399"/>
                    <a:pt x="451333" y="222399"/>
                    <a:pt x="451333" y="222399"/>
                  </a:cubicBezTo>
                  <a:cubicBezTo>
                    <a:pt x="451333" y="225163"/>
                    <a:pt x="451333" y="227925"/>
                    <a:pt x="445767" y="230687"/>
                  </a:cubicBezTo>
                  <a:cubicBezTo>
                    <a:pt x="409594" y="252786"/>
                    <a:pt x="314987" y="180966"/>
                    <a:pt x="281597" y="164391"/>
                  </a:cubicBezTo>
                  <a:cubicBezTo>
                    <a:pt x="234292" y="136768"/>
                    <a:pt x="184207" y="111906"/>
                    <a:pt x="136903" y="89809"/>
                  </a:cubicBezTo>
                  <a:close/>
                  <a:moveTo>
                    <a:pt x="160275" y="56418"/>
                  </a:moveTo>
                  <a:cubicBezTo>
                    <a:pt x="196123" y="76036"/>
                    <a:pt x="231968" y="98456"/>
                    <a:pt x="267815" y="118071"/>
                  </a:cubicBezTo>
                  <a:cubicBezTo>
                    <a:pt x="328478" y="148898"/>
                    <a:pt x="389141" y="176923"/>
                    <a:pt x="444291" y="210553"/>
                  </a:cubicBezTo>
                  <a:cubicBezTo>
                    <a:pt x="447048" y="213355"/>
                    <a:pt x="447048" y="213355"/>
                    <a:pt x="447048" y="213355"/>
                  </a:cubicBezTo>
                  <a:cubicBezTo>
                    <a:pt x="449806" y="210553"/>
                    <a:pt x="449806" y="210553"/>
                    <a:pt x="452563" y="210553"/>
                  </a:cubicBezTo>
                  <a:cubicBezTo>
                    <a:pt x="444291" y="210553"/>
                    <a:pt x="452563" y="202144"/>
                    <a:pt x="458078" y="199343"/>
                  </a:cubicBezTo>
                  <a:cubicBezTo>
                    <a:pt x="460834" y="196541"/>
                    <a:pt x="466349" y="193737"/>
                    <a:pt x="471863" y="190935"/>
                  </a:cubicBezTo>
                  <a:cubicBezTo>
                    <a:pt x="488408" y="182528"/>
                    <a:pt x="502196" y="171318"/>
                    <a:pt x="518741" y="162910"/>
                  </a:cubicBezTo>
                  <a:cubicBezTo>
                    <a:pt x="540801" y="148898"/>
                    <a:pt x="562859" y="134886"/>
                    <a:pt x="587676" y="120875"/>
                  </a:cubicBezTo>
                  <a:cubicBezTo>
                    <a:pt x="571131" y="115270"/>
                    <a:pt x="554586" y="109664"/>
                    <a:pt x="540801" y="106863"/>
                  </a:cubicBezTo>
                  <a:cubicBezTo>
                    <a:pt x="477378" y="92850"/>
                    <a:pt x="416716" y="81639"/>
                    <a:pt x="353296" y="73232"/>
                  </a:cubicBezTo>
                  <a:cubicBezTo>
                    <a:pt x="295388" y="64825"/>
                    <a:pt x="226453" y="62023"/>
                    <a:pt x="160275" y="56418"/>
                  </a:cubicBezTo>
                  <a:close/>
                  <a:moveTo>
                    <a:pt x="36731" y="53078"/>
                  </a:moveTo>
                  <a:cubicBezTo>
                    <a:pt x="94657" y="183490"/>
                    <a:pt x="122241" y="327775"/>
                    <a:pt x="202233" y="447087"/>
                  </a:cubicBezTo>
                  <a:cubicBezTo>
                    <a:pt x="254642" y="402692"/>
                    <a:pt x="304292" y="352746"/>
                    <a:pt x="353943" y="305576"/>
                  </a:cubicBezTo>
                  <a:cubicBezTo>
                    <a:pt x="290500" y="266732"/>
                    <a:pt x="235333" y="208463"/>
                    <a:pt x="177407" y="164067"/>
                  </a:cubicBezTo>
                  <a:cubicBezTo>
                    <a:pt x="141549" y="136320"/>
                    <a:pt x="108449" y="108573"/>
                    <a:pt x="72589" y="78051"/>
                  </a:cubicBezTo>
                  <a:cubicBezTo>
                    <a:pt x="67074" y="75275"/>
                    <a:pt x="50523" y="64177"/>
                    <a:pt x="36731" y="53078"/>
                  </a:cubicBezTo>
                  <a:close/>
                  <a:moveTo>
                    <a:pt x="52949" y="584"/>
                  </a:moveTo>
                  <a:cubicBezTo>
                    <a:pt x="63088" y="-280"/>
                    <a:pt x="73834" y="-107"/>
                    <a:pt x="84580" y="585"/>
                  </a:cubicBezTo>
                  <a:cubicBezTo>
                    <a:pt x="106072" y="1969"/>
                    <a:pt x="127564" y="5427"/>
                    <a:pt x="144202" y="6811"/>
                  </a:cubicBezTo>
                  <a:cubicBezTo>
                    <a:pt x="216304" y="15113"/>
                    <a:pt x="291177" y="26180"/>
                    <a:pt x="363280" y="37250"/>
                  </a:cubicBezTo>
                  <a:cubicBezTo>
                    <a:pt x="410423" y="45552"/>
                    <a:pt x="635046" y="53852"/>
                    <a:pt x="651685" y="111963"/>
                  </a:cubicBezTo>
                  <a:cubicBezTo>
                    <a:pt x="654457" y="120265"/>
                    <a:pt x="646139" y="128567"/>
                    <a:pt x="637818" y="131333"/>
                  </a:cubicBezTo>
                  <a:cubicBezTo>
                    <a:pt x="635046" y="134101"/>
                    <a:pt x="635046" y="136869"/>
                    <a:pt x="629499" y="139635"/>
                  </a:cubicBezTo>
                  <a:cubicBezTo>
                    <a:pt x="596222" y="156239"/>
                    <a:pt x="562945" y="178376"/>
                    <a:pt x="529668" y="197746"/>
                  </a:cubicBezTo>
                  <a:cubicBezTo>
                    <a:pt x="515800" y="206048"/>
                    <a:pt x="496389" y="219884"/>
                    <a:pt x="476977" y="225418"/>
                  </a:cubicBezTo>
                  <a:cubicBezTo>
                    <a:pt x="482523" y="261391"/>
                    <a:pt x="479751" y="297365"/>
                    <a:pt x="482523" y="333338"/>
                  </a:cubicBezTo>
                  <a:cubicBezTo>
                    <a:pt x="485298" y="372078"/>
                    <a:pt x="488070" y="410819"/>
                    <a:pt x="485298" y="449559"/>
                  </a:cubicBezTo>
                  <a:cubicBezTo>
                    <a:pt x="485298" y="466162"/>
                    <a:pt x="463111" y="471696"/>
                    <a:pt x="454793" y="457861"/>
                  </a:cubicBezTo>
                  <a:cubicBezTo>
                    <a:pt x="452018" y="455095"/>
                    <a:pt x="452018" y="455095"/>
                    <a:pt x="452018" y="452327"/>
                  </a:cubicBezTo>
                  <a:cubicBezTo>
                    <a:pt x="404876" y="435723"/>
                    <a:pt x="352187" y="427421"/>
                    <a:pt x="302270" y="424655"/>
                  </a:cubicBezTo>
                  <a:cubicBezTo>
                    <a:pt x="296724" y="424655"/>
                    <a:pt x="293952" y="419121"/>
                    <a:pt x="291177" y="413585"/>
                  </a:cubicBezTo>
                  <a:cubicBezTo>
                    <a:pt x="266219" y="438491"/>
                    <a:pt x="238488" y="463394"/>
                    <a:pt x="210758" y="485532"/>
                  </a:cubicBezTo>
                  <a:cubicBezTo>
                    <a:pt x="202439" y="493834"/>
                    <a:pt x="191346" y="491066"/>
                    <a:pt x="183027" y="482766"/>
                  </a:cubicBezTo>
                  <a:cubicBezTo>
                    <a:pt x="85966" y="349940"/>
                    <a:pt x="47143" y="178376"/>
                    <a:pt x="0" y="23414"/>
                  </a:cubicBezTo>
                  <a:cubicBezTo>
                    <a:pt x="0" y="17878"/>
                    <a:pt x="2772" y="12345"/>
                    <a:pt x="8319" y="12345"/>
                  </a:cubicBezTo>
                  <a:cubicBezTo>
                    <a:pt x="11093" y="6811"/>
                    <a:pt x="16640" y="1277"/>
                    <a:pt x="22184" y="6811"/>
                  </a:cubicBezTo>
                  <a:cubicBezTo>
                    <a:pt x="24959" y="6811"/>
                    <a:pt x="24959" y="6811"/>
                    <a:pt x="24959" y="6811"/>
                  </a:cubicBezTo>
                  <a:cubicBezTo>
                    <a:pt x="33278" y="3352"/>
                    <a:pt x="42810" y="1449"/>
                    <a:pt x="52949" y="584"/>
                  </a:cubicBezTo>
                  <a:close/>
                </a:path>
              </a:pathLst>
            </a:custGeom>
            <a:solidFill>
              <a:srgbClr val="93D0C9"/>
            </a:solidFill>
            <a:ln>
              <a:solidFill>
                <a:srgbClr val="93D0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EC97C1C5-C5E7-43DE-ADED-63A832E42FE1}"/>
              </a:ext>
            </a:extLst>
          </p:cNvPr>
          <p:cNvSpPr/>
          <p:nvPr/>
        </p:nvSpPr>
        <p:spPr>
          <a:xfrm>
            <a:off x="6061048" y="1642564"/>
            <a:ext cx="534592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vi-VN" altLang="en-US" sz="2800" i="1" dirty="0">
                <a:solidFill>
                  <a:srgbClr val="FF0000"/>
                </a:solidFill>
                <a:latin typeface="Patrick Hand" panose="00000500000000000000" pitchFamily="2" charset="0"/>
              </a:rPr>
              <a:t>Biết thực hiện gấp một số lên nhiều lần</a:t>
            </a:r>
            <a:endParaRPr kumimoji="0" lang="zh-CN" alt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atrick Hand" panose="00000500000000000000" pitchFamily="2" charset="0"/>
              <a:ea typeface="方正字迹-童体毛笔字体" panose="02010600010101010101" pitchFamily="2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4F19669-19B6-45D4-B3FB-810A6D1E71F2}"/>
              </a:ext>
            </a:extLst>
          </p:cNvPr>
          <p:cNvGrpSpPr/>
          <p:nvPr/>
        </p:nvGrpSpPr>
        <p:grpSpPr>
          <a:xfrm>
            <a:off x="6219823" y="2915346"/>
            <a:ext cx="5381625" cy="475466"/>
            <a:chOff x="0" y="429601"/>
            <a:chExt cx="6720420" cy="679085"/>
          </a:xfrm>
        </p:grpSpPr>
        <p:sp>
          <p:nvSpPr>
            <p:cNvPr id="22" name="任意多边形 25">
              <a:extLst>
                <a:ext uri="{FF2B5EF4-FFF2-40B4-BE49-F238E27FC236}">
                  <a16:creationId xmlns:a16="http://schemas.microsoft.com/office/drawing/2014/main" id="{D0C53AB2-3967-4525-A493-0643992FF27F}"/>
                </a:ext>
              </a:extLst>
            </p:cNvPr>
            <p:cNvSpPr/>
            <p:nvPr/>
          </p:nvSpPr>
          <p:spPr>
            <a:xfrm>
              <a:off x="0" y="632010"/>
              <a:ext cx="6212114" cy="476676"/>
            </a:xfrm>
            <a:custGeom>
              <a:avLst/>
              <a:gdLst>
                <a:gd name="connsiteX0" fmla="*/ 0 w 4830618"/>
                <a:gd name="connsiteY0" fmla="*/ 299543 h 476676"/>
                <a:gd name="connsiteX1" fmla="*/ 2650836 w 4830618"/>
                <a:gd name="connsiteY1" fmla="*/ 475034 h 476676"/>
                <a:gd name="connsiteX2" fmla="*/ 3796145 w 4830618"/>
                <a:gd name="connsiteY2" fmla="*/ 207180 h 476676"/>
                <a:gd name="connsiteX3" fmla="*/ 3398982 w 4830618"/>
                <a:gd name="connsiteY3" fmla="*/ 3980 h 476676"/>
                <a:gd name="connsiteX4" fmla="*/ 3574473 w 4830618"/>
                <a:gd name="connsiteY4" fmla="*/ 391907 h 476676"/>
                <a:gd name="connsiteX5" fmla="*/ 4830618 w 4830618"/>
                <a:gd name="connsiteY5" fmla="*/ 225652 h 4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30618" h="476676">
                  <a:moveTo>
                    <a:pt x="0" y="299543"/>
                  </a:moveTo>
                  <a:cubicBezTo>
                    <a:pt x="1009072" y="394985"/>
                    <a:pt x="2018145" y="490428"/>
                    <a:pt x="2650836" y="475034"/>
                  </a:cubicBezTo>
                  <a:cubicBezTo>
                    <a:pt x="3283527" y="459640"/>
                    <a:pt x="3671454" y="285689"/>
                    <a:pt x="3796145" y="207180"/>
                  </a:cubicBezTo>
                  <a:cubicBezTo>
                    <a:pt x="3920836" y="128671"/>
                    <a:pt x="3435927" y="-26808"/>
                    <a:pt x="3398982" y="3980"/>
                  </a:cubicBezTo>
                  <a:cubicBezTo>
                    <a:pt x="3362037" y="34768"/>
                    <a:pt x="3335867" y="354962"/>
                    <a:pt x="3574473" y="391907"/>
                  </a:cubicBezTo>
                  <a:cubicBezTo>
                    <a:pt x="3813079" y="428852"/>
                    <a:pt x="4321848" y="327252"/>
                    <a:pt x="4830618" y="225652"/>
                  </a:cubicBezTo>
                </a:path>
              </a:pathLst>
            </a:custGeom>
            <a:noFill/>
            <a:ln w="19050">
              <a:solidFill>
                <a:srgbClr val="93D0C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6">
              <a:extLst>
                <a:ext uri="{FF2B5EF4-FFF2-40B4-BE49-F238E27FC236}">
                  <a16:creationId xmlns:a16="http://schemas.microsoft.com/office/drawing/2014/main" id="{0D34243E-1B31-4F6E-921C-55A4A238A0B4}"/>
                </a:ext>
              </a:extLst>
            </p:cNvPr>
            <p:cNvSpPr/>
            <p:nvPr/>
          </p:nvSpPr>
          <p:spPr>
            <a:xfrm rot="417983" flipH="1">
              <a:off x="6068192" y="429601"/>
              <a:ext cx="652228" cy="490544"/>
            </a:xfrm>
            <a:custGeom>
              <a:avLst/>
              <a:gdLst>
                <a:gd name="connsiteX0" fmla="*/ 379541 w 652228"/>
                <a:gd name="connsiteY0" fmla="*/ 326881 h 490544"/>
                <a:gd name="connsiteX1" fmla="*/ 307194 w 652228"/>
                <a:gd name="connsiteY1" fmla="*/ 398729 h 490544"/>
                <a:gd name="connsiteX2" fmla="*/ 424063 w 652228"/>
                <a:gd name="connsiteY2" fmla="*/ 407018 h 490544"/>
                <a:gd name="connsiteX3" fmla="*/ 379541 w 652228"/>
                <a:gd name="connsiteY3" fmla="*/ 326881 h 490544"/>
                <a:gd name="connsiteX4" fmla="*/ 136903 w 652228"/>
                <a:gd name="connsiteY4" fmla="*/ 89809 h 490544"/>
                <a:gd name="connsiteX5" fmla="*/ 203684 w 652228"/>
                <a:gd name="connsiteY5" fmla="*/ 139530 h 490544"/>
                <a:gd name="connsiteX6" fmla="*/ 384551 w 652228"/>
                <a:gd name="connsiteY6" fmla="*/ 288697 h 490544"/>
                <a:gd name="connsiteX7" fmla="*/ 390117 w 652228"/>
                <a:gd name="connsiteY7" fmla="*/ 299746 h 490544"/>
                <a:gd name="connsiteX8" fmla="*/ 454115 w 652228"/>
                <a:gd name="connsiteY8" fmla="*/ 393664 h 490544"/>
                <a:gd name="connsiteX9" fmla="*/ 451333 w 652228"/>
                <a:gd name="connsiteY9" fmla="*/ 319082 h 490544"/>
                <a:gd name="connsiteX10" fmla="*/ 451333 w 652228"/>
                <a:gd name="connsiteY10" fmla="*/ 225163 h 490544"/>
                <a:gd name="connsiteX11" fmla="*/ 454115 w 652228"/>
                <a:gd name="connsiteY11" fmla="*/ 222399 h 490544"/>
                <a:gd name="connsiteX12" fmla="*/ 451333 w 652228"/>
                <a:gd name="connsiteY12" fmla="*/ 222399 h 490544"/>
                <a:gd name="connsiteX13" fmla="*/ 445767 w 652228"/>
                <a:gd name="connsiteY13" fmla="*/ 230687 h 490544"/>
                <a:gd name="connsiteX14" fmla="*/ 281597 w 652228"/>
                <a:gd name="connsiteY14" fmla="*/ 164391 h 490544"/>
                <a:gd name="connsiteX15" fmla="*/ 136903 w 652228"/>
                <a:gd name="connsiteY15" fmla="*/ 89809 h 490544"/>
                <a:gd name="connsiteX16" fmla="*/ 160275 w 652228"/>
                <a:gd name="connsiteY16" fmla="*/ 56418 h 490544"/>
                <a:gd name="connsiteX17" fmla="*/ 267815 w 652228"/>
                <a:gd name="connsiteY17" fmla="*/ 118071 h 490544"/>
                <a:gd name="connsiteX18" fmla="*/ 444291 w 652228"/>
                <a:gd name="connsiteY18" fmla="*/ 210553 h 490544"/>
                <a:gd name="connsiteX19" fmla="*/ 447048 w 652228"/>
                <a:gd name="connsiteY19" fmla="*/ 213355 h 490544"/>
                <a:gd name="connsiteX20" fmla="*/ 452563 w 652228"/>
                <a:gd name="connsiteY20" fmla="*/ 210553 h 490544"/>
                <a:gd name="connsiteX21" fmla="*/ 458078 w 652228"/>
                <a:gd name="connsiteY21" fmla="*/ 199343 h 490544"/>
                <a:gd name="connsiteX22" fmla="*/ 471863 w 652228"/>
                <a:gd name="connsiteY22" fmla="*/ 190935 h 490544"/>
                <a:gd name="connsiteX23" fmla="*/ 518741 w 652228"/>
                <a:gd name="connsiteY23" fmla="*/ 162910 h 490544"/>
                <a:gd name="connsiteX24" fmla="*/ 587676 w 652228"/>
                <a:gd name="connsiteY24" fmla="*/ 120875 h 490544"/>
                <a:gd name="connsiteX25" fmla="*/ 540801 w 652228"/>
                <a:gd name="connsiteY25" fmla="*/ 106863 h 490544"/>
                <a:gd name="connsiteX26" fmla="*/ 353296 w 652228"/>
                <a:gd name="connsiteY26" fmla="*/ 73232 h 490544"/>
                <a:gd name="connsiteX27" fmla="*/ 160275 w 652228"/>
                <a:gd name="connsiteY27" fmla="*/ 56418 h 490544"/>
                <a:gd name="connsiteX28" fmla="*/ 36731 w 652228"/>
                <a:gd name="connsiteY28" fmla="*/ 53078 h 490544"/>
                <a:gd name="connsiteX29" fmla="*/ 202233 w 652228"/>
                <a:gd name="connsiteY29" fmla="*/ 447087 h 490544"/>
                <a:gd name="connsiteX30" fmla="*/ 353943 w 652228"/>
                <a:gd name="connsiteY30" fmla="*/ 305576 h 490544"/>
                <a:gd name="connsiteX31" fmla="*/ 177407 w 652228"/>
                <a:gd name="connsiteY31" fmla="*/ 164067 h 490544"/>
                <a:gd name="connsiteX32" fmla="*/ 72589 w 652228"/>
                <a:gd name="connsiteY32" fmla="*/ 78051 h 490544"/>
                <a:gd name="connsiteX33" fmla="*/ 36731 w 652228"/>
                <a:gd name="connsiteY33" fmla="*/ 53078 h 490544"/>
                <a:gd name="connsiteX34" fmla="*/ 52949 w 652228"/>
                <a:gd name="connsiteY34" fmla="*/ 584 h 490544"/>
                <a:gd name="connsiteX35" fmla="*/ 84580 w 652228"/>
                <a:gd name="connsiteY35" fmla="*/ 585 h 490544"/>
                <a:gd name="connsiteX36" fmla="*/ 144202 w 652228"/>
                <a:gd name="connsiteY36" fmla="*/ 6811 h 490544"/>
                <a:gd name="connsiteX37" fmla="*/ 363280 w 652228"/>
                <a:gd name="connsiteY37" fmla="*/ 37250 h 490544"/>
                <a:gd name="connsiteX38" fmla="*/ 651685 w 652228"/>
                <a:gd name="connsiteY38" fmla="*/ 111963 h 490544"/>
                <a:gd name="connsiteX39" fmla="*/ 637818 w 652228"/>
                <a:gd name="connsiteY39" fmla="*/ 131333 h 490544"/>
                <a:gd name="connsiteX40" fmla="*/ 629499 w 652228"/>
                <a:gd name="connsiteY40" fmla="*/ 139635 h 490544"/>
                <a:gd name="connsiteX41" fmla="*/ 529668 w 652228"/>
                <a:gd name="connsiteY41" fmla="*/ 197746 h 490544"/>
                <a:gd name="connsiteX42" fmla="*/ 476977 w 652228"/>
                <a:gd name="connsiteY42" fmla="*/ 225418 h 490544"/>
                <a:gd name="connsiteX43" fmla="*/ 482523 w 652228"/>
                <a:gd name="connsiteY43" fmla="*/ 333338 h 490544"/>
                <a:gd name="connsiteX44" fmla="*/ 485298 w 652228"/>
                <a:gd name="connsiteY44" fmla="*/ 449559 h 490544"/>
                <a:gd name="connsiteX45" fmla="*/ 454793 w 652228"/>
                <a:gd name="connsiteY45" fmla="*/ 457861 h 490544"/>
                <a:gd name="connsiteX46" fmla="*/ 452018 w 652228"/>
                <a:gd name="connsiteY46" fmla="*/ 452327 h 490544"/>
                <a:gd name="connsiteX47" fmla="*/ 302270 w 652228"/>
                <a:gd name="connsiteY47" fmla="*/ 424655 h 490544"/>
                <a:gd name="connsiteX48" fmla="*/ 291177 w 652228"/>
                <a:gd name="connsiteY48" fmla="*/ 413585 h 490544"/>
                <a:gd name="connsiteX49" fmla="*/ 210758 w 652228"/>
                <a:gd name="connsiteY49" fmla="*/ 485532 h 490544"/>
                <a:gd name="connsiteX50" fmla="*/ 183027 w 652228"/>
                <a:gd name="connsiteY50" fmla="*/ 482766 h 490544"/>
                <a:gd name="connsiteX51" fmla="*/ 0 w 652228"/>
                <a:gd name="connsiteY51" fmla="*/ 23414 h 490544"/>
                <a:gd name="connsiteX52" fmla="*/ 8319 w 652228"/>
                <a:gd name="connsiteY52" fmla="*/ 12345 h 490544"/>
                <a:gd name="connsiteX53" fmla="*/ 22184 w 652228"/>
                <a:gd name="connsiteY53" fmla="*/ 6811 h 490544"/>
                <a:gd name="connsiteX54" fmla="*/ 24959 w 652228"/>
                <a:gd name="connsiteY54" fmla="*/ 6811 h 490544"/>
                <a:gd name="connsiteX55" fmla="*/ 52949 w 652228"/>
                <a:gd name="connsiteY55" fmla="*/ 584 h 49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52228" h="490544">
                  <a:moveTo>
                    <a:pt x="379541" y="326881"/>
                  </a:moveTo>
                  <a:cubicBezTo>
                    <a:pt x="357281" y="351751"/>
                    <a:pt x="332237" y="373859"/>
                    <a:pt x="307194" y="398729"/>
                  </a:cubicBezTo>
                  <a:cubicBezTo>
                    <a:pt x="343368" y="393202"/>
                    <a:pt x="387889" y="398729"/>
                    <a:pt x="424063" y="407018"/>
                  </a:cubicBezTo>
                  <a:cubicBezTo>
                    <a:pt x="410149" y="382149"/>
                    <a:pt x="393455" y="354515"/>
                    <a:pt x="379541" y="326881"/>
                  </a:cubicBezTo>
                  <a:close/>
                  <a:moveTo>
                    <a:pt x="136903" y="89809"/>
                  </a:moveTo>
                  <a:cubicBezTo>
                    <a:pt x="159163" y="106383"/>
                    <a:pt x="181425" y="122957"/>
                    <a:pt x="203684" y="139530"/>
                  </a:cubicBezTo>
                  <a:cubicBezTo>
                    <a:pt x="262118" y="186489"/>
                    <a:pt x="331682" y="233450"/>
                    <a:pt x="384551" y="288697"/>
                  </a:cubicBezTo>
                  <a:cubicBezTo>
                    <a:pt x="387334" y="294220"/>
                    <a:pt x="390117" y="296982"/>
                    <a:pt x="390117" y="299746"/>
                  </a:cubicBezTo>
                  <a:cubicBezTo>
                    <a:pt x="412377" y="330131"/>
                    <a:pt x="431856" y="360516"/>
                    <a:pt x="454115" y="393664"/>
                  </a:cubicBezTo>
                  <a:cubicBezTo>
                    <a:pt x="454115" y="368803"/>
                    <a:pt x="451333" y="343943"/>
                    <a:pt x="451333" y="319082"/>
                  </a:cubicBezTo>
                  <a:cubicBezTo>
                    <a:pt x="448550" y="288697"/>
                    <a:pt x="440202" y="252786"/>
                    <a:pt x="451333" y="225163"/>
                  </a:cubicBezTo>
                  <a:cubicBezTo>
                    <a:pt x="451333" y="225163"/>
                    <a:pt x="451333" y="222399"/>
                    <a:pt x="454115" y="222399"/>
                  </a:cubicBezTo>
                  <a:cubicBezTo>
                    <a:pt x="454115" y="222399"/>
                    <a:pt x="451333" y="222399"/>
                    <a:pt x="451333" y="222399"/>
                  </a:cubicBezTo>
                  <a:cubicBezTo>
                    <a:pt x="451333" y="225163"/>
                    <a:pt x="451333" y="227925"/>
                    <a:pt x="445767" y="230687"/>
                  </a:cubicBezTo>
                  <a:cubicBezTo>
                    <a:pt x="409594" y="252786"/>
                    <a:pt x="314987" y="180966"/>
                    <a:pt x="281597" y="164391"/>
                  </a:cubicBezTo>
                  <a:cubicBezTo>
                    <a:pt x="234292" y="136768"/>
                    <a:pt x="184207" y="111906"/>
                    <a:pt x="136903" y="89809"/>
                  </a:cubicBezTo>
                  <a:close/>
                  <a:moveTo>
                    <a:pt x="160275" y="56418"/>
                  </a:moveTo>
                  <a:cubicBezTo>
                    <a:pt x="196123" y="76036"/>
                    <a:pt x="231968" y="98456"/>
                    <a:pt x="267815" y="118071"/>
                  </a:cubicBezTo>
                  <a:cubicBezTo>
                    <a:pt x="328478" y="148898"/>
                    <a:pt x="389141" y="176923"/>
                    <a:pt x="444291" y="210553"/>
                  </a:cubicBezTo>
                  <a:cubicBezTo>
                    <a:pt x="447048" y="213355"/>
                    <a:pt x="447048" y="213355"/>
                    <a:pt x="447048" y="213355"/>
                  </a:cubicBezTo>
                  <a:cubicBezTo>
                    <a:pt x="449806" y="210553"/>
                    <a:pt x="449806" y="210553"/>
                    <a:pt x="452563" y="210553"/>
                  </a:cubicBezTo>
                  <a:cubicBezTo>
                    <a:pt x="444291" y="210553"/>
                    <a:pt x="452563" y="202144"/>
                    <a:pt x="458078" y="199343"/>
                  </a:cubicBezTo>
                  <a:cubicBezTo>
                    <a:pt x="460834" y="196541"/>
                    <a:pt x="466349" y="193737"/>
                    <a:pt x="471863" y="190935"/>
                  </a:cubicBezTo>
                  <a:cubicBezTo>
                    <a:pt x="488408" y="182528"/>
                    <a:pt x="502196" y="171318"/>
                    <a:pt x="518741" y="162910"/>
                  </a:cubicBezTo>
                  <a:cubicBezTo>
                    <a:pt x="540801" y="148898"/>
                    <a:pt x="562859" y="134886"/>
                    <a:pt x="587676" y="120875"/>
                  </a:cubicBezTo>
                  <a:cubicBezTo>
                    <a:pt x="571131" y="115270"/>
                    <a:pt x="554586" y="109664"/>
                    <a:pt x="540801" y="106863"/>
                  </a:cubicBezTo>
                  <a:cubicBezTo>
                    <a:pt x="477378" y="92850"/>
                    <a:pt x="416716" y="81639"/>
                    <a:pt x="353296" y="73232"/>
                  </a:cubicBezTo>
                  <a:cubicBezTo>
                    <a:pt x="295388" y="64825"/>
                    <a:pt x="226453" y="62023"/>
                    <a:pt x="160275" y="56418"/>
                  </a:cubicBezTo>
                  <a:close/>
                  <a:moveTo>
                    <a:pt x="36731" y="53078"/>
                  </a:moveTo>
                  <a:cubicBezTo>
                    <a:pt x="94657" y="183490"/>
                    <a:pt x="122241" y="327775"/>
                    <a:pt x="202233" y="447087"/>
                  </a:cubicBezTo>
                  <a:cubicBezTo>
                    <a:pt x="254642" y="402692"/>
                    <a:pt x="304292" y="352746"/>
                    <a:pt x="353943" y="305576"/>
                  </a:cubicBezTo>
                  <a:cubicBezTo>
                    <a:pt x="290500" y="266732"/>
                    <a:pt x="235333" y="208463"/>
                    <a:pt x="177407" y="164067"/>
                  </a:cubicBezTo>
                  <a:cubicBezTo>
                    <a:pt x="141549" y="136320"/>
                    <a:pt x="108449" y="108573"/>
                    <a:pt x="72589" y="78051"/>
                  </a:cubicBezTo>
                  <a:cubicBezTo>
                    <a:pt x="67074" y="75275"/>
                    <a:pt x="50523" y="64177"/>
                    <a:pt x="36731" y="53078"/>
                  </a:cubicBezTo>
                  <a:close/>
                  <a:moveTo>
                    <a:pt x="52949" y="584"/>
                  </a:moveTo>
                  <a:cubicBezTo>
                    <a:pt x="63088" y="-280"/>
                    <a:pt x="73834" y="-107"/>
                    <a:pt x="84580" y="585"/>
                  </a:cubicBezTo>
                  <a:cubicBezTo>
                    <a:pt x="106072" y="1969"/>
                    <a:pt x="127564" y="5427"/>
                    <a:pt x="144202" y="6811"/>
                  </a:cubicBezTo>
                  <a:cubicBezTo>
                    <a:pt x="216304" y="15113"/>
                    <a:pt x="291177" y="26180"/>
                    <a:pt x="363280" y="37250"/>
                  </a:cubicBezTo>
                  <a:cubicBezTo>
                    <a:pt x="410423" y="45552"/>
                    <a:pt x="635046" y="53852"/>
                    <a:pt x="651685" y="111963"/>
                  </a:cubicBezTo>
                  <a:cubicBezTo>
                    <a:pt x="654457" y="120265"/>
                    <a:pt x="646139" y="128567"/>
                    <a:pt x="637818" y="131333"/>
                  </a:cubicBezTo>
                  <a:cubicBezTo>
                    <a:pt x="635046" y="134101"/>
                    <a:pt x="635046" y="136869"/>
                    <a:pt x="629499" y="139635"/>
                  </a:cubicBezTo>
                  <a:cubicBezTo>
                    <a:pt x="596222" y="156239"/>
                    <a:pt x="562945" y="178376"/>
                    <a:pt x="529668" y="197746"/>
                  </a:cubicBezTo>
                  <a:cubicBezTo>
                    <a:pt x="515800" y="206048"/>
                    <a:pt x="496389" y="219884"/>
                    <a:pt x="476977" y="225418"/>
                  </a:cubicBezTo>
                  <a:cubicBezTo>
                    <a:pt x="482523" y="261391"/>
                    <a:pt x="479751" y="297365"/>
                    <a:pt x="482523" y="333338"/>
                  </a:cubicBezTo>
                  <a:cubicBezTo>
                    <a:pt x="485298" y="372078"/>
                    <a:pt x="488070" y="410819"/>
                    <a:pt x="485298" y="449559"/>
                  </a:cubicBezTo>
                  <a:cubicBezTo>
                    <a:pt x="485298" y="466162"/>
                    <a:pt x="463111" y="471696"/>
                    <a:pt x="454793" y="457861"/>
                  </a:cubicBezTo>
                  <a:cubicBezTo>
                    <a:pt x="452018" y="455095"/>
                    <a:pt x="452018" y="455095"/>
                    <a:pt x="452018" y="452327"/>
                  </a:cubicBezTo>
                  <a:cubicBezTo>
                    <a:pt x="404876" y="435723"/>
                    <a:pt x="352187" y="427421"/>
                    <a:pt x="302270" y="424655"/>
                  </a:cubicBezTo>
                  <a:cubicBezTo>
                    <a:pt x="296724" y="424655"/>
                    <a:pt x="293952" y="419121"/>
                    <a:pt x="291177" y="413585"/>
                  </a:cubicBezTo>
                  <a:cubicBezTo>
                    <a:pt x="266219" y="438491"/>
                    <a:pt x="238488" y="463394"/>
                    <a:pt x="210758" y="485532"/>
                  </a:cubicBezTo>
                  <a:cubicBezTo>
                    <a:pt x="202439" y="493834"/>
                    <a:pt x="191346" y="491066"/>
                    <a:pt x="183027" y="482766"/>
                  </a:cubicBezTo>
                  <a:cubicBezTo>
                    <a:pt x="85966" y="349940"/>
                    <a:pt x="47143" y="178376"/>
                    <a:pt x="0" y="23414"/>
                  </a:cubicBezTo>
                  <a:cubicBezTo>
                    <a:pt x="0" y="17878"/>
                    <a:pt x="2772" y="12345"/>
                    <a:pt x="8319" y="12345"/>
                  </a:cubicBezTo>
                  <a:cubicBezTo>
                    <a:pt x="11093" y="6811"/>
                    <a:pt x="16640" y="1277"/>
                    <a:pt x="22184" y="6811"/>
                  </a:cubicBezTo>
                  <a:cubicBezTo>
                    <a:pt x="24959" y="6811"/>
                    <a:pt x="24959" y="6811"/>
                    <a:pt x="24959" y="6811"/>
                  </a:cubicBezTo>
                  <a:cubicBezTo>
                    <a:pt x="33278" y="3352"/>
                    <a:pt x="42810" y="1449"/>
                    <a:pt x="52949" y="584"/>
                  </a:cubicBezTo>
                  <a:close/>
                </a:path>
              </a:pathLst>
            </a:custGeom>
            <a:solidFill>
              <a:srgbClr val="93D0C9"/>
            </a:solidFill>
            <a:ln>
              <a:solidFill>
                <a:srgbClr val="93D0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4CD1C91-2992-44CB-BC78-A0C4431C2EDA}"/>
              </a:ext>
            </a:extLst>
          </p:cNvPr>
          <p:cNvGrpSpPr/>
          <p:nvPr/>
        </p:nvGrpSpPr>
        <p:grpSpPr>
          <a:xfrm>
            <a:off x="6178546" y="4140366"/>
            <a:ext cx="5381625" cy="475466"/>
            <a:chOff x="0" y="429601"/>
            <a:chExt cx="6720420" cy="679085"/>
          </a:xfrm>
        </p:grpSpPr>
        <p:sp>
          <p:nvSpPr>
            <p:cNvPr id="28" name="任意多边形 25">
              <a:extLst>
                <a:ext uri="{FF2B5EF4-FFF2-40B4-BE49-F238E27FC236}">
                  <a16:creationId xmlns:a16="http://schemas.microsoft.com/office/drawing/2014/main" id="{39D46D38-D774-4305-886E-E4B6F47C459A}"/>
                </a:ext>
              </a:extLst>
            </p:cNvPr>
            <p:cNvSpPr/>
            <p:nvPr/>
          </p:nvSpPr>
          <p:spPr>
            <a:xfrm>
              <a:off x="0" y="632010"/>
              <a:ext cx="6212114" cy="476676"/>
            </a:xfrm>
            <a:custGeom>
              <a:avLst/>
              <a:gdLst>
                <a:gd name="connsiteX0" fmla="*/ 0 w 4830618"/>
                <a:gd name="connsiteY0" fmla="*/ 299543 h 476676"/>
                <a:gd name="connsiteX1" fmla="*/ 2650836 w 4830618"/>
                <a:gd name="connsiteY1" fmla="*/ 475034 h 476676"/>
                <a:gd name="connsiteX2" fmla="*/ 3796145 w 4830618"/>
                <a:gd name="connsiteY2" fmla="*/ 207180 h 476676"/>
                <a:gd name="connsiteX3" fmla="*/ 3398982 w 4830618"/>
                <a:gd name="connsiteY3" fmla="*/ 3980 h 476676"/>
                <a:gd name="connsiteX4" fmla="*/ 3574473 w 4830618"/>
                <a:gd name="connsiteY4" fmla="*/ 391907 h 476676"/>
                <a:gd name="connsiteX5" fmla="*/ 4830618 w 4830618"/>
                <a:gd name="connsiteY5" fmla="*/ 225652 h 4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30618" h="476676">
                  <a:moveTo>
                    <a:pt x="0" y="299543"/>
                  </a:moveTo>
                  <a:cubicBezTo>
                    <a:pt x="1009072" y="394985"/>
                    <a:pt x="2018145" y="490428"/>
                    <a:pt x="2650836" y="475034"/>
                  </a:cubicBezTo>
                  <a:cubicBezTo>
                    <a:pt x="3283527" y="459640"/>
                    <a:pt x="3671454" y="285689"/>
                    <a:pt x="3796145" y="207180"/>
                  </a:cubicBezTo>
                  <a:cubicBezTo>
                    <a:pt x="3920836" y="128671"/>
                    <a:pt x="3435927" y="-26808"/>
                    <a:pt x="3398982" y="3980"/>
                  </a:cubicBezTo>
                  <a:cubicBezTo>
                    <a:pt x="3362037" y="34768"/>
                    <a:pt x="3335867" y="354962"/>
                    <a:pt x="3574473" y="391907"/>
                  </a:cubicBezTo>
                  <a:cubicBezTo>
                    <a:pt x="3813079" y="428852"/>
                    <a:pt x="4321848" y="327252"/>
                    <a:pt x="4830618" y="225652"/>
                  </a:cubicBezTo>
                </a:path>
              </a:pathLst>
            </a:custGeom>
            <a:noFill/>
            <a:ln w="19050">
              <a:solidFill>
                <a:srgbClr val="93D0C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6">
              <a:extLst>
                <a:ext uri="{FF2B5EF4-FFF2-40B4-BE49-F238E27FC236}">
                  <a16:creationId xmlns:a16="http://schemas.microsoft.com/office/drawing/2014/main" id="{CCC4404C-71E8-41E0-BD52-EAD7CB01DD3B}"/>
                </a:ext>
              </a:extLst>
            </p:cNvPr>
            <p:cNvSpPr/>
            <p:nvPr/>
          </p:nvSpPr>
          <p:spPr>
            <a:xfrm rot="417983" flipH="1">
              <a:off x="6068192" y="429601"/>
              <a:ext cx="652228" cy="490544"/>
            </a:xfrm>
            <a:custGeom>
              <a:avLst/>
              <a:gdLst>
                <a:gd name="connsiteX0" fmla="*/ 379541 w 652228"/>
                <a:gd name="connsiteY0" fmla="*/ 326881 h 490544"/>
                <a:gd name="connsiteX1" fmla="*/ 307194 w 652228"/>
                <a:gd name="connsiteY1" fmla="*/ 398729 h 490544"/>
                <a:gd name="connsiteX2" fmla="*/ 424063 w 652228"/>
                <a:gd name="connsiteY2" fmla="*/ 407018 h 490544"/>
                <a:gd name="connsiteX3" fmla="*/ 379541 w 652228"/>
                <a:gd name="connsiteY3" fmla="*/ 326881 h 490544"/>
                <a:gd name="connsiteX4" fmla="*/ 136903 w 652228"/>
                <a:gd name="connsiteY4" fmla="*/ 89809 h 490544"/>
                <a:gd name="connsiteX5" fmla="*/ 203684 w 652228"/>
                <a:gd name="connsiteY5" fmla="*/ 139530 h 490544"/>
                <a:gd name="connsiteX6" fmla="*/ 384551 w 652228"/>
                <a:gd name="connsiteY6" fmla="*/ 288697 h 490544"/>
                <a:gd name="connsiteX7" fmla="*/ 390117 w 652228"/>
                <a:gd name="connsiteY7" fmla="*/ 299746 h 490544"/>
                <a:gd name="connsiteX8" fmla="*/ 454115 w 652228"/>
                <a:gd name="connsiteY8" fmla="*/ 393664 h 490544"/>
                <a:gd name="connsiteX9" fmla="*/ 451333 w 652228"/>
                <a:gd name="connsiteY9" fmla="*/ 319082 h 490544"/>
                <a:gd name="connsiteX10" fmla="*/ 451333 w 652228"/>
                <a:gd name="connsiteY10" fmla="*/ 225163 h 490544"/>
                <a:gd name="connsiteX11" fmla="*/ 454115 w 652228"/>
                <a:gd name="connsiteY11" fmla="*/ 222399 h 490544"/>
                <a:gd name="connsiteX12" fmla="*/ 451333 w 652228"/>
                <a:gd name="connsiteY12" fmla="*/ 222399 h 490544"/>
                <a:gd name="connsiteX13" fmla="*/ 445767 w 652228"/>
                <a:gd name="connsiteY13" fmla="*/ 230687 h 490544"/>
                <a:gd name="connsiteX14" fmla="*/ 281597 w 652228"/>
                <a:gd name="connsiteY14" fmla="*/ 164391 h 490544"/>
                <a:gd name="connsiteX15" fmla="*/ 136903 w 652228"/>
                <a:gd name="connsiteY15" fmla="*/ 89809 h 490544"/>
                <a:gd name="connsiteX16" fmla="*/ 160275 w 652228"/>
                <a:gd name="connsiteY16" fmla="*/ 56418 h 490544"/>
                <a:gd name="connsiteX17" fmla="*/ 267815 w 652228"/>
                <a:gd name="connsiteY17" fmla="*/ 118071 h 490544"/>
                <a:gd name="connsiteX18" fmla="*/ 444291 w 652228"/>
                <a:gd name="connsiteY18" fmla="*/ 210553 h 490544"/>
                <a:gd name="connsiteX19" fmla="*/ 447048 w 652228"/>
                <a:gd name="connsiteY19" fmla="*/ 213355 h 490544"/>
                <a:gd name="connsiteX20" fmla="*/ 452563 w 652228"/>
                <a:gd name="connsiteY20" fmla="*/ 210553 h 490544"/>
                <a:gd name="connsiteX21" fmla="*/ 458078 w 652228"/>
                <a:gd name="connsiteY21" fmla="*/ 199343 h 490544"/>
                <a:gd name="connsiteX22" fmla="*/ 471863 w 652228"/>
                <a:gd name="connsiteY22" fmla="*/ 190935 h 490544"/>
                <a:gd name="connsiteX23" fmla="*/ 518741 w 652228"/>
                <a:gd name="connsiteY23" fmla="*/ 162910 h 490544"/>
                <a:gd name="connsiteX24" fmla="*/ 587676 w 652228"/>
                <a:gd name="connsiteY24" fmla="*/ 120875 h 490544"/>
                <a:gd name="connsiteX25" fmla="*/ 540801 w 652228"/>
                <a:gd name="connsiteY25" fmla="*/ 106863 h 490544"/>
                <a:gd name="connsiteX26" fmla="*/ 353296 w 652228"/>
                <a:gd name="connsiteY26" fmla="*/ 73232 h 490544"/>
                <a:gd name="connsiteX27" fmla="*/ 160275 w 652228"/>
                <a:gd name="connsiteY27" fmla="*/ 56418 h 490544"/>
                <a:gd name="connsiteX28" fmla="*/ 36731 w 652228"/>
                <a:gd name="connsiteY28" fmla="*/ 53078 h 490544"/>
                <a:gd name="connsiteX29" fmla="*/ 202233 w 652228"/>
                <a:gd name="connsiteY29" fmla="*/ 447087 h 490544"/>
                <a:gd name="connsiteX30" fmla="*/ 353943 w 652228"/>
                <a:gd name="connsiteY30" fmla="*/ 305576 h 490544"/>
                <a:gd name="connsiteX31" fmla="*/ 177407 w 652228"/>
                <a:gd name="connsiteY31" fmla="*/ 164067 h 490544"/>
                <a:gd name="connsiteX32" fmla="*/ 72589 w 652228"/>
                <a:gd name="connsiteY32" fmla="*/ 78051 h 490544"/>
                <a:gd name="connsiteX33" fmla="*/ 36731 w 652228"/>
                <a:gd name="connsiteY33" fmla="*/ 53078 h 490544"/>
                <a:gd name="connsiteX34" fmla="*/ 52949 w 652228"/>
                <a:gd name="connsiteY34" fmla="*/ 584 h 490544"/>
                <a:gd name="connsiteX35" fmla="*/ 84580 w 652228"/>
                <a:gd name="connsiteY35" fmla="*/ 585 h 490544"/>
                <a:gd name="connsiteX36" fmla="*/ 144202 w 652228"/>
                <a:gd name="connsiteY36" fmla="*/ 6811 h 490544"/>
                <a:gd name="connsiteX37" fmla="*/ 363280 w 652228"/>
                <a:gd name="connsiteY37" fmla="*/ 37250 h 490544"/>
                <a:gd name="connsiteX38" fmla="*/ 651685 w 652228"/>
                <a:gd name="connsiteY38" fmla="*/ 111963 h 490544"/>
                <a:gd name="connsiteX39" fmla="*/ 637818 w 652228"/>
                <a:gd name="connsiteY39" fmla="*/ 131333 h 490544"/>
                <a:gd name="connsiteX40" fmla="*/ 629499 w 652228"/>
                <a:gd name="connsiteY40" fmla="*/ 139635 h 490544"/>
                <a:gd name="connsiteX41" fmla="*/ 529668 w 652228"/>
                <a:gd name="connsiteY41" fmla="*/ 197746 h 490544"/>
                <a:gd name="connsiteX42" fmla="*/ 476977 w 652228"/>
                <a:gd name="connsiteY42" fmla="*/ 225418 h 490544"/>
                <a:gd name="connsiteX43" fmla="*/ 482523 w 652228"/>
                <a:gd name="connsiteY43" fmla="*/ 333338 h 490544"/>
                <a:gd name="connsiteX44" fmla="*/ 485298 w 652228"/>
                <a:gd name="connsiteY44" fmla="*/ 449559 h 490544"/>
                <a:gd name="connsiteX45" fmla="*/ 454793 w 652228"/>
                <a:gd name="connsiteY45" fmla="*/ 457861 h 490544"/>
                <a:gd name="connsiteX46" fmla="*/ 452018 w 652228"/>
                <a:gd name="connsiteY46" fmla="*/ 452327 h 490544"/>
                <a:gd name="connsiteX47" fmla="*/ 302270 w 652228"/>
                <a:gd name="connsiteY47" fmla="*/ 424655 h 490544"/>
                <a:gd name="connsiteX48" fmla="*/ 291177 w 652228"/>
                <a:gd name="connsiteY48" fmla="*/ 413585 h 490544"/>
                <a:gd name="connsiteX49" fmla="*/ 210758 w 652228"/>
                <a:gd name="connsiteY49" fmla="*/ 485532 h 490544"/>
                <a:gd name="connsiteX50" fmla="*/ 183027 w 652228"/>
                <a:gd name="connsiteY50" fmla="*/ 482766 h 490544"/>
                <a:gd name="connsiteX51" fmla="*/ 0 w 652228"/>
                <a:gd name="connsiteY51" fmla="*/ 23414 h 490544"/>
                <a:gd name="connsiteX52" fmla="*/ 8319 w 652228"/>
                <a:gd name="connsiteY52" fmla="*/ 12345 h 490544"/>
                <a:gd name="connsiteX53" fmla="*/ 22184 w 652228"/>
                <a:gd name="connsiteY53" fmla="*/ 6811 h 490544"/>
                <a:gd name="connsiteX54" fmla="*/ 24959 w 652228"/>
                <a:gd name="connsiteY54" fmla="*/ 6811 h 490544"/>
                <a:gd name="connsiteX55" fmla="*/ 52949 w 652228"/>
                <a:gd name="connsiteY55" fmla="*/ 584 h 49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52228" h="490544">
                  <a:moveTo>
                    <a:pt x="379541" y="326881"/>
                  </a:moveTo>
                  <a:cubicBezTo>
                    <a:pt x="357281" y="351751"/>
                    <a:pt x="332237" y="373859"/>
                    <a:pt x="307194" y="398729"/>
                  </a:cubicBezTo>
                  <a:cubicBezTo>
                    <a:pt x="343368" y="393202"/>
                    <a:pt x="387889" y="398729"/>
                    <a:pt x="424063" y="407018"/>
                  </a:cubicBezTo>
                  <a:cubicBezTo>
                    <a:pt x="410149" y="382149"/>
                    <a:pt x="393455" y="354515"/>
                    <a:pt x="379541" y="326881"/>
                  </a:cubicBezTo>
                  <a:close/>
                  <a:moveTo>
                    <a:pt x="136903" y="89809"/>
                  </a:moveTo>
                  <a:cubicBezTo>
                    <a:pt x="159163" y="106383"/>
                    <a:pt x="181425" y="122957"/>
                    <a:pt x="203684" y="139530"/>
                  </a:cubicBezTo>
                  <a:cubicBezTo>
                    <a:pt x="262118" y="186489"/>
                    <a:pt x="331682" y="233450"/>
                    <a:pt x="384551" y="288697"/>
                  </a:cubicBezTo>
                  <a:cubicBezTo>
                    <a:pt x="387334" y="294220"/>
                    <a:pt x="390117" y="296982"/>
                    <a:pt x="390117" y="299746"/>
                  </a:cubicBezTo>
                  <a:cubicBezTo>
                    <a:pt x="412377" y="330131"/>
                    <a:pt x="431856" y="360516"/>
                    <a:pt x="454115" y="393664"/>
                  </a:cubicBezTo>
                  <a:cubicBezTo>
                    <a:pt x="454115" y="368803"/>
                    <a:pt x="451333" y="343943"/>
                    <a:pt x="451333" y="319082"/>
                  </a:cubicBezTo>
                  <a:cubicBezTo>
                    <a:pt x="448550" y="288697"/>
                    <a:pt x="440202" y="252786"/>
                    <a:pt x="451333" y="225163"/>
                  </a:cubicBezTo>
                  <a:cubicBezTo>
                    <a:pt x="451333" y="225163"/>
                    <a:pt x="451333" y="222399"/>
                    <a:pt x="454115" y="222399"/>
                  </a:cubicBezTo>
                  <a:cubicBezTo>
                    <a:pt x="454115" y="222399"/>
                    <a:pt x="451333" y="222399"/>
                    <a:pt x="451333" y="222399"/>
                  </a:cubicBezTo>
                  <a:cubicBezTo>
                    <a:pt x="451333" y="225163"/>
                    <a:pt x="451333" y="227925"/>
                    <a:pt x="445767" y="230687"/>
                  </a:cubicBezTo>
                  <a:cubicBezTo>
                    <a:pt x="409594" y="252786"/>
                    <a:pt x="314987" y="180966"/>
                    <a:pt x="281597" y="164391"/>
                  </a:cubicBezTo>
                  <a:cubicBezTo>
                    <a:pt x="234292" y="136768"/>
                    <a:pt x="184207" y="111906"/>
                    <a:pt x="136903" y="89809"/>
                  </a:cubicBezTo>
                  <a:close/>
                  <a:moveTo>
                    <a:pt x="160275" y="56418"/>
                  </a:moveTo>
                  <a:cubicBezTo>
                    <a:pt x="196123" y="76036"/>
                    <a:pt x="231968" y="98456"/>
                    <a:pt x="267815" y="118071"/>
                  </a:cubicBezTo>
                  <a:cubicBezTo>
                    <a:pt x="328478" y="148898"/>
                    <a:pt x="389141" y="176923"/>
                    <a:pt x="444291" y="210553"/>
                  </a:cubicBezTo>
                  <a:cubicBezTo>
                    <a:pt x="447048" y="213355"/>
                    <a:pt x="447048" y="213355"/>
                    <a:pt x="447048" y="213355"/>
                  </a:cubicBezTo>
                  <a:cubicBezTo>
                    <a:pt x="449806" y="210553"/>
                    <a:pt x="449806" y="210553"/>
                    <a:pt x="452563" y="210553"/>
                  </a:cubicBezTo>
                  <a:cubicBezTo>
                    <a:pt x="444291" y="210553"/>
                    <a:pt x="452563" y="202144"/>
                    <a:pt x="458078" y="199343"/>
                  </a:cubicBezTo>
                  <a:cubicBezTo>
                    <a:pt x="460834" y="196541"/>
                    <a:pt x="466349" y="193737"/>
                    <a:pt x="471863" y="190935"/>
                  </a:cubicBezTo>
                  <a:cubicBezTo>
                    <a:pt x="488408" y="182528"/>
                    <a:pt x="502196" y="171318"/>
                    <a:pt x="518741" y="162910"/>
                  </a:cubicBezTo>
                  <a:cubicBezTo>
                    <a:pt x="540801" y="148898"/>
                    <a:pt x="562859" y="134886"/>
                    <a:pt x="587676" y="120875"/>
                  </a:cubicBezTo>
                  <a:cubicBezTo>
                    <a:pt x="571131" y="115270"/>
                    <a:pt x="554586" y="109664"/>
                    <a:pt x="540801" y="106863"/>
                  </a:cubicBezTo>
                  <a:cubicBezTo>
                    <a:pt x="477378" y="92850"/>
                    <a:pt x="416716" y="81639"/>
                    <a:pt x="353296" y="73232"/>
                  </a:cubicBezTo>
                  <a:cubicBezTo>
                    <a:pt x="295388" y="64825"/>
                    <a:pt x="226453" y="62023"/>
                    <a:pt x="160275" y="56418"/>
                  </a:cubicBezTo>
                  <a:close/>
                  <a:moveTo>
                    <a:pt x="36731" y="53078"/>
                  </a:moveTo>
                  <a:cubicBezTo>
                    <a:pt x="94657" y="183490"/>
                    <a:pt x="122241" y="327775"/>
                    <a:pt x="202233" y="447087"/>
                  </a:cubicBezTo>
                  <a:cubicBezTo>
                    <a:pt x="254642" y="402692"/>
                    <a:pt x="304292" y="352746"/>
                    <a:pt x="353943" y="305576"/>
                  </a:cubicBezTo>
                  <a:cubicBezTo>
                    <a:pt x="290500" y="266732"/>
                    <a:pt x="235333" y="208463"/>
                    <a:pt x="177407" y="164067"/>
                  </a:cubicBezTo>
                  <a:cubicBezTo>
                    <a:pt x="141549" y="136320"/>
                    <a:pt x="108449" y="108573"/>
                    <a:pt x="72589" y="78051"/>
                  </a:cubicBezTo>
                  <a:cubicBezTo>
                    <a:pt x="67074" y="75275"/>
                    <a:pt x="50523" y="64177"/>
                    <a:pt x="36731" y="53078"/>
                  </a:cubicBezTo>
                  <a:close/>
                  <a:moveTo>
                    <a:pt x="52949" y="584"/>
                  </a:moveTo>
                  <a:cubicBezTo>
                    <a:pt x="63088" y="-280"/>
                    <a:pt x="73834" y="-107"/>
                    <a:pt x="84580" y="585"/>
                  </a:cubicBezTo>
                  <a:cubicBezTo>
                    <a:pt x="106072" y="1969"/>
                    <a:pt x="127564" y="5427"/>
                    <a:pt x="144202" y="6811"/>
                  </a:cubicBezTo>
                  <a:cubicBezTo>
                    <a:pt x="216304" y="15113"/>
                    <a:pt x="291177" y="26180"/>
                    <a:pt x="363280" y="37250"/>
                  </a:cubicBezTo>
                  <a:cubicBezTo>
                    <a:pt x="410423" y="45552"/>
                    <a:pt x="635046" y="53852"/>
                    <a:pt x="651685" y="111963"/>
                  </a:cubicBezTo>
                  <a:cubicBezTo>
                    <a:pt x="654457" y="120265"/>
                    <a:pt x="646139" y="128567"/>
                    <a:pt x="637818" y="131333"/>
                  </a:cubicBezTo>
                  <a:cubicBezTo>
                    <a:pt x="635046" y="134101"/>
                    <a:pt x="635046" y="136869"/>
                    <a:pt x="629499" y="139635"/>
                  </a:cubicBezTo>
                  <a:cubicBezTo>
                    <a:pt x="596222" y="156239"/>
                    <a:pt x="562945" y="178376"/>
                    <a:pt x="529668" y="197746"/>
                  </a:cubicBezTo>
                  <a:cubicBezTo>
                    <a:pt x="515800" y="206048"/>
                    <a:pt x="496389" y="219884"/>
                    <a:pt x="476977" y="225418"/>
                  </a:cubicBezTo>
                  <a:cubicBezTo>
                    <a:pt x="482523" y="261391"/>
                    <a:pt x="479751" y="297365"/>
                    <a:pt x="482523" y="333338"/>
                  </a:cubicBezTo>
                  <a:cubicBezTo>
                    <a:pt x="485298" y="372078"/>
                    <a:pt x="488070" y="410819"/>
                    <a:pt x="485298" y="449559"/>
                  </a:cubicBezTo>
                  <a:cubicBezTo>
                    <a:pt x="485298" y="466162"/>
                    <a:pt x="463111" y="471696"/>
                    <a:pt x="454793" y="457861"/>
                  </a:cubicBezTo>
                  <a:cubicBezTo>
                    <a:pt x="452018" y="455095"/>
                    <a:pt x="452018" y="455095"/>
                    <a:pt x="452018" y="452327"/>
                  </a:cubicBezTo>
                  <a:cubicBezTo>
                    <a:pt x="404876" y="435723"/>
                    <a:pt x="352187" y="427421"/>
                    <a:pt x="302270" y="424655"/>
                  </a:cubicBezTo>
                  <a:cubicBezTo>
                    <a:pt x="296724" y="424655"/>
                    <a:pt x="293952" y="419121"/>
                    <a:pt x="291177" y="413585"/>
                  </a:cubicBezTo>
                  <a:cubicBezTo>
                    <a:pt x="266219" y="438491"/>
                    <a:pt x="238488" y="463394"/>
                    <a:pt x="210758" y="485532"/>
                  </a:cubicBezTo>
                  <a:cubicBezTo>
                    <a:pt x="202439" y="493834"/>
                    <a:pt x="191346" y="491066"/>
                    <a:pt x="183027" y="482766"/>
                  </a:cubicBezTo>
                  <a:cubicBezTo>
                    <a:pt x="85966" y="349940"/>
                    <a:pt x="47143" y="178376"/>
                    <a:pt x="0" y="23414"/>
                  </a:cubicBezTo>
                  <a:cubicBezTo>
                    <a:pt x="0" y="17878"/>
                    <a:pt x="2772" y="12345"/>
                    <a:pt x="8319" y="12345"/>
                  </a:cubicBezTo>
                  <a:cubicBezTo>
                    <a:pt x="11093" y="6811"/>
                    <a:pt x="16640" y="1277"/>
                    <a:pt x="22184" y="6811"/>
                  </a:cubicBezTo>
                  <a:cubicBezTo>
                    <a:pt x="24959" y="6811"/>
                    <a:pt x="24959" y="6811"/>
                    <a:pt x="24959" y="6811"/>
                  </a:cubicBezTo>
                  <a:cubicBezTo>
                    <a:pt x="33278" y="3352"/>
                    <a:pt x="42810" y="1449"/>
                    <a:pt x="52949" y="584"/>
                  </a:cubicBezTo>
                  <a:close/>
                </a:path>
              </a:pathLst>
            </a:custGeom>
            <a:solidFill>
              <a:srgbClr val="93D0C9"/>
            </a:solidFill>
            <a:ln>
              <a:solidFill>
                <a:srgbClr val="93D0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18AF3DC-51FE-4A77-8828-80F0C13CBB7D}"/>
              </a:ext>
            </a:extLst>
          </p:cNvPr>
          <p:cNvGrpSpPr/>
          <p:nvPr/>
        </p:nvGrpSpPr>
        <p:grpSpPr>
          <a:xfrm>
            <a:off x="6111870" y="5445354"/>
            <a:ext cx="5381625" cy="475466"/>
            <a:chOff x="0" y="429601"/>
            <a:chExt cx="6720420" cy="679085"/>
          </a:xfrm>
        </p:grpSpPr>
        <p:sp>
          <p:nvSpPr>
            <p:cNvPr id="34" name="任意多边形 25">
              <a:extLst>
                <a:ext uri="{FF2B5EF4-FFF2-40B4-BE49-F238E27FC236}">
                  <a16:creationId xmlns:a16="http://schemas.microsoft.com/office/drawing/2014/main" id="{A9862720-60B4-465C-B8BE-DC76D77787AD}"/>
                </a:ext>
              </a:extLst>
            </p:cNvPr>
            <p:cNvSpPr/>
            <p:nvPr/>
          </p:nvSpPr>
          <p:spPr>
            <a:xfrm>
              <a:off x="0" y="632010"/>
              <a:ext cx="6212114" cy="476676"/>
            </a:xfrm>
            <a:custGeom>
              <a:avLst/>
              <a:gdLst>
                <a:gd name="connsiteX0" fmla="*/ 0 w 4830618"/>
                <a:gd name="connsiteY0" fmla="*/ 299543 h 476676"/>
                <a:gd name="connsiteX1" fmla="*/ 2650836 w 4830618"/>
                <a:gd name="connsiteY1" fmla="*/ 475034 h 476676"/>
                <a:gd name="connsiteX2" fmla="*/ 3796145 w 4830618"/>
                <a:gd name="connsiteY2" fmla="*/ 207180 h 476676"/>
                <a:gd name="connsiteX3" fmla="*/ 3398982 w 4830618"/>
                <a:gd name="connsiteY3" fmla="*/ 3980 h 476676"/>
                <a:gd name="connsiteX4" fmla="*/ 3574473 w 4830618"/>
                <a:gd name="connsiteY4" fmla="*/ 391907 h 476676"/>
                <a:gd name="connsiteX5" fmla="*/ 4830618 w 4830618"/>
                <a:gd name="connsiteY5" fmla="*/ 225652 h 4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30618" h="476676">
                  <a:moveTo>
                    <a:pt x="0" y="299543"/>
                  </a:moveTo>
                  <a:cubicBezTo>
                    <a:pt x="1009072" y="394985"/>
                    <a:pt x="2018145" y="490428"/>
                    <a:pt x="2650836" y="475034"/>
                  </a:cubicBezTo>
                  <a:cubicBezTo>
                    <a:pt x="3283527" y="459640"/>
                    <a:pt x="3671454" y="285689"/>
                    <a:pt x="3796145" y="207180"/>
                  </a:cubicBezTo>
                  <a:cubicBezTo>
                    <a:pt x="3920836" y="128671"/>
                    <a:pt x="3435927" y="-26808"/>
                    <a:pt x="3398982" y="3980"/>
                  </a:cubicBezTo>
                  <a:cubicBezTo>
                    <a:pt x="3362037" y="34768"/>
                    <a:pt x="3335867" y="354962"/>
                    <a:pt x="3574473" y="391907"/>
                  </a:cubicBezTo>
                  <a:cubicBezTo>
                    <a:pt x="3813079" y="428852"/>
                    <a:pt x="4321848" y="327252"/>
                    <a:pt x="4830618" y="225652"/>
                  </a:cubicBezTo>
                </a:path>
              </a:pathLst>
            </a:custGeom>
            <a:noFill/>
            <a:ln w="19050">
              <a:solidFill>
                <a:srgbClr val="93D0C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26">
              <a:extLst>
                <a:ext uri="{FF2B5EF4-FFF2-40B4-BE49-F238E27FC236}">
                  <a16:creationId xmlns:a16="http://schemas.microsoft.com/office/drawing/2014/main" id="{F2526A2D-AD13-46D2-8357-52C505C57994}"/>
                </a:ext>
              </a:extLst>
            </p:cNvPr>
            <p:cNvSpPr/>
            <p:nvPr/>
          </p:nvSpPr>
          <p:spPr>
            <a:xfrm rot="417983" flipH="1">
              <a:off x="6068192" y="429601"/>
              <a:ext cx="652228" cy="490544"/>
            </a:xfrm>
            <a:custGeom>
              <a:avLst/>
              <a:gdLst>
                <a:gd name="connsiteX0" fmla="*/ 379541 w 652228"/>
                <a:gd name="connsiteY0" fmla="*/ 326881 h 490544"/>
                <a:gd name="connsiteX1" fmla="*/ 307194 w 652228"/>
                <a:gd name="connsiteY1" fmla="*/ 398729 h 490544"/>
                <a:gd name="connsiteX2" fmla="*/ 424063 w 652228"/>
                <a:gd name="connsiteY2" fmla="*/ 407018 h 490544"/>
                <a:gd name="connsiteX3" fmla="*/ 379541 w 652228"/>
                <a:gd name="connsiteY3" fmla="*/ 326881 h 490544"/>
                <a:gd name="connsiteX4" fmla="*/ 136903 w 652228"/>
                <a:gd name="connsiteY4" fmla="*/ 89809 h 490544"/>
                <a:gd name="connsiteX5" fmla="*/ 203684 w 652228"/>
                <a:gd name="connsiteY5" fmla="*/ 139530 h 490544"/>
                <a:gd name="connsiteX6" fmla="*/ 384551 w 652228"/>
                <a:gd name="connsiteY6" fmla="*/ 288697 h 490544"/>
                <a:gd name="connsiteX7" fmla="*/ 390117 w 652228"/>
                <a:gd name="connsiteY7" fmla="*/ 299746 h 490544"/>
                <a:gd name="connsiteX8" fmla="*/ 454115 w 652228"/>
                <a:gd name="connsiteY8" fmla="*/ 393664 h 490544"/>
                <a:gd name="connsiteX9" fmla="*/ 451333 w 652228"/>
                <a:gd name="connsiteY9" fmla="*/ 319082 h 490544"/>
                <a:gd name="connsiteX10" fmla="*/ 451333 w 652228"/>
                <a:gd name="connsiteY10" fmla="*/ 225163 h 490544"/>
                <a:gd name="connsiteX11" fmla="*/ 454115 w 652228"/>
                <a:gd name="connsiteY11" fmla="*/ 222399 h 490544"/>
                <a:gd name="connsiteX12" fmla="*/ 451333 w 652228"/>
                <a:gd name="connsiteY12" fmla="*/ 222399 h 490544"/>
                <a:gd name="connsiteX13" fmla="*/ 445767 w 652228"/>
                <a:gd name="connsiteY13" fmla="*/ 230687 h 490544"/>
                <a:gd name="connsiteX14" fmla="*/ 281597 w 652228"/>
                <a:gd name="connsiteY14" fmla="*/ 164391 h 490544"/>
                <a:gd name="connsiteX15" fmla="*/ 136903 w 652228"/>
                <a:gd name="connsiteY15" fmla="*/ 89809 h 490544"/>
                <a:gd name="connsiteX16" fmla="*/ 160275 w 652228"/>
                <a:gd name="connsiteY16" fmla="*/ 56418 h 490544"/>
                <a:gd name="connsiteX17" fmla="*/ 267815 w 652228"/>
                <a:gd name="connsiteY17" fmla="*/ 118071 h 490544"/>
                <a:gd name="connsiteX18" fmla="*/ 444291 w 652228"/>
                <a:gd name="connsiteY18" fmla="*/ 210553 h 490544"/>
                <a:gd name="connsiteX19" fmla="*/ 447048 w 652228"/>
                <a:gd name="connsiteY19" fmla="*/ 213355 h 490544"/>
                <a:gd name="connsiteX20" fmla="*/ 452563 w 652228"/>
                <a:gd name="connsiteY20" fmla="*/ 210553 h 490544"/>
                <a:gd name="connsiteX21" fmla="*/ 458078 w 652228"/>
                <a:gd name="connsiteY21" fmla="*/ 199343 h 490544"/>
                <a:gd name="connsiteX22" fmla="*/ 471863 w 652228"/>
                <a:gd name="connsiteY22" fmla="*/ 190935 h 490544"/>
                <a:gd name="connsiteX23" fmla="*/ 518741 w 652228"/>
                <a:gd name="connsiteY23" fmla="*/ 162910 h 490544"/>
                <a:gd name="connsiteX24" fmla="*/ 587676 w 652228"/>
                <a:gd name="connsiteY24" fmla="*/ 120875 h 490544"/>
                <a:gd name="connsiteX25" fmla="*/ 540801 w 652228"/>
                <a:gd name="connsiteY25" fmla="*/ 106863 h 490544"/>
                <a:gd name="connsiteX26" fmla="*/ 353296 w 652228"/>
                <a:gd name="connsiteY26" fmla="*/ 73232 h 490544"/>
                <a:gd name="connsiteX27" fmla="*/ 160275 w 652228"/>
                <a:gd name="connsiteY27" fmla="*/ 56418 h 490544"/>
                <a:gd name="connsiteX28" fmla="*/ 36731 w 652228"/>
                <a:gd name="connsiteY28" fmla="*/ 53078 h 490544"/>
                <a:gd name="connsiteX29" fmla="*/ 202233 w 652228"/>
                <a:gd name="connsiteY29" fmla="*/ 447087 h 490544"/>
                <a:gd name="connsiteX30" fmla="*/ 353943 w 652228"/>
                <a:gd name="connsiteY30" fmla="*/ 305576 h 490544"/>
                <a:gd name="connsiteX31" fmla="*/ 177407 w 652228"/>
                <a:gd name="connsiteY31" fmla="*/ 164067 h 490544"/>
                <a:gd name="connsiteX32" fmla="*/ 72589 w 652228"/>
                <a:gd name="connsiteY32" fmla="*/ 78051 h 490544"/>
                <a:gd name="connsiteX33" fmla="*/ 36731 w 652228"/>
                <a:gd name="connsiteY33" fmla="*/ 53078 h 490544"/>
                <a:gd name="connsiteX34" fmla="*/ 52949 w 652228"/>
                <a:gd name="connsiteY34" fmla="*/ 584 h 490544"/>
                <a:gd name="connsiteX35" fmla="*/ 84580 w 652228"/>
                <a:gd name="connsiteY35" fmla="*/ 585 h 490544"/>
                <a:gd name="connsiteX36" fmla="*/ 144202 w 652228"/>
                <a:gd name="connsiteY36" fmla="*/ 6811 h 490544"/>
                <a:gd name="connsiteX37" fmla="*/ 363280 w 652228"/>
                <a:gd name="connsiteY37" fmla="*/ 37250 h 490544"/>
                <a:gd name="connsiteX38" fmla="*/ 651685 w 652228"/>
                <a:gd name="connsiteY38" fmla="*/ 111963 h 490544"/>
                <a:gd name="connsiteX39" fmla="*/ 637818 w 652228"/>
                <a:gd name="connsiteY39" fmla="*/ 131333 h 490544"/>
                <a:gd name="connsiteX40" fmla="*/ 629499 w 652228"/>
                <a:gd name="connsiteY40" fmla="*/ 139635 h 490544"/>
                <a:gd name="connsiteX41" fmla="*/ 529668 w 652228"/>
                <a:gd name="connsiteY41" fmla="*/ 197746 h 490544"/>
                <a:gd name="connsiteX42" fmla="*/ 476977 w 652228"/>
                <a:gd name="connsiteY42" fmla="*/ 225418 h 490544"/>
                <a:gd name="connsiteX43" fmla="*/ 482523 w 652228"/>
                <a:gd name="connsiteY43" fmla="*/ 333338 h 490544"/>
                <a:gd name="connsiteX44" fmla="*/ 485298 w 652228"/>
                <a:gd name="connsiteY44" fmla="*/ 449559 h 490544"/>
                <a:gd name="connsiteX45" fmla="*/ 454793 w 652228"/>
                <a:gd name="connsiteY45" fmla="*/ 457861 h 490544"/>
                <a:gd name="connsiteX46" fmla="*/ 452018 w 652228"/>
                <a:gd name="connsiteY46" fmla="*/ 452327 h 490544"/>
                <a:gd name="connsiteX47" fmla="*/ 302270 w 652228"/>
                <a:gd name="connsiteY47" fmla="*/ 424655 h 490544"/>
                <a:gd name="connsiteX48" fmla="*/ 291177 w 652228"/>
                <a:gd name="connsiteY48" fmla="*/ 413585 h 490544"/>
                <a:gd name="connsiteX49" fmla="*/ 210758 w 652228"/>
                <a:gd name="connsiteY49" fmla="*/ 485532 h 490544"/>
                <a:gd name="connsiteX50" fmla="*/ 183027 w 652228"/>
                <a:gd name="connsiteY50" fmla="*/ 482766 h 490544"/>
                <a:gd name="connsiteX51" fmla="*/ 0 w 652228"/>
                <a:gd name="connsiteY51" fmla="*/ 23414 h 490544"/>
                <a:gd name="connsiteX52" fmla="*/ 8319 w 652228"/>
                <a:gd name="connsiteY52" fmla="*/ 12345 h 490544"/>
                <a:gd name="connsiteX53" fmla="*/ 22184 w 652228"/>
                <a:gd name="connsiteY53" fmla="*/ 6811 h 490544"/>
                <a:gd name="connsiteX54" fmla="*/ 24959 w 652228"/>
                <a:gd name="connsiteY54" fmla="*/ 6811 h 490544"/>
                <a:gd name="connsiteX55" fmla="*/ 52949 w 652228"/>
                <a:gd name="connsiteY55" fmla="*/ 584 h 49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52228" h="490544">
                  <a:moveTo>
                    <a:pt x="379541" y="326881"/>
                  </a:moveTo>
                  <a:cubicBezTo>
                    <a:pt x="357281" y="351751"/>
                    <a:pt x="332237" y="373859"/>
                    <a:pt x="307194" y="398729"/>
                  </a:cubicBezTo>
                  <a:cubicBezTo>
                    <a:pt x="343368" y="393202"/>
                    <a:pt x="387889" y="398729"/>
                    <a:pt x="424063" y="407018"/>
                  </a:cubicBezTo>
                  <a:cubicBezTo>
                    <a:pt x="410149" y="382149"/>
                    <a:pt x="393455" y="354515"/>
                    <a:pt x="379541" y="326881"/>
                  </a:cubicBezTo>
                  <a:close/>
                  <a:moveTo>
                    <a:pt x="136903" y="89809"/>
                  </a:moveTo>
                  <a:cubicBezTo>
                    <a:pt x="159163" y="106383"/>
                    <a:pt x="181425" y="122957"/>
                    <a:pt x="203684" y="139530"/>
                  </a:cubicBezTo>
                  <a:cubicBezTo>
                    <a:pt x="262118" y="186489"/>
                    <a:pt x="331682" y="233450"/>
                    <a:pt x="384551" y="288697"/>
                  </a:cubicBezTo>
                  <a:cubicBezTo>
                    <a:pt x="387334" y="294220"/>
                    <a:pt x="390117" y="296982"/>
                    <a:pt x="390117" y="299746"/>
                  </a:cubicBezTo>
                  <a:cubicBezTo>
                    <a:pt x="412377" y="330131"/>
                    <a:pt x="431856" y="360516"/>
                    <a:pt x="454115" y="393664"/>
                  </a:cubicBezTo>
                  <a:cubicBezTo>
                    <a:pt x="454115" y="368803"/>
                    <a:pt x="451333" y="343943"/>
                    <a:pt x="451333" y="319082"/>
                  </a:cubicBezTo>
                  <a:cubicBezTo>
                    <a:pt x="448550" y="288697"/>
                    <a:pt x="440202" y="252786"/>
                    <a:pt x="451333" y="225163"/>
                  </a:cubicBezTo>
                  <a:cubicBezTo>
                    <a:pt x="451333" y="225163"/>
                    <a:pt x="451333" y="222399"/>
                    <a:pt x="454115" y="222399"/>
                  </a:cubicBezTo>
                  <a:cubicBezTo>
                    <a:pt x="454115" y="222399"/>
                    <a:pt x="451333" y="222399"/>
                    <a:pt x="451333" y="222399"/>
                  </a:cubicBezTo>
                  <a:cubicBezTo>
                    <a:pt x="451333" y="225163"/>
                    <a:pt x="451333" y="227925"/>
                    <a:pt x="445767" y="230687"/>
                  </a:cubicBezTo>
                  <a:cubicBezTo>
                    <a:pt x="409594" y="252786"/>
                    <a:pt x="314987" y="180966"/>
                    <a:pt x="281597" y="164391"/>
                  </a:cubicBezTo>
                  <a:cubicBezTo>
                    <a:pt x="234292" y="136768"/>
                    <a:pt x="184207" y="111906"/>
                    <a:pt x="136903" y="89809"/>
                  </a:cubicBezTo>
                  <a:close/>
                  <a:moveTo>
                    <a:pt x="160275" y="56418"/>
                  </a:moveTo>
                  <a:cubicBezTo>
                    <a:pt x="196123" y="76036"/>
                    <a:pt x="231968" y="98456"/>
                    <a:pt x="267815" y="118071"/>
                  </a:cubicBezTo>
                  <a:cubicBezTo>
                    <a:pt x="328478" y="148898"/>
                    <a:pt x="389141" y="176923"/>
                    <a:pt x="444291" y="210553"/>
                  </a:cubicBezTo>
                  <a:cubicBezTo>
                    <a:pt x="447048" y="213355"/>
                    <a:pt x="447048" y="213355"/>
                    <a:pt x="447048" y="213355"/>
                  </a:cubicBezTo>
                  <a:cubicBezTo>
                    <a:pt x="449806" y="210553"/>
                    <a:pt x="449806" y="210553"/>
                    <a:pt x="452563" y="210553"/>
                  </a:cubicBezTo>
                  <a:cubicBezTo>
                    <a:pt x="444291" y="210553"/>
                    <a:pt x="452563" y="202144"/>
                    <a:pt x="458078" y="199343"/>
                  </a:cubicBezTo>
                  <a:cubicBezTo>
                    <a:pt x="460834" y="196541"/>
                    <a:pt x="466349" y="193737"/>
                    <a:pt x="471863" y="190935"/>
                  </a:cubicBezTo>
                  <a:cubicBezTo>
                    <a:pt x="488408" y="182528"/>
                    <a:pt x="502196" y="171318"/>
                    <a:pt x="518741" y="162910"/>
                  </a:cubicBezTo>
                  <a:cubicBezTo>
                    <a:pt x="540801" y="148898"/>
                    <a:pt x="562859" y="134886"/>
                    <a:pt x="587676" y="120875"/>
                  </a:cubicBezTo>
                  <a:cubicBezTo>
                    <a:pt x="571131" y="115270"/>
                    <a:pt x="554586" y="109664"/>
                    <a:pt x="540801" y="106863"/>
                  </a:cubicBezTo>
                  <a:cubicBezTo>
                    <a:pt x="477378" y="92850"/>
                    <a:pt x="416716" y="81639"/>
                    <a:pt x="353296" y="73232"/>
                  </a:cubicBezTo>
                  <a:cubicBezTo>
                    <a:pt x="295388" y="64825"/>
                    <a:pt x="226453" y="62023"/>
                    <a:pt x="160275" y="56418"/>
                  </a:cubicBezTo>
                  <a:close/>
                  <a:moveTo>
                    <a:pt x="36731" y="53078"/>
                  </a:moveTo>
                  <a:cubicBezTo>
                    <a:pt x="94657" y="183490"/>
                    <a:pt x="122241" y="327775"/>
                    <a:pt x="202233" y="447087"/>
                  </a:cubicBezTo>
                  <a:cubicBezTo>
                    <a:pt x="254642" y="402692"/>
                    <a:pt x="304292" y="352746"/>
                    <a:pt x="353943" y="305576"/>
                  </a:cubicBezTo>
                  <a:cubicBezTo>
                    <a:pt x="290500" y="266732"/>
                    <a:pt x="235333" y="208463"/>
                    <a:pt x="177407" y="164067"/>
                  </a:cubicBezTo>
                  <a:cubicBezTo>
                    <a:pt x="141549" y="136320"/>
                    <a:pt x="108449" y="108573"/>
                    <a:pt x="72589" y="78051"/>
                  </a:cubicBezTo>
                  <a:cubicBezTo>
                    <a:pt x="67074" y="75275"/>
                    <a:pt x="50523" y="64177"/>
                    <a:pt x="36731" y="53078"/>
                  </a:cubicBezTo>
                  <a:close/>
                  <a:moveTo>
                    <a:pt x="52949" y="584"/>
                  </a:moveTo>
                  <a:cubicBezTo>
                    <a:pt x="63088" y="-280"/>
                    <a:pt x="73834" y="-107"/>
                    <a:pt x="84580" y="585"/>
                  </a:cubicBezTo>
                  <a:cubicBezTo>
                    <a:pt x="106072" y="1969"/>
                    <a:pt x="127564" y="5427"/>
                    <a:pt x="144202" y="6811"/>
                  </a:cubicBezTo>
                  <a:cubicBezTo>
                    <a:pt x="216304" y="15113"/>
                    <a:pt x="291177" y="26180"/>
                    <a:pt x="363280" y="37250"/>
                  </a:cubicBezTo>
                  <a:cubicBezTo>
                    <a:pt x="410423" y="45552"/>
                    <a:pt x="635046" y="53852"/>
                    <a:pt x="651685" y="111963"/>
                  </a:cubicBezTo>
                  <a:cubicBezTo>
                    <a:pt x="654457" y="120265"/>
                    <a:pt x="646139" y="128567"/>
                    <a:pt x="637818" y="131333"/>
                  </a:cubicBezTo>
                  <a:cubicBezTo>
                    <a:pt x="635046" y="134101"/>
                    <a:pt x="635046" y="136869"/>
                    <a:pt x="629499" y="139635"/>
                  </a:cubicBezTo>
                  <a:cubicBezTo>
                    <a:pt x="596222" y="156239"/>
                    <a:pt x="562945" y="178376"/>
                    <a:pt x="529668" y="197746"/>
                  </a:cubicBezTo>
                  <a:cubicBezTo>
                    <a:pt x="515800" y="206048"/>
                    <a:pt x="496389" y="219884"/>
                    <a:pt x="476977" y="225418"/>
                  </a:cubicBezTo>
                  <a:cubicBezTo>
                    <a:pt x="482523" y="261391"/>
                    <a:pt x="479751" y="297365"/>
                    <a:pt x="482523" y="333338"/>
                  </a:cubicBezTo>
                  <a:cubicBezTo>
                    <a:pt x="485298" y="372078"/>
                    <a:pt x="488070" y="410819"/>
                    <a:pt x="485298" y="449559"/>
                  </a:cubicBezTo>
                  <a:cubicBezTo>
                    <a:pt x="485298" y="466162"/>
                    <a:pt x="463111" y="471696"/>
                    <a:pt x="454793" y="457861"/>
                  </a:cubicBezTo>
                  <a:cubicBezTo>
                    <a:pt x="452018" y="455095"/>
                    <a:pt x="452018" y="455095"/>
                    <a:pt x="452018" y="452327"/>
                  </a:cubicBezTo>
                  <a:cubicBezTo>
                    <a:pt x="404876" y="435723"/>
                    <a:pt x="352187" y="427421"/>
                    <a:pt x="302270" y="424655"/>
                  </a:cubicBezTo>
                  <a:cubicBezTo>
                    <a:pt x="296724" y="424655"/>
                    <a:pt x="293952" y="419121"/>
                    <a:pt x="291177" y="413585"/>
                  </a:cubicBezTo>
                  <a:cubicBezTo>
                    <a:pt x="266219" y="438491"/>
                    <a:pt x="238488" y="463394"/>
                    <a:pt x="210758" y="485532"/>
                  </a:cubicBezTo>
                  <a:cubicBezTo>
                    <a:pt x="202439" y="493834"/>
                    <a:pt x="191346" y="491066"/>
                    <a:pt x="183027" y="482766"/>
                  </a:cubicBezTo>
                  <a:cubicBezTo>
                    <a:pt x="85966" y="349940"/>
                    <a:pt x="47143" y="178376"/>
                    <a:pt x="0" y="23414"/>
                  </a:cubicBezTo>
                  <a:cubicBezTo>
                    <a:pt x="0" y="17878"/>
                    <a:pt x="2772" y="12345"/>
                    <a:pt x="8319" y="12345"/>
                  </a:cubicBezTo>
                  <a:cubicBezTo>
                    <a:pt x="11093" y="6811"/>
                    <a:pt x="16640" y="1277"/>
                    <a:pt x="22184" y="6811"/>
                  </a:cubicBezTo>
                  <a:cubicBezTo>
                    <a:pt x="24959" y="6811"/>
                    <a:pt x="24959" y="6811"/>
                    <a:pt x="24959" y="6811"/>
                  </a:cubicBezTo>
                  <a:cubicBezTo>
                    <a:pt x="33278" y="3352"/>
                    <a:pt x="42810" y="1449"/>
                    <a:pt x="52949" y="584"/>
                  </a:cubicBezTo>
                  <a:close/>
                </a:path>
              </a:pathLst>
            </a:custGeom>
            <a:solidFill>
              <a:srgbClr val="93D0C9"/>
            </a:solidFill>
            <a:ln>
              <a:solidFill>
                <a:srgbClr val="93D0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9" name="矩形 12">
            <a:extLst>
              <a:ext uri="{FF2B5EF4-FFF2-40B4-BE49-F238E27FC236}">
                <a16:creationId xmlns:a16="http://schemas.microsoft.com/office/drawing/2014/main" id="{EC97C1C5-C5E7-43DE-ADED-63A832E42FE1}"/>
              </a:ext>
            </a:extLst>
          </p:cNvPr>
          <p:cNvSpPr/>
          <p:nvPr/>
        </p:nvSpPr>
        <p:spPr>
          <a:xfrm>
            <a:off x="6086071" y="2544754"/>
            <a:ext cx="5149209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vi-VN" altLang="en-US" sz="2800" i="1" dirty="0">
                <a:solidFill>
                  <a:srgbClr val="FF0000"/>
                </a:solidFill>
                <a:latin typeface="Patrick Hand" panose="00000500000000000000" pitchFamily="2" charset="0"/>
              </a:rPr>
              <a:t>Biết phân biệt nhiều hơn một số đơn vị với gấp lên một số lần</a:t>
            </a:r>
            <a:r>
              <a:rPr lang="en-US" altLang="en-US" sz="2800" i="1" dirty="0">
                <a:solidFill>
                  <a:srgbClr val="FF0000"/>
                </a:solidFill>
                <a:latin typeface="Patrick Hand" panose="00000500000000000000" pitchFamily="2" charset="0"/>
              </a:rPr>
              <a:t>.</a:t>
            </a:r>
            <a:endParaRPr kumimoji="0" lang="zh-CN" alt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atrick Hand" panose="00000500000000000000" pitchFamily="2" charset="0"/>
              <a:ea typeface="方正字迹-童体毛笔字体" panose="02010600010101010101" pitchFamily="2" charset="-122"/>
            </a:endParaRPr>
          </a:p>
        </p:txBody>
      </p:sp>
      <p:sp>
        <p:nvSpPr>
          <p:cNvPr id="40" name="矩形 12">
            <a:extLst>
              <a:ext uri="{FF2B5EF4-FFF2-40B4-BE49-F238E27FC236}">
                <a16:creationId xmlns:a16="http://schemas.microsoft.com/office/drawing/2014/main" id="{EC97C1C5-C5E7-43DE-ADED-63A832E42FE1}"/>
              </a:ext>
            </a:extLst>
          </p:cNvPr>
          <p:cNvSpPr/>
          <p:nvPr/>
        </p:nvSpPr>
        <p:spPr>
          <a:xfrm>
            <a:off x="6318646" y="4187348"/>
            <a:ext cx="456102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vi-VN" altLang="en-US" sz="2800" i="1" dirty="0">
                <a:solidFill>
                  <a:srgbClr val="FF0000"/>
                </a:solidFill>
                <a:latin typeface="Patrick Hand" panose="00000500000000000000" pitchFamily="2" charset="0"/>
              </a:rPr>
              <a:t>Giải được các bài tập vận dụng</a:t>
            </a:r>
            <a:endParaRPr kumimoji="0" lang="zh-CN" alt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atrick Hand" panose="00000500000000000000" pitchFamily="2" charset="0"/>
              <a:ea typeface="方正字迹-童体毛笔字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62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F0B02C-2855-40D4-91CF-468C2127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D1441E0-3523-470D-A8F6-9B0F9E5878C2}"/>
              </a:ext>
            </a:extLst>
          </p:cNvPr>
          <p:cNvSpPr/>
          <p:nvPr/>
        </p:nvSpPr>
        <p:spPr>
          <a:xfrm>
            <a:off x="578218" y="336249"/>
            <a:ext cx="11224161" cy="6227605"/>
          </a:xfrm>
          <a:custGeom>
            <a:avLst/>
            <a:gdLst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437782 w 11224161"/>
              <a:gd name="connsiteY14" fmla="*/ 1652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171082 w 11224161"/>
              <a:gd name="connsiteY14" fmla="*/ 393861 h 6221115"/>
              <a:gd name="connsiteX0" fmla="*/ 171082 w 11224161"/>
              <a:gd name="connsiteY0" fmla="*/ 398171 h 6225425"/>
              <a:gd name="connsiteX1" fmla="*/ 107582 w 11224161"/>
              <a:gd name="connsiteY1" fmla="*/ 1922171 h 6225425"/>
              <a:gd name="connsiteX2" fmla="*/ 120282 w 11224161"/>
              <a:gd name="connsiteY2" fmla="*/ 4271671 h 6225425"/>
              <a:gd name="connsiteX3" fmla="*/ 82182 w 11224161"/>
              <a:gd name="connsiteY3" fmla="*/ 5668671 h 6225425"/>
              <a:gd name="connsiteX4" fmla="*/ 1339482 w 11224161"/>
              <a:gd name="connsiteY4" fmla="*/ 5973471 h 6225425"/>
              <a:gd name="connsiteX5" fmla="*/ 5657482 w 11224161"/>
              <a:gd name="connsiteY5" fmla="*/ 5846471 h 6225425"/>
              <a:gd name="connsiteX6" fmla="*/ 9873882 w 11224161"/>
              <a:gd name="connsiteY6" fmla="*/ 6202071 h 6225425"/>
              <a:gd name="connsiteX7" fmla="*/ 11067682 w 11224161"/>
              <a:gd name="connsiteY7" fmla="*/ 5071771 h 6225425"/>
              <a:gd name="connsiteX8" fmla="*/ 11029582 w 11224161"/>
              <a:gd name="connsiteY8" fmla="*/ 2226971 h 6225425"/>
              <a:gd name="connsiteX9" fmla="*/ 11105782 w 11224161"/>
              <a:gd name="connsiteY9" fmla="*/ 575971 h 6225425"/>
              <a:gd name="connsiteX10" fmla="*/ 9213482 w 11224161"/>
              <a:gd name="connsiteY10" fmla="*/ 4471 h 6225425"/>
              <a:gd name="connsiteX11" fmla="*/ 6876682 w 11224161"/>
              <a:gd name="connsiteY11" fmla="*/ 296571 h 6225425"/>
              <a:gd name="connsiteX12" fmla="*/ 4387482 w 11224161"/>
              <a:gd name="connsiteY12" fmla="*/ 42571 h 6225425"/>
              <a:gd name="connsiteX13" fmla="*/ 1682382 w 11224161"/>
              <a:gd name="connsiteY13" fmla="*/ 283871 h 6225425"/>
              <a:gd name="connsiteX14" fmla="*/ 171082 w 11224161"/>
              <a:gd name="connsiteY14" fmla="*/ 398171 h 6225425"/>
              <a:gd name="connsiteX0" fmla="*/ 171082 w 11224161"/>
              <a:gd name="connsiteY0" fmla="*/ 398587 h 6225841"/>
              <a:gd name="connsiteX1" fmla="*/ 107582 w 11224161"/>
              <a:gd name="connsiteY1" fmla="*/ 1922587 h 6225841"/>
              <a:gd name="connsiteX2" fmla="*/ 120282 w 11224161"/>
              <a:gd name="connsiteY2" fmla="*/ 4272087 h 6225841"/>
              <a:gd name="connsiteX3" fmla="*/ 82182 w 11224161"/>
              <a:gd name="connsiteY3" fmla="*/ 5669087 h 6225841"/>
              <a:gd name="connsiteX4" fmla="*/ 1339482 w 11224161"/>
              <a:gd name="connsiteY4" fmla="*/ 5973887 h 6225841"/>
              <a:gd name="connsiteX5" fmla="*/ 5657482 w 11224161"/>
              <a:gd name="connsiteY5" fmla="*/ 5846887 h 6225841"/>
              <a:gd name="connsiteX6" fmla="*/ 9873882 w 11224161"/>
              <a:gd name="connsiteY6" fmla="*/ 6202487 h 6225841"/>
              <a:gd name="connsiteX7" fmla="*/ 11067682 w 11224161"/>
              <a:gd name="connsiteY7" fmla="*/ 5072187 h 6225841"/>
              <a:gd name="connsiteX8" fmla="*/ 11029582 w 11224161"/>
              <a:gd name="connsiteY8" fmla="*/ 2227387 h 6225841"/>
              <a:gd name="connsiteX9" fmla="*/ 11105782 w 11224161"/>
              <a:gd name="connsiteY9" fmla="*/ 576387 h 6225841"/>
              <a:gd name="connsiteX10" fmla="*/ 9213482 w 11224161"/>
              <a:gd name="connsiteY10" fmla="*/ 4887 h 6225841"/>
              <a:gd name="connsiteX11" fmla="*/ 6876682 w 11224161"/>
              <a:gd name="connsiteY11" fmla="*/ 296987 h 6225841"/>
              <a:gd name="connsiteX12" fmla="*/ 4412882 w 11224161"/>
              <a:gd name="connsiteY12" fmla="*/ 233487 h 6225841"/>
              <a:gd name="connsiteX13" fmla="*/ 1682382 w 11224161"/>
              <a:gd name="connsiteY13" fmla="*/ 284287 h 6225841"/>
              <a:gd name="connsiteX14" fmla="*/ 171082 w 11224161"/>
              <a:gd name="connsiteY14" fmla="*/ 398587 h 6225841"/>
              <a:gd name="connsiteX0" fmla="*/ 171082 w 11224161"/>
              <a:gd name="connsiteY0" fmla="*/ 400572 h 6227826"/>
              <a:gd name="connsiteX1" fmla="*/ 107582 w 11224161"/>
              <a:gd name="connsiteY1" fmla="*/ 1924572 h 6227826"/>
              <a:gd name="connsiteX2" fmla="*/ 120282 w 11224161"/>
              <a:gd name="connsiteY2" fmla="*/ 4274072 h 6227826"/>
              <a:gd name="connsiteX3" fmla="*/ 82182 w 11224161"/>
              <a:gd name="connsiteY3" fmla="*/ 5671072 h 6227826"/>
              <a:gd name="connsiteX4" fmla="*/ 1339482 w 11224161"/>
              <a:gd name="connsiteY4" fmla="*/ 5975872 h 6227826"/>
              <a:gd name="connsiteX5" fmla="*/ 5657482 w 11224161"/>
              <a:gd name="connsiteY5" fmla="*/ 5848872 h 6227826"/>
              <a:gd name="connsiteX6" fmla="*/ 9873882 w 11224161"/>
              <a:gd name="connsiteY6" fmla="*/ 6204472 h 6227826"/>
              <a:gd name="connsiteX7" fmla="*/ 11067682 w 11224161"/>
              <a:gd name="connsiteY7" fmla="*/ 5074172 h 6227826"/>
              <a:gd name="connsiteX8" fmla="*/ 11029582 w 11224161"/>
              <a:gd name="connsiteY8" fmla="*/ 2229372 h 6227826"/>
              <a:gd name="connsiteX9" fmla="*/ 11105782 w 11224161"/>
              <a:gd name="connsiteY9" fmla="*/ 578372 h 6227826"/>
              <a:gd name="connsiteX10" fmla="*/ 9213482 w 11224161"/>
              <a:gd name="connsiteY10" fmla="*/ 6872 h 6227826"/>
              <a:gd name="connsiteX11" fmla="*/ 6775082 w 11224161"/>
              <a:gd name="connsiteY11" fmla="*/ 260872 h 6227826"/>
              <a:gd name="connsiteX12" fmla="*/ 4412882 w 11224161"/>
              <a:gd name="connsiteY12" fmla="*/ 235472 h 6227826"/>
              <a:gd name="connsiteX13" fmla="*/ 1682382 w 11224161"/>
              <a:gd name="connsiteY13" fmla="*/ 286272 h 6227826"/>
              <a:gd name="connsiteX14" fmla="*/ 171082 w 11224161"/>
              <a:gd name="connsiteY14" fmla="*/ 400572 h 6227826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82382 w 11224161"/>
              <a:gd name="connsiteY13" fmla="*/ 2860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707782 w 11224161"/>
              <a:gd name="connsiteY13" fmla="*/ 3495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224161" h="6227605">
                <a:moveTo>
                  <a:pt x="171082" y="400351"/>
                </a:moveTo>
                <a:cubicBezTo>
                  <a:pt x="-93501" y="690334"/>
                  <a:pt x="116049" y="1278768"/>
                  <a:pt x="107582" y="1924351"/>
                </a:cubicBezTo>
                <a:cubicBezTo>
                  <a:pt x="99115" y="2569934"/>
                  <a:pt x="124515" y="3649434"/>
                  <a:pt x="120282" y="4273851"/>
                </a:cubicBezTo>
                <a:cubicBezTo>
                  <a:pt x="116049" y="4898268"/>
                  <a:pt x="-121018" y="5387218"/>
                  <a:pt x="82182" y="5670851"/>
                </a:cubicBezTo>
                <a:cubicBezTo>
                  <a:pt x="285382" y="5954484"/>
                  <a:pt x="410265" y="5946018"/>
                  <a:pt x="1339482" y="5975651"/>
                </a:cubicBezTo>
                <a:cubicBezTo>
                  <a:pt x="2268699" y="6005284"/>
                  <a:pt x="4235082" y="5810551"/>
                  <a:pt x="5657482" y="5848651"/>
                </a:cubicBezTo>
                <a:cubicBezTo>
                  <a:pt x="7079882" y="5886751"/>
                  <a:pt x="8972182" y="6333368"/>
                  <a:pt x="9873882" y="6204251"/>
                </a:cubicBezTo>
                <a:cubicBezTo>
                  <a:pt x="10775582" y="6075134"/>
                  <a:pt x="10875065" y="5736467"/>
                  <a:pt x="11067682" y="5073951"/>
                </a:cubicBezTo>
                <a:cubicBezTo>
                  <a:pt x="11260299" y="4411435"/>
                  <a:pt x="11023232" y="2978451"/>
                  <a:pt x="11029582" y="2229151"/>
                </a:cubicBezTo>
                <a:cubicBezTo>
                  <a:pt x="11035932" y="1479851"/>
                  <a:pt x="11408465" y="948568"/>
                  <a:pt x="11105782" y="578151"/>
                </a:cubicBezTo>
                <a:cubicBezTo>
                  <a:pt x="10803099" y="207734"/>
                  <a:pt x="9935265" y="59568"/>
                  <a:pt x="9213482" y="6651"/>
                </a:cubicBezTo>
                <a:cubicBezTo>
                  <a:pt x="8491699" y="-46266"/>
                  <a:pt x="7604815" y="233134"/>
                  <a:pt x="6775082" y="260651"/>
                </a:cubicBezTo>
                <a:cubicBezTo>
                  <a:pt x="5945349" y="288168"/>
                  <a:pt x="5107149" y="95551"/>
                  <a:pt x="4235082" y="171751"/>
                </a:cubicBezTo>
                <a:cubicBezTo>
                  <a:pt x="3363015" y="247951"/>
                  <a:pt x="2605249" y="332618"/>
                  <a:pt x="1695082" y="184451"/>
                </a:cubicBezTo>
                <a:cubicBezTo>
                  <a:pt x="789149" y="65918"/>
                  <a:pt x="435665" y="110368"/>
                  <a:pt x="171082" y="400351"/>
                </a:cubicBezTo>
                <a:close/>
              </a:path>
            </a:pathLst>
          </a:custGeom>
          <a:solidFill>
            <a:srgbClr val="F8F2D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091239"/>
              </p:ext>
            </p:extLst>
          </p:nvPr>
        </p:nvGraphicFramePr>
        <p:xfrm>
          <a:off x="875071" y="1400442"/>
          <a:ext cx="10520515" cy="4719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8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8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0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3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sz="3600" dirty="0"/>
                    </a:p>
                    <a:p>
                      <a:pPr algn="l">
                        <a:buNone/>
                      </a:pPr>
                      <a:r>
                        <a:rPr lang="vi-VN" altLang="en-US" sz="3600" dirty="0">
                          <a:latin typeface="Patrick Hand" panose="00000500000000000000" pitchFamily="2" charset="0"/>
                        </a:rPr>
                        <a:t>Số đã cho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latin typeface="Patrick Hand" panose="00000500000000000000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3600" b="1" dirty="0">
                          <a:latin typeface="Patrick Hand" panose="00000500000000000000" pitchFamily="2" charset="0"/>
                        </a:rPr>
                        <a:t>3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latin typeface="Patrick Hand" panose="00000500000000000000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3600" b="1" dirty="0">
                          <a:latin typeface="Patrick Hand" panose="00000500000000000000" pitchFamily="2" charset="0"/>
                        </a:rPr>
                        <a:t>6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latin typeface="Patrick Hand" panose="00000500000000000000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3600" b="1" dirty="0">
                          <a:latin typeface="Patrick Hand" panose="00000500000000000000" pitchFamily="2" charset="0"/>
                        </a:rPr>
                        <a:t>4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latin typeface="Patrick Hand" panose="00000500000000000000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3600" b="1" dirty="0">
                          <a:latin typeface="Patrick Hand" panose="00000500000000000000" pitchFamily="2" charset="0"/>
                        </a:rPr>
                        <a:t>7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latin typeface="Patrick Hand" panose="00000500000000000000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3600" b="1" dirty="0">
                          <a:latin typeface="Patrick Hand" panose="00000500000000000000" pitchFamily="2" charset="0"/>
                        </a:rPr>
                        <a:t>5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latin typeface="Patrick Hand" panose="00000500000000000000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altLang="en-US" sz="3600" b="1" dirty="0">
                          <a:latin typeface="Patrick Hand" panose="00000500000000000000" pitchFamily="2" charset="0"/>
                        </a:rPr>
                        <a:t>0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1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3600" dirty="0">
                          <a:latin typeface="Patrick Hand" panose="00000500000000000000" pitchFamily="2" charset="0"/>
                        </a:rPr>
                        <a:t>Nhiều hơn số đã cho </a:t>
                      </a:r>
                      <a:r>
                        <a:rPr lang="en-US" altLang="en-US" sz="3600" dirty="0">
                          <a:latin typeface="Patrick Hand" panose="00000500000000000000" pitchFamily="2" charset="0"/>
                        </a:rPr>
                        <a:t>5</a:t>
                      </a:r>
                      <a:r>
                        <a:rPr lang="vi-VN" altLang="en-US" sz="3600" dirty="0">
                          <a:latin typeface="Patrick Hand" panose="00000500000000000000" pitchFamily="2" charset="0"/>
                        </a:rPr>
                        <a:t> đơn vị</a:t>
                      </a:r>
                    </a:p>
                    <a:p>
                      <a:pPr>
                        <a:buNone/>
                      </a:pPr>
                      <a:endParaRPr lang="vi-VN" altLang="en-US" sz="3200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sz="3600" b="1" dirty="0">
                        <a:latin typeface="Patrick Hand" panose="000005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vi-VN" altLang="en-US" sz="3600" b="1" dirty="0">
                          <a:latin typeface="Patrick Hand" panose="00000500000000000000" pitchFamily="2" charset="0"/>
                        </a:rPr>
                        <a:t>  </a:t>
                      </a:r>
                      <a:r>
                        <a:rPr lang="en-US" altLang="en-US" sz="3600" b="1" dirty="0">
                          <a:latin typeface="Patrick Hand" panose="00000500000000000000" pitchFamily="2" charset="0"/>
                        </a:rPr>
                        <a:t> 8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3600" dirty="0">
                          <a:latin typeface="Patrick Hand" panose="00000500000000000000" pitchFamily="2" charset="0"/>
                        </a:rPr>
                        <a:t>Gấp </a:t>
                      </a:r>
                      <a:r>
                        <a:rPr lang="en-US" altLang="en-US" sz="3600" dirty="0">
                          <a:latin typeface="Patrick Hand" panose="00000500000000000000" pitchFamily="2" charset="0"/>
                        </a:rPr>
                        <a:t>5</a:t>
                      </a:r>
                      <a:r>
                        <a:rPr lang="vi-VN" altLang="en-US" sz="3600" dirty="0">
                          <a:latin typeface="Patrick Hand" panose="00000500000000000000" pitchFamily="2" charset="0"/>
                        </a:rPr>
                        <a:t> lần số đã cho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sz="3200" b="1" dirty="0">
                        <a:latin typeface="Patrick Hand" panose="000005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vi-VN" altLang="en-US" sz="3200" b="1" dirty="0">
                          <a:latin typeface="Patrick Hand" panose="00000500000000000000" pitchFamily="2" charset="0"/>
                        </a:rPr>
                        <a:t>  </a:t>
                      </a:r>
                      <a:r>
                        <a:rPr lang="en-US" altLang="en-US" sz="3200" b="1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altLang="en-US" sz="3600" b="1" dirty="0">
                          <a:latin typeface="Patrick Hand" panose="00000500000000000000" pitchFamily="2" charset="0"/>
                        </a:rPr>
                        <a:t>15</a:t>
                      </a:r>
                      <a:endParaRPr lang="vi-VN" altLang="en-US" sz="3600" b="1" dirty="0">
                        <a:solidFill>
                          <a:srgbClr val="FF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/>
        </p:nvSpPr>
        <p:spPr>
          <a:xfrm>
            <a:off x="4429053" y="2850782"/>
            <a:ext cx="915035" cy="702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11200" dirty="0">
                <a:latin typeface="Patrick Hand" panose="00000500000000000000" pitchFamily="2" charset="0"/>
              </a:rPr>
              <a:t>           </a:t>
            </a:r>
            <a:r>
              <a:rPr lang="vi-VN" altLang="en-US" sz="11200" dirty="0"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11200" dirty="0">
                <a:latin typeface="Patrick Hand" panose="00000500000000000000" pitchFamily="2" charset="0"/>
                <a:sym typeface="+mn-ea"/>
              </a:rPr>
              <a:t>3 </a:t>
            </a:r>
            <a:r>
              <a:rPr lang="vi-VN" altLang="en-US" sz="11200" dirty="0">
                <a:latin typeface="Patrick Hand" panose="00000500000000000000" pitchFamily="2" charset="0"/>
                <a:sym typeface="+mn-ea"/>
              </a:rPr>
              <a:t>+</a:t>
            </a:r>
            <a:r>
              <a:rPr lang="en-US" altLang="en-US" sz="11200" dirty="0">
                <a:latin typeface="Patrick Hand" panose="00000500000000000000" pitchFamily="2" charset="0"/>
                <a:sym typeface="+mn-ea"/>
              </a:rPr>
              <a:t> 5</a:t>
            </a:r>
            <a:r>
              <a:rPr lang="vi-VN" altLang="en-US" sz="11200" dirty="0"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11200" dirty="0">
              <a:latin typeface="Patrick Hand" panose="00000500000000000000" pitchFamily="2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4390636" y="4384307"/>
            <a:ext cx="1118870" cy="8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dirty="0">
                <a:latin typeface="Patrick Hand" panose="00000500000000000000" pitchFamily="2" charset="0"/>
              </a:rPr>
              <a:t>           </a:t>
            </a:r>
            <a:r>
              <a:rPr lang="vi-VN" altLang="en-US" dirty="0">
                <a:latin typeface="Patrick Hand" panose="00000500000000000000" pitchFamily="2" charset="0"/>
                <a:sym typeface="+mn-ea"/>
              </a:rPr>
              <a:t>         </a:t>
            </a:r>
            <a:r>
              <a:rPr lang="en-US" altLang="en-US" dirty="0">
                <a:latin typeface="Patrick Hand" panose="00000500000000000000" pitchFamily="2" charset="0"/>
                <a:sym typeface="+mn-ea"/>
              </a:rPr>
              <a:t>3 </a:t>
            </a:r>
            <a:r>
              <a:rPr lang="vi-VN" altLang="en-US" dirty="0">
                <a:latin typeface="Patrick Hand" panose="00000500000000000000" pitchFamily="2" charset="0"/>
                <a:sym typeface="+mn-ea"/>
              </a:rPr>
              <a:t>x</a:t>
            </a:r>
            <a:r>
              <a:rPr lang="en-US" altLang="en-US" dirty="0">
                <a:latin typeface="Patrick Hand" panose="00000500000000000000" pitchFamily="2" charset="0"/>
                <a:sym typeface="+mn-ea"/>
              </a:rPr>
              <a:t> 5</a:t>
            </a:r>
            <a:r>
              <a:rPr lang="vi-VN" altLang="en-US" dirty="0"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dirty="0">
              <a:latin typeface="Patrick Hand" panose="00000500000000000000" pitchFamily="2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642571" y="3057792"/>
            <a:ext cx="1087120" cy="702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1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1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5676828" y="4582331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30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6797124" y="3051538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9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6802675" y="4582331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20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7983035" y="3051538"/>
            <a:ext cx="915035" cy="247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12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7928522" y="4582331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3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5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9308713" y="3051537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10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/>
        </p:nvSpPr>
        <p:spPr>
          <a:xfrm>
            <a:off x="9234871" y="4582331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25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/>
        </p:nvSpPr>
        <p:spPr>
          <a:xfrm>
            <a:off x="10581770" y="3041071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5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/>
        </p:nvSpPr>
        <p:spPr>
          <a:xfrm>
            <a:off x="10549934" y="4582331"/>
            <a:ext cx="915035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</a:rPr>
              <a:t>           </a:t>
            </a:r>
            <a:r>
              <a:rPr lang="vi-VN" altLang="en-US" sz="4000" b="1" dirty="0">
                <a:solidFill>
                  <a:srgbClr val="FF0000"/>
                </a:solidFill>
                <a:latin typeface="Patrick Hand" panose="00000500000000000000" pitchFamily="2" charset="0"/>
                <a:sym typeface="+mn-ea"/>
              </a:rPr>
              <a:t>      0           </a:t>
            </a:r>
            <a:endParaRPr lang="vi-VN" altLang="en-US" sz="40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D1221530-DC2A-40FF-B13E-FF7D2326AF96}"/>
              </a:ext>
            </a:extLst>
          </p:cNvPr>
          <p:cNvSpPr txBox="1"/>
          <p:nvPr/>
        </p:nvSpPr>
        <p:spPr>
          <a:xfrm>
            <a:off x="389621" y="575667"/>
            <a:ext cx="1164388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+mj-ea"/>
              </a:rPr>
              <a:t>Bài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+mj-ea"/>
              </a:rPr>
              <a:t> 3: Viết số thích hợp vào ô trống (theo mẫu) :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atrick Hand" panose="000005000000000000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672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F0B02C-2855-40D4-91CF-468C2127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D1441E0-3523-470D-A8F6-9B0F9E5878C2}"/>
              </a:ext>
            </a:extLst>
          </p:cNvPr>
          <p:cNvSpPr/>
          <p:nvPr/>
        </p:nvSpPr>
        <p:spPr>
          <a:xfrm>
            <a:off x="578218" y="336249"/>
            <a:ext cx="11224161" cy="6227605"/>
          </a:xfrm>
          <a:custGeom>
            <a:avLst/>
            <a:gdLst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437782 w 11224161"/>
              <a:gd name="connsiteY14" fmla="*/ 1652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882282 w 11224161"/>
              <a:gd name="connsiteY14" fmla="*/ 139861 h 6221115"/>
              <a:gd name="connsiteX15" fmla="*/ 171082 w 11224161"/>
              <a:gd name="connsiteY15" fmla="*/ 393861 h 6221115"/>
              <a:gd name="connsiteX0" fmla="*/ 171082 w 11224161"/>
              <a:gd name="connsiteY0" fmla="*/ 393861 h 6221115"/>
              <a:gd name="connsiteX1" fmla="*/ 107582 w 11224161"/>
              <a:gd name="connsiteY1" fmla="*/ 1917861 h 6221115"/>
              <a:gd name="connsiteX2" fmla="*/ 120282 w 11224161"/>
              <a:gd name="connsiteY2" fmla="*/ 4267361 h 6221115"/>
              <a:gd name="connsiteX3" fmla="*/ 82182 w 11224161"/>
              <a:gd name="connsiteY3" fmla="*/ 5664361 h 6221115"/>
              <a:gd name="connsiteX4" fmla="*/ 1339482 w 11224161"/>
              <a:gd name="connsiteY4" fmla="*/ 5969161 h 6221115"/>
              <a:gd name="connsiteX5" fmla="*/ 5657482 w 11224161"/>
              <a:gd name="connsiteY5" fmla="*/ 5842161 h 6221115"/>
              <a:gd name="connsiteX6" fmla="*/ 9873882 w 11224161"/>
              <a:gd name="connsiteY6" fmla="*/ 6197761 h 6221115"/>
              <a:gd name="connsiteX7" fmla="*/ 11067682 w 11224161"/>
              <a:gd name="connsiteY7" fmla="*/ 5067461 h 6221115"/>
              <a:gd name="connsiteX8" fmla="*/ 11029582 w 11224161"/>
              <a:gd name="connsiteY8" fmla="*/ 2222661 h 6221115"/>
              <a:gd name="connsiteX9" fmla="*/ 11105782 w 11224161"/>
              <a:gd name="connsiteY9" fmla="*/ 571661 h 6221115"/>
              <a:gd name="connsiteX10" fmla="*/ 9213482 w 11224161"/>
              <a:gd name="connsiteY10" fmla="*/ 161 h 6221115"/>
              <a:gd name="connsiteX11" fmla="*/ 6876682 w 11224161"/>
              <a:gd name="connsiteY11" fmla="*/ 508161 h 6221115"/>
              <a:gd name="connsiteX12" fmla="*/ 4387482 w 11224161"/>
              <a:gd name="connsiteY12" fmla="*/ 38261 h 6221115"/>
              <a:gd name="connsiteX13" fmla="*/ 1682382 w 11224161"/>
              <a:gd name="connsiteY13" fmla="*/ 279561 h 6221115"/>
              <a:gd name="connsiteX14" fmla="*/ 171082 w 11224161"/>
              <a:gd name="connsiteY14" fmla="*/ 393861 h 6221115"/>
              <a:gd name="connsiteX0" fmla="*/ 171082 w 11224161"/>
              <a:gd name="connsiteY0" fmla="*/ 398171 h 6225425"/>
              <a:gd name="connsiteX1" fmla="*/ 107582 w 11224161"/>
              <a:gd name="connsiteY1" fmla="*/ 1922171 h 6225425"/>
              <a:gd name="connsiteX2" fmla="*/ 120282 w 11224161"/>
              <a:gd name="connsiteY2" fmla="*/ 4271671 h 6225425"/>
              <a:gd name="connsiteX3" fmla="*/ 82182 w 11224161"/>
              <a:gd name="connsiteY3" fmla="*/ 5668671 h 6225425"/>
              <a:gd name="connsiteX4" fmla="*/ 1339482 w 11224161"/>
              <a:gd name="connsiteY4" fmla="*/ 5973471 h 6225425"/>
              <a:gd name="connsiteX5" fmla="*/ 5657482 w 11224161"/>
              <a:gd name="connsiteY5" fmla="*/ 5846471 h 6225425"/>
              <a:gd name="connsiteX6" fmla="*/ 9873882 w 11224161"/>
              <a:gd name="connsiteY6" fmla="*/ 6202071 h 6225425"/>
              <a:gd name="connsiteX7" fmla="*/ 11067682 w 11224161"/>
              <a:gd name="connsiteY7" fmla="*/ 5071771 h 6225425"/>
              <a:gd name="connsiteX8" fmla="*/ 11029582 w 11224161"/>
              <a:gd name="connsiteY8" fmla="*/ 2226971 h 6225425"/>
              <a:gd name="connsiteX9" fmla="*/ 11105782 w 11224161"/>
              <a:gd name="connsiteY9" fmla="*/ 575971 h 6225425"/>
              <a:gd name="connsiteX10" fmla="*/ 9213482 w 11224161"/>
              <a:gd name="connsiteY10" fmla="*/ 4471 h 6225425"/>
              <a:gd name="connsiteX11" fmla="*/ 6876682 w 11224161"/>
              <a:gd name="connsiteY11" fmla="*/ 296571 h 6225425"/>
              <a:gd name="connsiteX12" fmla="*/ 4387482 w 11224161"/>
              <a:gd name="connsiteY12" fmla="*/ 42571 h 6225425"/>
              <a:gd name="connsiteX13" fmla="*/ 1682382 w 11224161"/>
              <a:gd name="connsiteY13" fmla="*/ 283871 h 6225425"/>
              <a:gd name="connsiteX14" fmla="*/ 171082 w 11224161"/>
              <a:gd name="connsiteY14" fmla="*/ 398171 h 6225425"/>
              <a:gd name="connsiteX0" fmla="*/ 171082 w 11224161"/>
              <a:gd name="connsiteY0" fmla="*/ 398587 h 6225841"/>
              <a:gd name="connsiteX1" fmla="*/ 107582 w 11224161"/>
              <a:gd name="connsiteY1" fmla="*/ 1922587 h 6225841"/>
              <a:gd name="connsiteX2" fmla="*/ 120282 w 11224161"/>
              <a:gd name="connsiteY2" fmla="*/ 4272087 h 6225841"/>
              <a:gd name="connsiteX3" fmla="*/ 82182 w 11224161"/>
              <a:gd name="connsiteY3" fmla="*/ 5669087 h 6225841"/>
              <a:gd name="connsiteX4" fmla="*/ 1339482 w 11224161"/>
              <a:gd name="connsiteY4" fmla="*/ 5973887 h 6225841"/>
              <a:gd name="connsiteX5" fmla="*/ 5657482 w 11224161"/>
              <a:gd name="connsiteY5" fmla="*/ 5846887 h 6225841"/>
              <a:gd name="connsiteX6" fmla="*/ 9873882 w 11224161"/>
              <a:gd name="connsiteY6" fmla="*/ 6202487 h 6225841"/>
              <a:gd name="connsiteX7" fmla="*/ 11067682 w 11224161"/>
              <a:gd name="connsiteY7" fmla="*/ 5072187 h 6225841"/>
              <a:gd name="connsiteX8" fmla="*/ 11029582 w 11224161"/>
              <a:gd name="connsiteY8" fmla="*/ 2227387 h 6225841"/>
              <a:gd name="connsiteX9" fmla="*/ 11105782 w 11224161"/>
              <a:gd name="connsiteY9" fmla="*/ 576387 h 6225841"/>
              <a:gd name="connsiteX10" fmla="*/ 9213482 w 11224161"/>
              <a:gd name="connsiteY10" fmla="*/ 4887 h 6225841"/>
              <a:gd name="connsiteX11" fmla="*/ 6876682 w 11224161"/>
              <a:gd name="connsiteY11" fmla="*/ 296987 h 6225841"/>
              <a:gd name="connsiteX12" fmla="*/ 4412882 w 11224161"/>
              <a:gd name="connsiteY12" fmla="*/ 233487 h 6225841"/>
              <a:gd name="connsiteX13" fmla="*/ 1682382 w 11224161"/>
              <a:gd name="connsiteY13" fmla="*/ 284287 h 6225841"/>
              <a:gd name="connsiteX14" fmla="*/ 171082 w 11224161"/>
              <a:gd name="connsiteY14" fmla="*/ 398587 h 6225841"/>
              <a:gd name="connsiteX0" fmla="*/ 171082 w 11224161"/>
              <a:gd name="connsiteY0" fmla="*/ 400572 h 6227826"/>
              <a:gd name="connsiteX1" fmla="*/ 107582 w 11224161"/>
              <a:gd name="connsiteY1" fmla="*/ 1924572 h 6227826"/>
              <a:gd name="connsiteX2" fmla="*/ 120282 w 11224161"/>
              <a:gd name="connsiteY2" fmla="*/ 4274072 h 6227826"/>
              <a:gd name="connsiteX3" fmla="*/ 82182 w 11224161"/>
              <a:gd name="connsiteY3" fmla="*/ 5671072 h 6227826"/>
              <a:gd name="connsiteX4" fmla="*/ 1339482 w 11224161"/>
              <a:gd name="connsiteY4" fmla="*/ 5975872 h 6227826"/>
              <a:gd name="connsiteX5" fmla="*/ 5657482 w 11224161"/>
              <a:gd name="connsiteY5" fmla="*/ 5848872 h 6227826"/>
              <a:gd name="connsiteX6" fmla="*/ 9873882 w 11224161"/>
              <a:gd name="connsiteY6" fmla="*/ 6204472 h 6227826"/>
              <a:gd name="connsiteX7" fmla="*/ 11067682 w 11224161"/>
              <a:gd name="connsiteY7" fmla="*/ 5074172 h 6227826"/>
              <a:gd name="connsiteX8" fmla="*/ 11029582 w 11224161"/>
              <a:gd name="connsiteY8" fmla="*/ 2229372 h 6227826"/>
              <a:gd name="connsiteX9" fmla="*/ 11105782 w 11224161"/>
              <a:gd name="connsiteY9" fmla="*/ 578372 h 6227826"/>
              <a:gd name="connsiteX10" fmla="*/ 9213482 w 11224161"/>
              <a:gd name="connsiteY10" fmla="*/ 6872 h 6227826"/>
              <a:gd name="connsiteX11" fmla="*/ 6775082 w 11224161"/>
              <a:gd name="connsiteY11" fmla="*/ 260872 h 6227826"/>
              <a:gd name="connsiteX12" fmla="*/ 4412882 w 11224161"/>
              <a:gd name="connsiteY12" fmla="*/ 235472 h 6227826"/>
              <a:gd name="connsiteX13" fmla="*/ 1682382 w 11224161"/>
              <a:gd name="connsiteY13" fmla="*/ 286272 h 6227826"/>
              <a:gd name="connsiteX14" fmla="*/ 171082 w 11224161"/>
              <a:gd name="connsiteY14" fmla="*/ 400572 h 6227826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82382 w 11224161"/>
              <a:gd name="connsiteY13" fmla="*/ 2860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707782 w 11224161"/>
              <a:gd name="connsiteY13" fmla="*/ 3495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  <a:gd name="connsiteX0" fmla="*/ 171082 w 11224161"/>
              <a:gd name="connsiteY0" fmla="*/ 400351 h 6227605"/>
              <a:gd name="connsiteX1" fmla="*/ 107582 w 11224161"/>
              <a:gd name="connsiteY1" fmla="*/ 1924351 h 6227605"/>
              <a:gd name="connsiteX2" fmla="*/ 120282 w 11224161"/>
              <a:gd name="connsiteY2" fmla="*/ 4273851 h 6227605"/>
              <a:gd name="connsiteX3" fmla="*/ 82182 w 11224161"/>
              <a:gd name="connsiteY3" fmla="*/ 5670851 h 6227605"/>
              <a:gd name="connsiteX4" fmla="*/ 1339482 w 11224161"/>
              <a:gd name="connsiteY4" fmla="*/ 5975651 h 6227605"/>
              <a:gd name="connsiteX5" fmla="*/ 5657482 w 11224161"/>
              <a:gd name="connsiteY5" fmla="*/ 5848651 h 6227605"/>
              <a:gd name="connsiteX6" fmla="*/ 9873882 w 11224161"/>
              <a:gd name="connsiteY6" fmla="*/ 6204251 h 6227605"/>
              <a:gd name="connsiteX7" fmla="*/ 11067682 w 11224161"/>
              <a:gd name="connsiteY7" fmla="*/ 5073951 h 6227605"/>
              <a:gd name="connsiteX8" fmla="*/ 11029582 w 11224161"/>
              <a:gd name="connsiteY8" fmla="*/ 2229151 h 6227605"/>
              <a:gd name="connsiteX9" fmla="*/ 11105782 w 11224161"/>
              <a:gd name="connsiteY9" fmla="*/ 578151 h 6227605"/>
              <a:gd name="connsiteX10" fmla="*/ 9213482 w 11224161"/>
              <a:gd name="connsiteY10" fmla="*/ 6651 h 6227605"/>
              <a:gd name="connsiteX11" fmla="*/ 6775082 w 11224161"/>
              <a:gd name="connsiteY11" fmla="*/ 260651 h 6227605"/>
              <a:gd name="connsiteX12" fmla="*/ 4235082 w 11224161"/>
              <a:gd name="connsiteY12" fmla="*/ 171751 h 6227605"/>
              <a:gd name="connsiteX13" fmla="*/ 1695082 w 11224161"/>
              <a:gd name="connsiteY13" fmla="*/ 184451 h 6227605"/>
              <a:gd name="connsiteX14" fmla="*/ 171082 w 11224161"/>
              <a:gd name="connsiteY14" fmla="*/ 400351 h 62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224161" h="6227605">
                <a:moveTo>
                  <a:pt x="171082" y="400351"/>
                </a:moveTo>
                <a:cubicBezTo>
                  <a:pt x="-93501" y="690334"/>
                  <a:pt x="116049" y="1278768"/>
                  <a:pt x="107582" y="1924351"/>
                </a:cubicBezTo>
                <a:cubicBezTo>
                  <a:pt x="99115" y="2569934"/>
                  <a:pt x="124515" y="3649434"/>
                  <a:pt x="120282" y="4273851"/>
                </a:cubicBezTo>
                <a:cubicBezTo>
                  <a:pt x="116049" y="4898268"/>
                  <a:pt x="-121018" y="5387218"/>
                  <a:pt x="82182" y="5670851"/>
                </a:cubicBezTo>
                <a:cubicBezTo>
                  <a:pt x="285382" y="5954484"/>
                  <a:pt x="410265" y="5946018"/>
                  <a:pt x="1339482" y="5975651"/>
                </a:cubicBezTo>
                <a:cubicBezTo>
                  <a:pt x="2268699" y="6005284"/>
                  <a:pt x="4235082" y="5810551"/>
                  <a:pt x="5657482" y="5848651"/>
                </a:cubicBezTo>
                <a:cubicBezTo>
                  <a:pt x="7079882" y="5886751"/>
                  <a:pt x="8972182" y="6333368"/>
                  <a:pt x="9873882" y="6204251"/>
                </a:cubicBezTo>
                <a:cubicBezTo>
                  <a:pt x="10775582" y="6075134"/>
                  <a:pt x="10875065" y="5736467"/>
                  <a:pt x="11067682" y="5073951"/>
                </a:cubicBezTo>
                <a:cubicBezTo>
                  <a:pt x="11260299" y="4411435"/>
                  <a:pt x="11023232" y="2978451"/>
                  <a:pt x="11029582" y="2229151"/>
                </a:cubicBezTo>
                <a:cubicBezTo>
                  <a:pt x="11035932" y="1479851"/>
                  <a:pt x="11408465" y="948568"/>
                  <a:pt x="11105782" y="578151"/>
                </a:cubicBezTo>
                <a:cubicBezTo>
                  <a:pt x="10803099" y="207734"/>
                  <a:pt x="9935265" y="59568"/>
                  <a:pt x="9213482" y="6651"/>
                </a:cubicBezTo>
                <a:cubicBezTo>
                  <a:pt x="8491699" y="-46266"/>
                  <a:pt x="7604815" y="233134"/>
                  <a:pt x="6775082" y="260651"/>
                </a:cubicBezTo>
                <a:cubicBezTo>
                  <a:pt x="5945349" y="288168"/>
                  <a:pt x="5107149" y="95551"/>
                  <a:pt x="4235082" y="171751"/>
                </a:cubicBezTo>
                <a:cubicBezTo>
                  <a:pt x="3363015" y="247951"/>
                  <a:pt x="2605249" y="332618"/>
                  <a:pt x="1695082" y="184451"/>
                </a:cubicBezTo>
                <a:cubicBezTo>
                  <a:pt x="789149" y="65918"/>
                  <a:pt x="435665" y="110368"/>
                  <a:pt x="171082" y="400351"/>
                </a:cubicBezTo>
                <a:close/>
              </a:path>
            </a:pathLst>
          </a:custGeom>
          <a:solidFill>
            <a:srgbClr val="F8F2D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AB1938A-D055-47C2-8813-7AF8BBBEA070}"/>
              </a:ext>
            </a:extLst>
          </p:cNvPr>
          <p:cNvGrpSpPr/>
          <p:nvPr/>
        </p:nvGrpSpPr>
        <p:grpSpPr>
          <a:xfrm>
            <a:off x="7716082" y="1797458"/>
            <a:ext cx="2952301" cy="3572395"/>
            <a:chOff x="8282671" y="1779350"/>
            <a:chExt cx="2219802" cy="4403158"/>
          </a:xfrm>
          <a:solidFill>
            <a:srgbClr val="93D0C9"/>
          </a:solidFill>
        </p:grpSpPr>
        <p:sp>
          <p:nvSpPr>
            <p:cNvPr id="6" name="Freeform 62">
              <a:extLst>
                <a:ext uri="{FF2B5EF4-FFF2-40B4-BE49-F238E27FC236}">
                  <a16:creationId xmlns:a16="http://schemas.microsoft.com/office/drawing/2014/main" id="{7994427F-C0F6-4B20-A855-13ABD2FBAF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3049" y="1779350"/>
              <a:ext cx="2169424" cy="4403158"/>
            </a:xfrm>
            <a:custGeom>
              <a:avLst/>
              <a:gdLst>
                <a:gd name="T0" fmla="*/ 505 w 515"/>
                <a:gd name="T1" fmla="*/ 709 h 1052"/>
                <a:gd name="T2" fmla="*/ 501 w 515"/>
                <a:gd name="T3" fmla="*/ 918 h 1052"/>
                <a:gd name="T4" fmla="*/ 463 w 515"/>
                <a:gd name="T5" fmla="*/ 973 h 1052"/>
                <a:gd name="T6" fmla="*/ 455 w 515"/>
                <a:gd name="T7" fmla="*/ 947 h 1052"/>
                <a:gd name="T8" fmla="*/ 406 w 515"/>
                <a:gd name="T9" fmla="*/ 999 h 1052"/>
                <a:gd name="T10" fmla="*/ 391 w 515"/>
                <a:gd name="T11" fmla="*/ 1004 h 1052"/>
                <a:gd name="T12" fmla="*/ 373 w 515"/>
                <a:gd name="T13" fmla="*/ 971 h 1052"/>
                <a:gd name="T14" fmla="*/ 347 w 515"/>
                <a:gd name="T15" fmla="*/ 997 h 1052"/>
                <a:gd name="T16" fmla="*/ 299 w 515"/>
                <a:gd name="T17" fmla="*/ 946 h 1052"/>
                <a:gd name="T18" fmla="*/ 260 w 515"/>
                <a:gd name="T19" fmla="*/ 1044 h 1052"/>
                <a:gd name="T20" fmla="*/ 203 w 515"/>
                <a:gd name="T21" fmla="*/ 981 h 1052"/>
                <a:gd name="T22" fmla="*/ 231 w 515"/>
                <a:gd name="T23" fmla="*/ 962 h 1052"/>
                <a:gd name="T24" fmla="*/ 196 w 515"/>
                <a:gd name="T25" fmla="*/ 986 h 1052"/>
                <a:gd name="T26" fmla="*/ 173 w 515"/>
                <a:gd name="T27" fmla="*/ 1024 h 1052"/>
                <a:gd name="T28" fmla="*/ 133 w 515"/>
                <a:gd name="T29" fmla="*/ 947 h 1052"/>
                <a:gd name="T30" fmla="*/ 124 w 515"/>
                <a:gd name="T31" fmla="*/ 961 h 1052"/>
                <a:gd name="T32" fmla="*/ 48 w 515"/>
                <a:gd name="T33" fmla="*/ 959 h 1052"/>
                <a:gd name="T34" fmla="*/ 23 w 515"/>
                <a:gd name="T35" fmla="*/ 1016 h 1052"/>
                <a:gd name="T36" fmla="*/ 10 w 515"/>
                <a:gd name="T37" fmla="*/ 861 h 1052"/>
                <a:gd name="T38" fmla="*/ 5 w 515"/>
                <a:gd name="T39" fmla="*/ 839 h 1052"/>
                <a:gd name="T40" fmla="*/ 17 w 515"/>
                <a:gd name="T41" fmla="*/ 1011 h 1052"/>
                <a:gd name="T42" fmla="*/ 68 w 515"/>
                <a:gd name="T43" fmla="*/ 1015 h 1052"/>
                <a:gd name="T44" fmla="*/ 134 w 515"/>
                <a:gd name="T45" fmla="*/ 964 h 1052"/>
                <a:gd name="T46" fmla="*/ 173 w 515"/>
                <a:gd name="T47" fmla="*/ 1032 h 1052"/>
                <a:gd name="T48" fmla="*/ 196 w 515"/>
                <a:gd name="T49" fmla="*/ 1022 h 1052"/>
                <a:gd name="T50" fmla="*/ 231 w 515"/>
                <a:gd name="T51" fmla="*/ 1004 h 1052"/>
                <a:gd name="T52" fmla="*/ 284 w 515"/>
                <a:gd name="T53" fmla="*/ 1013 h 1052"/>
                <a:gd name="T54" fmla="*/ 328 w 515"/>
                <a:gd name="T55" fmla="*/ 1041 h 1052"/>
                <a:gd name="T56" fmla="*/ 365 w 515"/>
                <a:gd name="T57" fmla="*/ 971 h 1052"/>
                <a:gd name="T58" fmla="*/ 437 w 515"/>
                <a:gd name="T59" fmla="*/ 949 h 1052"/>
                <a:gd name="T60" fmla="*/ 446 w 515"/>
                <a:gd name="T61" fmla="*/ 945 h 1052"/>
                <a:gd name="T62" fmla="*/ 511 w 515"/>
                <a:gd name="T63" fmla="*/ 1005 h 1052"/>
                <a:gd name="T64" fmla="*/ 510 w 515"/>
                <a:gd name="T65" fmla="*/ 843 h 1052"/>
                <a:gd name="T66" fmla="*/ 498 w 515"/>
                <a:gd name="T67" fmla="*/ 419 h 1052"/>
                <a:gd name="T68" fmla="*/ 513 w 515"/>
                <a:gd name="T69" fmla="*/ 109 h 1052"/>
                <a:gd name="T70" fmla="*/ 446 w 515"/>
                <a:gd name="T71" fmla="*/ 88 h 1052"/>
                <a:gd name="T72" fmla="*/ 421 w 515"/>
                <a:gd name="T73" fmla="*/ 40 h 1052"/>
                <a:gd name="T74" fmla="*/ 373 w 515"/>
                <a:gd name="T75" fmla="*/ 95 h 1052"/>
                <a:gd name="T76" fmla="*/ 335 w 515"/>
                <a:gd name="T77" fmla="*/ 30 h 1052"/>
                <a:gd name="T78" fmla="*/ 270 w 515"/>
                <a:gd name="T79" fmla="*/ 81 h 1052"/>
                <a:gd name="T80" fmla="*/ 208 w 515"/>
                <a:gd name="T81" fmla="*/ 72 h 1052"/>
                <a:gd name="T82" fmla="*/ 134 w 515"/>
                <a:gd name="T83" fmla="*/ 70 h 1052"/>
                <a:gd name="T84" fmla="*/ 56 w 515"/>
                <a:gd name="T85" fmla="*/ 94 h 1052"/>
                <a:gd name="T86" fmla="*/ 5 w 515"/>
                <a:gd name="T87" fmla="*/ 46 h 1052"/>
                <a:gd name="T88" fmla="*/ 10 w 515"/>
                <a:gd name="T89" fmla="*/ 49 h 1052"/>
                <a:gd name="T90" fmla="*/ 69 w 515"/>
                <a:gd name="T91" fmla="*/ 86 h 1052"/>
                <a:gd name="T92" fmla="*/ 119 w 515"/>
                <a:gd name="T93" fmla="*/ 77 h 1052"/>
                <a:gd name="T94" fmla="*/ 133 w 515"/>
                <a:gd name="T95" fmla="*/ 93 h 1052"/>
                <a:gd name="T96" fmla="*/ 169 w 515"/>
                <a:gd name="T97" fmla="*/ 20 h 1052"/>
                <a:gd name="T98" fmla="*/ 244 w 515"/>
                <a:gd name="T99" fmla="*/ 47 h 1052"/>
                <a:gd name="T100" fmla="*/ 319 w 515"/>
                <a:gd name="T101" fmla="*/ 46 h 1052"/>
                <a:gd name="T102" fmla="*/ 360 w 515"/>
                <a:gd name="T103" fmla="*/ 120 h 1052"/>
                <a:gd name="T104" fmla="*/ 383 w 515"/>
                <a:gd name="T105" fmla="*/ 52 h 1052"/>
                <a:gd name="T106" fmla="*/ 406 w 515"/>
                <a:gd name="T107" fmla="*/ 35 h 1052"/>
                <a:gd name="T108" fmla="*/ 444 w 515"/>
                <a:gd name="T109" fmla="*/ 108 h 1052"/>
                <a:gd name="T110" fmla="*/ 465 w 515"/>
                <a:gd name="T111" fmla="*/ 57 h 1052"/>
                <a:gd name="T112" fmla="*/ 485 w 515"/>
                <a:gd name="T113" fmla="*/ 11 h 1052"/>
                <a:gd name="T114" fmla="*/ 508 w 515"/>
                <a:gd name="T115" fmla="*/ 95 h 1052"/>
                <a:gd name="T116" fmla="*/ 497 w 515"/>
                <a:gd name="T117" fmla="*/ 211 h 1052"/>
                <a:gd name="T118" fmla="*/ 494 w 515"/>
                <a:gd name="T119" fmla="*/ 492 h 1052"/>
                <a:gd name="T120" fmla="*/ 7 w 515"/>
                <a:gd name="T121" fmla="*/ 900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5" h="1052">
                  <a:moveTo>
                    <a:pt x="494" y="492"/>
                  </a:moveTo>
                  <a:cubicBezTo>
                    <a:pt x="494" y="509"/>
                    <a:pt x="494" y="509"/>
                    <a:pt x="494" y="509"/>
                  </a:cubicBezTo>
                  <a:cubicBezTo>
                    <a:pt x="491" y="489"/>
                    <a:pt x="491" y="474"/>
                    <a:pt x="491" y="490"/>
                  </a:cubicBezTo>
                  <a:cubicBezTo>
                    <a:pt x="494" y="492"/>
                    <a:pt x="495" y="556"/>
                    <a:pt x="497" y="559"/>
                  </a:cubicBezTo>
                  <a:cubicBezTo>
                    <a:pt x="497" y="570"/>
                    <a:pt x="497" y="570"/>
                    <a:pt x="497" y="570"/>
                  </a:cubicBezTo>
                  <a:cubicBezTo>
                    <a:pt x="497" y="567"/>
                    <a:pt x="497" y="566"/>
                    <a:pt x="497" y="563"/>
                  </a:cubicBezTo>
                  <a:cubicBezTo>
                    <a:pt x="496" y="585"/>
                    <a:pt x="500" y="579"/>
                    <a:pt x="500" y="608"/>
                  </a:cubicBezTo>
                  <a:cubicBezTo>
                    <a:pt x="501" y="617"/>
                    <a:pt x="500" y="624"/>
                    <a:pt x="500" y="618"/>
                  </a:cubicBezTo>
                  <a:cubicBezTo>
                    <a:pt x="500" y="618"/>
                    <a:pt x="500" y="623"/>
                    <a:pt x="501" y="629"/>
                  </a:cubicBezTo>
                  <a:cubicBezTo>
                    <a:pt x="501" y="634"/>
                    <a:pt x="501" y="640"/>
                    <a:pt x="501" y="640"/>
                  </a:cubicBezTo>
                  <a:cubicBezTo>
                    <a:pt x="502" y="646"/>
                    <a:pt x="501" y="644"/>
                    <a:pt x="501" y="638"/>
                  </a:cubicBezTo>
                  <a:cubicBezTo>
                    <a:pt x="502" y="672"/>
                    <a:pt x="502" y="672"/>
                    <a:pt x="502" y="672"/>
                  </a:cubicBezTo>
                  <a:cubicBezTo>
                    <a:pt x="502" y="671"/>
                    <a:pt x="502" y="671"/>
                    <a:pt x="502" y="671"/>
                  </a:cubicBezTo>
                  <a:cubicBezTo>
                    <a:pt x="503" y="676"/>
                    <a:pt x="504" y="687"/>
                    <a:pt x="504" y="692"/>
                  </a:cubicBezTo>
                  <a:cubicBezTo>
                    <a:pt x="504" y="701"/>
                    <a:pt x="504" y="688"/>
                    <a:pt x="503" y="690"/>
                  </a:cubicBezTo>
                  <a:cubicBezTo>
                    <a:pt x="505" y="709"/>
                    <a:pt x="505" y="709"/>
                    <a:pt x="505" y="709"/>
                  </a:cubicBezTo>
                  <a:cubicBezTo>
                    <a:pt x="504" y="716"/>
                    <a:pt x="503" y="701"/>
                    <a:pt x="503" y="688"/>
                  </a:cubicBezTo>
                  <a:cubicBezTo>
                    <a:pt x="502" y="697"/>
                    <a:pt x="502" y="701"/>
                    <a:pt x="502" y="707"/>
                  </a:cubicBezTo>
                  <a:cubicBezTo>
                    <a:pt x="503" y="713"/>
                    <a:pt x="504" y="722"/>
                    <a:pt x="503" y="741"/>
                  </a:cubicBezTo>
                  <a:cubicBezTo>
                    <a:pt x="502" y="723"/>
                    <a:pt x="502" y="723"/>
                    <a:pt x="502" y="723"/>
                  </a:cubicBezTo>
                  <a:cubicBezTo>
                    <a:pt x="501" y="735"/>
                    <a:pt x="502" y="748"/>
                    <a:pt x="501" y="768"/>
                  </a:cubicBezTo>
                  <a:cubicBezTo>
                    <a:pt x="501" y="763"/>
                    <a:pt x="503" y="728"/>
                    <a:pt x="504" y="749"/>
                  </a:cubicBezTo>
                  <a:cubicBezTo>
                    <a:pt x="504" y="754"/>
                    <a:pt x="504" y="762"/>
                    <a:pt x="504" y="773"/>
                  </a:cubicBezTo>
                  <a:cubicBezTo>
                    <a:pt x="503" y="773"/>
                    <a:pt x="504" y="783"/>
                    <a:pt x="504" y="796"/>
                  </a:cubicBezTo>
                  <a:cubicBezTo>
                    <a:pt x="503" y="796"/>
                    <a:pt x="503" y="796"/>
                    <a:pt x="503" y="796"/>
                  </a:cubicBezTo>
                  <a:cubicBezTo>
                    <a:pt x="503" y="810"/>
                    <a:pt x="504" y="809"/>
                    <a:pt x="504" y="817"/>
                  </a:cubicBezTo>
                  <a:cubicBezTo>
                    <a:pt x="504" y="833"/>
                    <a:pt x="503" y="836"/>
                    <a:pt x="502" y="840"/>
                  </a:cubicBezTo>
                  <a:cubicBezTo>
                    <a:pt x="500" y="866"/>
                    <a:pt x="504" y="822"/>
                    <a:pt x="503" y="853"/>
                  </a:cubicBezTo>
                  <a:cubicBezTo>
                    <a:pt x="502" y="863"/>
                    <a:pt x="502" y="872"/>
                    <a:pt x="501" y="882"/>
                  </a:cubicBezTo>
                  <a:cubicBezTo>
                    <a:pt x="501" y="887"/>
                    <a:pt x="501" y="892"/>
                    <a:pt x="501" y="897"/>
                  </a:cubicBezTo>
                  <a:cubicBezTo>
                    <a:pt x="502" y="903"/>
                    <a:pt x="502" y="908"/>
                    <a:pt x="502" y="915"/>
                  </a:cubicBezTo>
                  <a:cubicBezTo>
                    <a:pt x="502" y="930"/>
                    <a:pt x="501" y="912"/>
                    <a:pt x="501" y="918"/>
                  </a:cubicBezTo>
                  <a:cubicBezTo>
                    <a:pt x="501" y="918"/>
                    <a:pt x="501" y="921"/>
                    <a:pt x="502" y="924"/>
                  </a:cubicBezTo>
                  <a:cubicBezTo>
                    <a:pt x="502" y="928"/>
                    <a:pt x="503" y="931"/>
                    <a:pt x="503" y="931"/>
                  </a:cubicBezTo>
                  <a:cubicBezTo>
                    <a:pt x="503" y="934"/>
                    <a:pt x="502" y="933"/>
                    <a:pt x="502" y="933"/>
                  </a:cubicBezTo>
                  <a:cubicBezTo>
                    <a:pt x="503" y="944"/>
                    <a:pt x="504" y="933"/>
                    <a:pt x="505" y="951"/>
                  </a:cubicBezTo>
                  <a:cubicBezTo>
                    <a:pt x="506" y="953"/>
                    <a:pt x="506" y="962"/>
                    <a:pt x="506" y="973"/>
                  </a:cubicBezTo>
                  <a:cubicBezTo>
                    <a:pt x="505" y="984"/>
                    <a:pt x="505" y="998"/>
                    <a:pt x="504" y="1008"/>
                  </a:cubicBezTo>
                  <a:cubicBezTo>
                    <a:pt x="503" y="1013"/>
                    <a:pt x="504" y="1005"/>
                    <a:pt x="503" y="1007"/>
                  </a:cubicBezTo>
                  <a:cubicBezTo>
                    <a:pt x="503" y="1010"/>
                    <a:pt x="502" y="1013"/>
                    <a:pt x="502" y="1014"/>
                  </a:cubicBezTo>
                  <a:cubicBezTo>
                    <a:pt x="501" y="1016"/>
                    <a:pt x="500" y="1016"/>
                    <a:pt x="499" y="1016"/>
                  </a:cubicBezTo>
                  <a:cubicBezTo>
                    <a:pt x="498" y="1017"/>
                    <a:pt x="497" y="1016"/>
                    <a:pt x="496" y="1016"/>
                  </a:cubicBezTo>
                  <a:cubicBezTo>
                    <a:pt x="495" y="1015"/>
                    <a:pt x="494" y="1014"/>
                    <a:pt x="493" y="1014"/>
                  </a:cubicBezTo>
                  <a:cubicBezTo>
                    <a:pt x="489" y="1010"/>
                    <a:pt x="486" y="1006"/>
                    <a:pt x="479" y="997"/>
                  </a:cubicBezTo>
                  <a:cubicBezTo>
                    <a:pt x="479" y="997"/>
                    <a:pt x="477" y="992"/>
                    <a:pt x="474" y="987"/>
                  </a:cubicBezTo>
                  <a:cubicBezTo>
                    <a:pt x="472" y="983"/>
                    <a:pt x="470" y="978"/>
                    <a:pt x="470" y="978"/>
                  </a:cubicBezTo>
                  <a:cubicBezTo>
                    <a:pt x="476" y="992"/>
                    <a:pt x="466" y="975"/>
                    <a:pt x="458" y="960"/>
                  </a:cubicBezTo>
                  <a:cubicBezTo>
                    <a:pt x="460" y="965"/>
                    <a:pt x="461" y="970"/>
                    <a:pt x="463" y="973"/>
                  </a:cubicBezTo>
                  <a:cubicBezTo>
                    <a:pt x="463" y="973"/>
                    <a:pt x="459" y="967"/>
                    <a:pt x="456" y="961"/>
                  </a:cubicBezTo>
                  <a:cubicBezTo>
                    <a:pt x="454" y="958"/>
                    <a:pt x="453" y="955"/>
                    <a:pt x="452" y="952"/>
                  </a:cubicBezTo>
                  <a:cubicBezTo>
                    <a:pt x="450" y="950"/>
                    <a:pt x="449" y="949"/>
                    <a:pt x="449" y="949"/>
                  </a:cubicBezTo>
                  <a:cubicBezTo>
                    <a:pt x="448" y="946"/>
                    <a:pt x="450" y="948"/>
                    <a:pt x="452" y="952"/>
                  </a:cubicBezTo>
                  <a:cubicBezTo>
                    <a:pt x="451" y="950"/>
                    <a:pt x="450" y="949"/>
                    <a:pt x="450" y="947"/>
                  </a:cubicBezTo>
                  <a:cubicBezTo>
                    <a:pt x="448" y="945"/>
                    <a:pt x="448" y="944"/>
                    <a:pt x="447" y="944"/>
                  </a:cubicBezTo>
                  <a:cubicBezTo>
                    <a:pt x="447" y="943"/>
                    <a:pt x="447" y="943"/>
                    <a:pt x="447" y="943"/>
                  </a:cubicBezTo>
                  <a:cubicBezTo>
                    <a:pt x="448" y="943"/>
                    <a:pt x="448" y="944"/>
                    <a:pt x="449" y="945"/>
                  </a:cubicBezTo>
                  <a:cubicBezTo>
                    <a:pt x="450" y="946"/>
                    <a:pt x="451" y="947"/>
                    <a:pt x="452" y="948"/>
                  </a:cubicBezTo>
                  <a:cubicBezTo>
                    <a:pt x="454" y="951"/>
                    <a:pt x="455" y="955"/>
                    <a:pt x="456" y="958"/>
                  </a:cubicBezTo>
                  <a:cubicBezTo>
                    <a:pt x="460" y="963"/>
                    <a:pt x="464" y="968"/>
                    <a:pt x="464" y="967"/>
                  </a:cubicBezTo>
                  <a:cubicBezTo>
                    <a:pt x="463" y="965"/>
                    <a:pt x="461" y="962"/>
                    <a:pt x="459" y="959"/>
                  </a:cubicBezTo>
                  <a:cubicBezTo>
                    <a:pt x="460" y="960"/>
                    <a:pt x="461" y="961"/>
                    <a:pt x="461" y="961"/>
                  </a:cubicBezTo>
                  <a:cubicBezTo>
                    <a:pt x="461" y="960"/>
                    <a:pt x="459" y="957"/>
                    <a:pt x="457" y="953"/>
                  </a:cubicBezTo>
                  <a:cubicBezTo>
                    <a:pt x="457" y="953"/>
                    <a:pt x="456" y="952"/>
                    <a:pt x="456" y="950"/>
                  </a:cubicBezTo>
                  <a:cubicBezTo>
                    <a:pt x="455" y="949"/>
                    <a:pt x="455" y="947"/>
                    <a:pt x="455" y="947"/>
                  </a:cubicBezTo>
                  <a:cubicBezTo>
                    <a:pt x="454" y="946"/>
                    <a:pt x="454" y="946"/>
                    <a:pt x="454" y="946"/>
                  </a:cubicBezTo>
                  <a:cubicBezTo>
                    <a:pt x="453" y="945"/>
                    <a:pt x="452" y="944"/>
                    <a:pt x="452" y="943"/>
                  </a:cubicBezTo>
                  <a:cubicBezTo>
                    <a:pt x="452" y="943"/>
                    <a:pt x="451" y="942"/>
                    <a:pt x="451" y="942"/>
                  </a:cubicBezTo>
                  <a:cubicBezTo>
                    <a:pt x="450" y="941"/>
                    <a:pt x="450" y="941"/>
                    <a:pt x="450" y="941"/>
                  </a:cubicBezTo>
                  <a:cubicBezTo>
                    <a:pt x="449" y="940"/>
                    <a:pt x="448" y="938"/>
                    <a:pt x="447" y="937"/>
                  </a:cubicBezTo>
                  <a:cubicBezTo>
                    <a:pt x="446" y="936"/>
                    <a:pt x="446" y="935"/>
                    <a:pt x="445" y="934"/>
                  </a:cubicBezTo>
                  <a:cubicBezTo>
                    <a:pt x="443" y="932"/>
                    <a:pt x="442" y="930"/>
                    <a:pt x="439" y="929"/>
                  </a:cubicBezTo>
                  <a:cubicBezTo>
                    <a:pt x="439" y="928"/>
                    <a:pt x="437" y="927"/>
                    <a:pt x="436" y="927"/>
                  </a:cubicBezTo>
                  <a:cubicBezTo>
                    <a:pt x="436" y="927"/>
                    <a:pt x="436" y="927"/>
                    <a:pt x="436" y="927"/>
                  </a:cubicBezTo>
                  <a:cubicBezTo>
                    <a:pt x="435" y="927"/>
                    <a:pt x="435" y="927"/>
                    <a:pt x="435" y="927"/>
                  </a:cubicBezTo>
                  <a:cubicBezTo>
                    <a:pt x="435" y="927"/>
                    <a:pt x="435" y="927"/>
                    <a:pt x="435" y="927"/>
                  </a:cubicBezTo>
                  <a:cubicBezTo>
                    <a:pt x="435" y="927"/>
                    <a:pt x="434" y="927"/>
                    <a:pt x="434" y="927"/>
                  </a:cubicBezTo>
                  <a:cubicBezTo>
                    <a:pt x="433" y="933"/>
                    <a:pt x="431" y="939"/>
                    <a:pt x="430" y="945"/>
                  </a:cubicBezTo>
                  <a:cubicBezTo>
                    <a:pt x="428" y="951"/>
                    <a:pt x="427" y="957"/>
                    <a:pt x="425" y="963"/>
                  </a:cubicBezTo>
                  <a:cubicBezTo>
                    <a:pt x="423" y="969"/>
                    <a:pt x="421" y="975"/>
                    <a:pt x="418" y="981"/>
                  </a:cubicBezTo>
                  <a:cubicBezTo>
                    <a:pt x="415" y="987"/>
                    <a:pt x="412" y="993"/>
                    <a:pt x="406" y="999"/>
                  </a:cubicBezTo>
                  <a:cubicBezTo>
                    <a:pt x="403" y="1002"/>
                    <a:pt x="400" y="1005"/>
                    <a:pt x="396" y="1006"/>
                  </a:cubicBezTo>
                  <a:cubicBezTo>
                    <a:pt x="392" y="1008"/>
                    <a:pt x="386" y="1007"/>
                    <a:pt x="383" y="1004"/>
                  </a:cubicBezTo>
                  <a:cubicBezTo>
                    <a:pt x="387" y="1006"/>
                    <a:pt x="388" y="1005"/>
                    <a:pt x="387" y="1005"/>
                  </a:cubicBezTo>
                  <a:cubicBezTo>
                    <a:pt x="387" y="1004"/>
                    <a:pt x="386" y="1003"/>
                    <a:pt x="387" y="1003"/>
                  </a:cubicBezTo>
                  <a:cubicBezTo>
                    <a:pt x="388" y="1004"/>
                    <a:pt x="391" y="1005"/>
                    <a:pt x="394" y="1005"/>
                  </a:cubicBezTo>
                  <a:cubicBezTo>
                    <a:pt x="397" y="1004"/>
                    <a:pt x="400" y="1002"/>
                    <a:pt x="403" y="999"/>
                  </a:cubicBezTo>
                  <a:cubicBezTo>
                    <a:pt x="409" y="993"/>
                    <a:pt x="415" y="984"/>
                    <a:pt x="419" y="975"/>
                  </a:cubicBezTo>
                  <a:cubicBezTo>
                    <a:pt x="414" y="985"/>
                    <a:pt x="415" y="982"/>
                    <a:pt x="416" y="980"/>
                  </a:cubicBezTo>
                  <a:cubicBezTo>
                    <a:pt x="416" y="980"/>
                    <a:pt x="416" y="980"/>
                    <a:pt x="415" y="981"/>
                  </a:cubicBezTo>
                  <a:cubicBezTo>
                    <a:pt x="415" y="982"/>
                    <a:pt x="414" y="983"/>
                    <a:pt x="413" y="985"/>
                  </a:cubicBezTo>
                  <a:cubicBezTo>
                    <a:pt x="411" y="988"/>
                    <a:pt x="409" y="991"/>
                    <a:pt x="406" y="995"/>
                  </a:cubicBezTo>
                  <a:cubicBezTo>
                    <a:pt x="403" y="998"/>
                    <a:pt x="400" y="1001"/>
                    <a:pt x="398" y="1003"/>
                  </a:cubicBezTo>
                  <a:cubicBezTo>
                    <a:pt x="396" y="1003"/>
                    <a:pt x="395" y="1004"/>
                    <a:pt x="394" y="1004"/>
                  </a:cubicBezTo>
                  <a:cubicBezTo>
                    <a:pt x="394" y="1004"/>
                    <a:pt x="393" y="1004"/>
                    <a:pt x="393" y="1004"/>
                  </a:cubicBezTo>
                  <a:cubicBezTo>
                    <a:pt x="393" y="1004"/>
                    <a:pt x="393" y="1004"/>
                    <a:pt x="392" y="1004"/>
                  </a:cubicBezTo>
                  <a:cubicBezTo>
                    <a:pt x="392" y="1004"/>
                    <a:pt x="392" y="1004"/>
                    <a:pt x="391" y="1004"/>
                  </a:cubicBezTo>
                  <a:cubicBezTo>
                    <a:pt x="391" y="1003"/>
                    <a:pt x="390" y="1003"/>
                    <a:pt x="390" y="1003"/>
                  </a:cubicBezTo>
                  <a:cubicBezTo>
                    <a:pt x="388" y="1003"/>
                    <a:pt x="385" y="1001"/>
                    <a:pt x="382" y="997"/>
                  </a:cubicBezTo>
                  <a:cubicBezTo>
                    <a:pt x="384" y="1000"/>
                    <a:pt x="379" y="996"/>
                    <a:pt x="376" y="987"/>
                  </a:cubicBezTo>
                  <a:cubicBezTo>
                    <a:pt x="375" y="984"/>
                    <a:pt x="374" y="982"/>
                    <a:pt x="374" y="979"/>
                  </a:cubicBezTo>
                  <a:cubicBezTo>
                    <a:pt x="373" y="978"/>
                    <a:pt x="373" y="977"/>
                    <a:pt x="373" y="975"/>
                  </a:cubicBezTo>
                  <a:cubicBezTo>
                    <a:pt x="372" y="974"/>
                    <a:pt x="372" y="973"/>
                    <a:pt x="372" y="971"/>
                  </a:cubicBezTo>
                  <a:cubicBezTo>
                    <a:pt x="371" y="970"/>
                    <a:pt x="371" y="968"/>
                    <a:pt x="371" y="966"/>
                  </a:cubicBezTo>
                  <a:cubicBezTo>
                    <a:pt x="371" y="965"/>
                    <a:pt x="370" y="963"/>
                    <a:pt x="370" y="962"/>
                  </a:cubicBezTo>
                  <a:cubicBezTo>
                    <a:pt x="369" y="960"/>
                    <a:pt x="368" y="957"/>
                    <a:pt x="368" y="956"/>
                  </a:cubicBezTo>
                  <a:cubicBezTo>
                    <a:pt x="368" y="955"/>
                    <a:pt x="368" y="955"/>
                    <a:pt x="369" y="958"/>
                  </a:cubicBezTo>
                  <a:cubicBezTo>
                    <a:pt x="370" y="959"/>
                    <a:pt x="370" y="960"/>
                    <a:pt x="370" y="961"/>
                  </a:cubicBezTo>
                  <a:cubicBezTo>
                    <a:pt x="371" y="961"/>
                    <a:pt x="371" y="962"/>
                    <a:pt x="371" y="962"/>
                  </a:cubicBezTo>
                  <a:cubicBezTo>
                    <a:pt x="371" y="963"/>
                    <a:pt x="371" y="964"/>
                    <a:pt x="372" y="965"/>
                  </a:cubicBezTo>
                  <a:cubicBezTo>
                    <a:pt x="372" y="967"/>
                    <a:pt x="372" y="969"/>
                    <a:pt x="373" y="972"/>
                  </a:cubicBezTo>
                  <a:cubicBezTo>
                    <a:pt x="373" y="974"/>
                    <a:pt x="374" y="976"/>
                    <a:pt x="374" y="978"/>
                  </a:cubicBezTo>
                  <a:cubicBezTo>
                    <a:pt x="374" y="975"/>
                    <a:pt x="373" y="973"/>
                    <a:pt x="373" y="971"/>
                  </a:cubicBezTo>
                  <a:cubicBezTo>
                    <a:pt x="372" y="968"/>
                    <a:pt x="372" y="965"/>
                    <a:pt x="371" y="962"/>
                  </a:cubicBezTo>
                  <a:cubicBezTo>
                    <a:pt x="371" y="960"/>
                    <a:pt x="370" y="959"/>
                    <a:pt x="369" y="957"/>
                  </a:cubicBezTo>
                  <a:cubicBezTo>
                    <a:pt x="369" y="956"/>
                    <a:pt x="369" y="956"/>
                    <a:pt x="368" y="955"/>
                  </a:cubicBezTo>
                  <a:cubicBezTo>
                    <a:pt x="368" y="954"/>
                    <a:pt x="368" y="954"/>
                    <a:pt x="368" y="954"/>
                  </a:cubicBezTo>
                  <a:cubicBezTo>
                    <a:pt x="368" y="954"/>
                    <a:pt x="368" y="954"/>
                    <a:pt x="368" y="954"/>
                  </a:cubicBezTo>
                  <a:cubicBezTo>
                    <a:pt x="368" y="954"/>
                    <a:pt x="368" y="954"/>
                    <a:pt x="368" y="954"/>
                  </a:cubicBezTo>
                  <a:cubicBezTo>
                    <a:pt x="366" y="954"/>
                    <a:pt x="366" y="954"/>
                    <a:pt x="366" y="954"/>
                  </a:cubicBezTo>
                  <a:cubicBezTo>
                    <a:pt x="362" y="955"/>
                    <a:pt x="359" y="957"/>
                    <a:pt x="356" y="961"/>
                  </a:cubicBezTo>
                  <a:cubicBezTo>
                    <a:pt x="355" y="963"/>
                    <a:pt x="354" y="965"/>
                    <a:pt x="353" y="968"/>
                  </a:cubicBezTo>
                  <a:cubicBezTo>
                    <a:pt x="352" y="970"/>
                    <a:pt x="351" y="973"/>
                    <a:pt x="351" y="975"/>
                  </a:cubicBezTo>
                  <a:cubicBezTo>
                    <a:pt x="351" y="973"/>
                    <a:pt x="351" y="971"/>
                    <a:pt x="352" y="969"/>
                  </a:cubicBezTo>
                  <a:cubicBezTo>
                    <a:pt x="353" y="968"/>
                    <a:pt x="353" y="966"/>
                    <a:pt x="353" y="965"/>
                  </a:cubicBezTo>
                  <a:cubicBezTo>
                    <a:pt x="353" y="967"/>
                    <a:pt x="352" y="969"/>
                    <a:pt x="351" y="971"/>
                  </a:cubicBezTo>
                  <a:cubicBezTo>
                    <a:pt x="351" y="973"/>
                    <a:pt x="351" y="975"/>
                    <a:pt x="350" y="976"/>
                  </a:cubicBezTo>
                  <a:cubicBezTo>
                    <a:pt x="350" y="980"/>
                    <a:pt x="349" y="984"/>
                    <a:pt x="349" y="988"/>
                  </a:cubicBezTo>
                  <a:cubicBezTo>
                    <a:pt x="348" y="995"/>
                    <a:pt x="347" y="1000"/>
                    <a:pt x="347" y="997"/>
                  </a:cubicBezTo>
                  <a:cubicBezTo>
                    <a:pt x="348" y="992"/>
                    <a:pt x="348" y="992"/>
                    <a:pt x="348" y="992"/>
                  </a:cubicBezTo>
                  <a:cubicBezTo>
                    <a:pt x="347" y="1000"/>
                    <a:pt x="346" y="1009"/>
                    <a:pt x="344" y="1019"/>
                  </a:cubicBezTo>
                  <a:cubicBezTo>
                    <a:pt x="343" y="1023"/>
                    <a:pt x="341" y="1028"/>
                    <a:pt x="339" y="1031"/>
                  </a:cubicBezTo>
                  <a:cubicBezTo>
                    <a:pt x="335" y="1034"/>
                    <a:pt x="331" y="1036"/>
                    <a:pt x="328" y="1035"/>
                  </a:cubicBezTo>
                  <a:cubicBezTo>
                    <a:pt x="325" y="1033"/>
                    <a:pt x="323" y="1029"/>
                    <a:pt x="321" y="1026"/>
                  </a:cubicBezTo>
                  <a:cubicBezTo>
                    <a:pt x="319" y="1022"/>
                    <a:pt x="317" y="1018"/>
                    <a:pt x="316" y="1015"/>
                  </a:cubicBezTo>
                  <a:cubicBezTo>
                    <a:pt x="314" y="1009"/>
                    <a:pt x="312" y="1005"/>
                    <a:pt x="312" y="1004"/>
                  </a:cubicBezTo>
                  <a:cubicBezTo>
                    <a:pt x="312" y="1003"/>
                    <a:pt x="315" y="1007"/>
                    <a:pt x="315" y="1008"/>
                  </a:cubicBezTo>
                  <a:cubicBezTo>
                    <a:pt x="315" y="1008"/>
                    <a:pt x="314" y="1005"/>
                    <a:pt x="312" y="1001"/>
                  </a:cubicBezTo>
                  <a:cubicBezTo>
                    <a:pt x="311" y="996"/>
                    <a:pt x="308" y="990"/>
                    <a:pt x="306" y="983"/>
                  </a:cubicBezTo>
                  <a:cubicBezTo>
                    <a:pt x="304" y="977"/>
                    <a:pt x="302" y="970"/>
                    <a:pt x="300" y="966"/>
                  </a:cubicBezTo>
                  <a:cubicBezTo>
                    <a:pt x="298" y="961"/>
                    <a:pt x="297" y="958"/>
                    <a:pt x="297" y="958"/>
                  </a:cubicBezTo>
                  <a:cubicBezTo>
                    <a:pt x="298" y="960"/>
                    <a:pt x="299" y="956"/>
                    <a:pt x="299" y="955"/>
                  </a:cubicBezTo>
                  <a:cubicBezTo>
                    <a:pt x="300" y="954"/>
                    <a:pt x="302" y="955"/>
                    <a:pt x="305" y="968"/>
                  </a:cubicBezTo>
                  <a:cubicBezTo>
                    <a:pt x="305" y="965"/>
                    <a:pt x="304" y="962"/>
                    <a:pt x="303" y="958"/>
                  </a:cubicBezTo>
                  <a:cubicBezTo>
                    <a:pt x="302" y="955"/>
                    <a:pt x="301" y="951"/>
                    <a:pt x="299" y="946"/>
                  </a:cubicBezTo>
                  <a:cubicBezTo>
                    <a:pt x="295" y="939"/>
                    <a:pt x="295" y="939"/>
                    <a:pt x="295" y="939"/>
                  </a:cubicBezTo>
                  <a:cubicBezTo>
                    <a:pt x="292" y="946"/>
                    <a:pt x="292" y="946"/>
                    <a:pt x="292" y="946"/>
                  </a:cubicBezTo>
                  <a:cubicBezTo>
                    <a:pt x="290" y="950"/>
                    <a:pt x="289" y="953"/>
                    <a:pt x="288" y="957"/>
                  </a:cubicBezTo>
                  <a:cubicBezTo>
                    <a:pt x="290" y="952"/>
                    <a:pt x="294" y="945"/>
                    <a:pt x="292" y="952"/>
                  </a:cubicBezTo>
                  <a:cubicBezTo>
                    <a:pt x="288" y="961"/>
                    <a:pt x="288" y="964"/>
                    <a:pt x="287" y="967"/>
                  </a:cubicBezTo>
                  <a:cubicBezTo>
                    <a:pt x="286" y="971"/>
                    <a:pt x="285" y="975"/>
                    <a:pt x="282" y="986"/>
                  </a:cubicBezTo>
                  <a:cubicBezTo>
                    <a:pt x="284" y="979"/>
                    <a:pt x="285" y="988"/>
                    <a:pt x="282" y="999"/>
                  </a:cubicBezTo>
                  <a:cubicBezTo>
                    <a:pt x="282" y="997"/>
                    <a:pt x="280" y="999"/>
                    <a:pt x="281" y="995"/>
                  </a:cubicBezTo>
                  <a:cubicBezTo>
                    <a:pt x="281" y="995"/>
                    <a:pt x="280" y="1002"/>
                    <a:pt x="279" y="1010"/>
                  </a:cubicBezTo>
                  <a:cubicBezTo>
                    <a:pt x="278" y="1017"/>
                    <a:pt x="276" y="1024"/>
                    <a:pt x="276" y="1024"/>
                  </a:cubicBezTo>
                  <a:cubicBezTo>
                    <a:pt x="278" y="1017"/>
                    <a:pt x="275" y="1022"/>
                    <a:pt x="272" y="1028"/>
                  </a:cubicBezTo>
                  <a:cubicBezTo>
                    <a:pt x="273" y="1026"/>
                    <a:pt x="271" y="1032"/>
                    <a:pt x="268" y="1038"/>
                  </a:cubicBezTo>
                  <a:cubicBezTo>
                    <a:pt x="266" y="1041"/>
                    <a:pt x="263" y="1043"/>
                    <a:pt x="262" y="1043"/>
                  </a:cubicBezTo>
                  <a:cubicBezTo>
                    <a:pt x="260" y="1044"/>
                    <a:pt x="257" y="1043"/>
                    <a:pt x="256" y="1042"/>
                  </a:cubicBezTo>
                  <a:cubicBezTo>
                    <a:pt x="256" y="1042"/>
                    <a:pt x="257" y="1042"/>
                    <a:pt x="257" y="1043"/>
                  </a:cubicBezTo>
                  <a:cubicBezTo>
                    <a:pt x="258" y="1043"/>
                    <a:pt x="259" y="1044"/>
                    <a:pt x="260" y="1044"/>
                  </a:cubicBezTo>
                  <a:cubicBezTo>
                    <a:pt x="261" y="1044"/>
                    <a:pt x="261" y="1044"/>
                    <a:pt x="261" y="1044"/>
                  </a:cubicBezTo>
                  <a:cubicBezTo>
                    <a:pt x="261" y="1044"/>
                    <a:pt x="261" y="1044"/>
                    <a:pt x="261" y="1044"/>
                  </a:cubicBezTo>
                  <a:cubicBezTo>
                    <a:pt x="262" y="1044"/>
                    <a:pt x="262" y="1044"/>
                    <a:pt x="263" y="1044"/>
                  </a:cubicBezTo>
                  <a:cubicBezTo>
                    <a:pt x="263" y="1043"/>
                    <a:pt x="264" y="1043"/>
                    <a:pt x="264" y="1043"/>
                  </a:cubicBezTo>
                  <a:cubicBezTo>
                    <a:pt x="259" y="1046"/>
                    <a:pt x="254" y="1042"/>
                    <a:pt x="251" y="1039"/>
                  </a:cubicBezTo>
                  <a:cubicBezTo>
                    <a:pt x="249" y="1037"/>
                    <a:pt x="248" y="1035"/>
                    <a:pt x="246" y="1034"/>
                  </a:cubicBezTo>
                  <a:cubicBezTo>
                    <a:pt x="246" y="1033"/>
                    <a:pt x="245" y="1032"/>
                    <a:pt x="244" y="1032"/>
                  </a:cubicBezTo>
                  <a:cubicBezTo>
                    <a:pt x="244" y="1031"/>
                    <a:pt x="243" y="1030"/>
                    <a:pt x="243" y="1029"/>
                  </a:cubicBezTo>
                  <a:cubicBezTo>
                    <a:pt x="238" y="1023"/>
                    <a:pt x="237" y="1015"/>
                    <a:pt x="236" y="999"/>
                  </a:cubicBezTo>
                  <a:cubicBezTo>
                    <a:pt x="236" y="1003"/>
                    <a:pt x="239" y="1008"/>
                    <a:pt x="238" y="992"/>
                  </a:cubicBezTo>
                  <a:cubicBezTo>
                    <a:pt x="238" y="990"/>
                    <a:pt x="237" y="987"/>
                    <a:pt x="236" y="983"/>
                  </a:cubicBezTo>
                  <a:cubicBezTo>
                    <a:pt x="235" y="979"/>
                    <a:pt x="233" y="974"/>
                    <a:pt x="230" y="969"/>
                  </a:cubicBezTo>
                  <a:cubicBezTo>
                    <a:pt x="229" y="967"/>
                    <a:pt x="227" y="965"/>
                    <a:pt x="224" y="964"/>
                  </a:cubicBezTo>
                  <a:cubicBezTo>
                    <a:pt x="221" y="962"/>
                    <a:pt x="218" y="962"/>
                    <a:pt x="215" y="963"/>
                  </a:cubicBezTo>
                  <a:cubicBezTo>
                    <a:pt x="210" y="964"/>
                    <a:pt x="207" y="970"/>
                    <a:pt x="205" y="976"/>
                  </a:cubicBezTo>
                  <a:cubicBezTo>
                    <a:pt x="205" y="976"/>
                    <a:pt x="203" y="981"/>
                    <a:pt x="203" y="981"/>
                  </a:cubicBezTo>
                  <a:cubicBezTo>
                    <a:pt x="203" y="981"/>
                    <a:pt x="203" y="987"/>
                    <a:pt x="202" y="992"/>
                  </a:cubicBezTo>
                  <a:cubicBezTo>
                    <a:pt x="202" y="998"/>
                    <a:pt x="202" y="1003"/>
                    <a:pt x="202" y="1003"/>
                  </a:cubicBezTo>
                  <a:cubicBezTo>
                    <a:pt x="202" y="1000"/>
                    <a:pt x="202" y="995"/>
                    <a:pt x="202" y="989"/>
                  </a:cubicBezTo>
                  <a:cubicBezTo>
                    <a:pt x="202" y="983"/>
                    <a:pt x="202" y="976"/>
                    <a:pt x="204" y="969"/>
                  </a:cubicBezTo>
                  <a:cubicBezTo>
                    <a:pt x="205" y="966"/>
                    <a:pt x="207" y="963"/>
                    <a:pt x="211" y="961"/>
                  </a:cubicBezTo>
                  <a:cubicBezTo>
                    <a:pt x="214" y="959"/>
                    <a:pt x="219" y="959"/>
                    <a:pt x="222" y="960"/>
                  </a:cubicBezTo>
                  <a:cubicBezTo>
                    <a:pt x="226" y="960"/>
                    <a:pt x="230" y="963"/>
                    <a:pt x="232" y="966"/>
                  </a:cubicBezTo>
                  <a:cubicBezTo>
                    <a:pt x="234" y="969"/>
                    <a:pt x="235" y="972"/>
                    <a:pt x="236" y="975"/>
                  </a:cubicBezTo>
                  <a:cubicBezTo>
                    <a:pt x="235" y="972"/>
                    <a:pt x="235" y="970"/>
                    <a:pt x="234" y="968"/>
                  </a:cubicBezTo>
                  <a:cubicBezTo>
                    <a:pt x="234" y="967"/>
                    <a:pt x="233" y="966"/>
                    <a:pt x="233" y="966"/>
                  </a:cubicBezTo>
                  <a:cubicBezTo>
                    <a:pt x="232" y="965"/>
                    <a:pt x="232" y="964"/>
                    <a:pt x="230" y="962"/>
                  </a:cubicBezTo>
                  <a:cubicBezTo>
                    <a:pt x="228" y="960"/>
                    <a:pt x="225" y="957"/>
                    <a:pt x="219" y="957"/>
                  </a:cubicBezTo>
                  <a:cubicBezTo>
                    <a:pt x="217" y="956"/>
                    <a:pt x="217" y="956"/>
                    <a:pt x="218" y="956"/>
                  </a:cubicBezTo>
                  <a:cubicBezTo>
                    <a:pt x="218" y="956"/>
                    <a:pt x="219" y="956"/>
                    <a:pt x="220" y="956"/>
                  </a:cubicBezTo>
                  <a:cubicBezTo>
                    <a:pt x="221" y="956"/>
                    <a:pt x="222" y="956"/>
                    <a:pt x="223" y="957"/>
                  </a:cubicBezTo>
                  <a:cubicBezTo>
                    <a:pt x="226" y="958"/>
                    <a:pt x="229" y="959"/>
                    <a:pt x="231" y="962"/>
                  </a:cubicBezTo>
                  <a:cubicBezTo>
                    <a:pt x="233" y="964"/>
                    <a:pt x="234" y="966"/>
                    <a:pt x="235" y="967"/>
                  </a:cubicBezTo>
                  <a:cubicBezTo>
                    <a:pt x="235" y="967"/>
                    <a:pt x="235" y="967"/>
                    <a:pt x="234" y="965"/>
                  </a:cubicBezTo>
                  <a:cubicBezTo>
                    <a:pt x="233" y="964"/>
                    <a:pt x="232" y="962"/>
                    <a:pt x="230" y="960"/>
                  </a:cubicBezTo>
                  <a:cubicBezTo>
                    <a:pt x="228" y="958"/>
                    <a:pt x="225" y="957"/>
                    <a:pt x="222" y="956"/>
                  </a:cubicBezTo>
                  <a:cubicBezTo>
                    <a:pt x="220" y="956"/>
                    <a:pt x="218" y="955"/>
                    <a:pt x="216" y="955"/>
                  </a:cubicBezTo>
                  <a:cubicBezTo>
                    <a:pt x="215" y="955"/>
                    <a:pt x="214" y="955"/>
                    <a:pt x="214" y="956"/>
                  </a:cubicBezTo>
                  <a:cubicBezTo>
                    <a:pt x="213" y="956"/>
                    <a:pt x="212" y="956"/>
                    <a:pt x="211" y="956"/>
                  </a:cubicBezTo>
                  <a:cubicBezTo>
                    <a:pt x="207" y="958"/>
                    <a:pt x="204" y="960"/>
                    <a:pt x="202" y="963"/>
                  </a:cubicBezTo>
                  <a:cubicBezTo>
                    <a:pt x="200" y="966"/>
                    <a:pt x="199" y="968"/>
                    <a:pt x="198" y="971"/>
                  </a:cubicBezTo>
                  <a:cubicBezTo>
                    <a:pt x="196" y="975"/>
                    <a:pt x="196" y="978"/>
                    <a:pt x="196" y="978"/>
                  </a:cubicBezTo>
                  <a:cubicBezTo>
                    <a:pt x="197" y="977"/>
                    <a:pt x="195" y="986"/>
                    <a:pt x="195" y="994"/>
                  </a:cubicBezTo>
                  <a:cubicBezTo>
                    <a:pt x="195" y="998"/>
                    <a:pt x="195" y="1002"/>
                    <a:pt x="195" y="1005"/>
                  </a:cubicBezTo>
                  <a:cubicBezTo>
                    <a:pt x="195" y="1007"/>
                    <a:pt x="195" y="1008"/>
                    <a:pt x="195" y="1009"/>
                  </a:cubicBezTo>
                  <a:cubicBezTo>
                    <a:pt x="195" y="1009"/>
                    <a:pt x="195" y="1009"/>
                    <a:pt x="196" y="1009"/>
                  </a:cubicBezTo>
                  <a:cubicBezTo>
                    <a:pt x="196" y="1009"/>
                    <a:pt x="196" y="1006"/>
                    <a:pt x="196" y="1002"/>
                  </a:cubicBezTo>
                  <a:cubicBezTo>
                    <a:pt x="196" y="998"/>
                    <a:pt x="196" y="992"/>
                    <a:pt x="196" y="986"/>
                  </a:cubicBezTo>
                  <a:cubicBezTo>
                    <a:pt x="197" y="980"/>
                    <a:pt x="198" y="974"/>
                    <a:pt x="200" y="969"/>
                  </a:cubicBezTo>
                  <a:cubicBezTo>
                    <a:pt x="200" y="968"/>
                    <a:pt x="201" y="967"/>
                    <a:pt x="201" y="966"/>
                  </a:cubicBezTo>
                  <a:cubicBezTo>
                    <a:pt x="201" y="965"/>
                    <a:pt x="202" y="964"/>
                    <a:pt x="202" y="964"/>
                  </a:cubicBezTo>
                  <a:cubicBezTo>
                    <a:pt x="203" y="962"/>
                    <a:pt x="204" y="962"/>
                    <a:pt x="204" y="962"/>
                  </a:cubicBezTo>
                  <a:cubicBezTo>
                    <a:pt x="205" y="961"/>
                    <a:pt x="204" y="963"/>
                    <a:pt x="202" y="966"/>
                  </a:cubicBezTo>
                  <a:cubicBezTo>
                    <a:pt x="201" y="969"/>
                    <a:pt x="200" y="974"/>
                    <a:pt x="199" y="980"/>
                  </a:cubicBezTo>
                  <a:cubicBezTo>
                    <a:pt x="198" y="985"/>
                    <a:pt x="198" y="991"/>
                    <a:pt x="198" y="998"/>
                  </a:cubicBezTo>
                  <a:cubicBezTo>
                    <a:pt x="198" y="1002"/>
                    <a:pt x="198" y="1005"/>
                    <a:pt x="198" y="1009"/>
                  </a:cubicBezTo>
                  <a:cubicBezTo>
                    <a:pt x="198" y="1011"/>
                    <a:pt x="197" y="1012"/>
                    <a:pt x="196" y="1013"/>
                  </a:cubicBezTo>
                  <a:cubicBezTo>
                    <a:pt x="195" y="1015"/>
                    <a:pt x="194" y="1016"/>
                    <a:pt x="192" y="1018"/>
                  </a:cubicBezTo>
                  <a:cubicBezTo>
                    <a:pt x="187" y="1023"/>
                    <a:pt x="194" y="1012"/>
                    <a:pt x="193" y="1012"/>
                  </a:cubicBezTo>
                  <a:cubicBezTo>
                    <a:pt x="192" y="1014"/>
                    <a:pt x="188" y="1020"/>
                    <a:pt x="184" y="1023"/>
                  </a:cubicBezTo>
                  <a:cubicBezTo>
                    <a:pt x="181" y="1025"/>
                    <a:pt x="179" y="1026"/>
                    <a:pt x="177" y="1025"/>
                  </a:cubicBezTo>
                  <a:cubicBezTo>
                    <a:pt x="176" y="1025"/>
                    <a:pt x="176" y="1025"/>
                    <a:pt x="176" y="1025"/>
                  </a:cubicBezTo>
                  <a:cubicBezTo>
                    <a:pt x="175" y="1025"/>
                    <a:pt x="175" y="1025"/>
                    <a:pt x="175" y="1025"/>
                  </a:cubicBezTo>
                  <a:cubicBezTo>
                    <a:pt x="174" y="1024"/>
                    <a:pt x="174" y="1024"/>
                    <a:pt x="173" y="1024"/>
                  </a:cubicBezTo>
                  <a:cubicBezTo>
                    <a:pt x="173" y="1024"/>
                    <a:pt x="176" y="1025"/>
                    <a:pt x="177" y="1025"/>
                  </a:cubicBezTo>
                  <a:cubicBezTo>
                    <a:pt x="178" y="1025"/>
                    <a:pt x="178" y="1025"/>
                    <a:pt x="179" y="1025"/>
                  </a:cubicBezTo>
                  <a:cubicBezTo>
                    <a:pt x="179" y="1025"/>
                    <a:pt x="180" y="1024"/>
                    <a:pt x="180" y="1024"/>
                  </a:cubicBezTo>
                  <a:cubicBezTo>
                    <a:pt x="181" y="1024"/>
                    <a:pt x="181" y="1024"/>
                    <a:pt x="181" y="1024"/>
                  </a:cubicBezTo>
                  <a:cubicBezTo>
                    <a:pt x="179" y="1025"/>
                    <a:pt x="177" y="1025"/>
                    <a:pt x="174" y="1024"/>
                  </a:cubicBezTo>
                  <a:cubicBezTo>
                    <a:pt x="172" y="1022"/>
                    <a:pt x="170" y="1020"/>
                    <a:pt x="168" y="1017"/>
                  </a:cubicBezTo>
                  <a:cubicBezTo>
                    <a:pt x="164" y="1012"/>
                    <a:pt x="161" y="1005"/>
                    <a:pt x="158" y="996"/>
                  </a:cubicBezTo>
                  <a:cubicBezTo>
                    <a:pt x="155" y="989"/>
                    <a:pt x="153" y="975"/>
                    <a:pt x="152" y="975"/>
                  </a:cubicBezTo>
                  <a:cubicBezTo>
                    <a:pt x="154" y="986"/>
                    <a:pt x="150" y="989"/>
                    <a:pt x="146" y="983"/>
                  </a:cubicBezTo>
                  <a:cubicBezTo>
                    <a:pt x="146" y="981"/>
                    <a:pt x="144" y="973"/>
                    <a:pt x="141" y="964"/>
                  </a:cubicBezTo>
                  <a:cubicBezTo>
                    <a:pt x="141" y="963"/>
                    <a:pt x="140" y="962"/>
                    <a:pt x="140" y="961"/>
                  </a:cubicBezTo>
                  <a:cubicBezTo>
                    <a:pt x="140" y="960"/>
                    <a:pt x="139" y="960"/>
                    <a:pt x="139" y="959"/>
                  </a:cubicBezTo>
                  <a:cubicBezTo>
                    <a:pt x="138" y="957"/>
                    <a:pt x="138" y="955"/>
                    <a:pt x="137" y="953"/>
                  </a:cubicBezTo>
                  <a:cubicBezTo>
                    <a:pt x="136" y="951"/>
                    <a:pt x="135" y="950"/>
                    <a:pt x="134" y="948"/>
                  </a:cubicBezTo>
                  <a:cubicBezTo>
                    <a:pt x="134" y="948"/>
                    <a:pt x="134" y="947"/>
                    <a:pt x="133" y="947"/>
                  </a:cubicBezTo>
                  <a:cubicBezTo>
                    <a:pt x="133" y="947"/>
                    <a:pt x="133" y="946"/>
                    <a:pt x="133" y="947"/>
                  </a:cubicBezTo>
                  <a:cubicBezTo>
                    <a:pt x="132" y="947"/>
                    <a:pt x="132" y="948"/>
                    <a:pt x="132" y="948"/>
                  </a:cubicBezTo>
                  <a:cubicBezTo>
                    <a:pt x="132" y="949"/>
                    <a:pt x="132" y="949"/>
                    <a:pt x="132" y="949"/>
                  </a:cubicBezTo>
                  <a:cubicBezTo>
                    <a:pt x="130" y="952"/>
                    <a:pt x="130" y="950"/>
                    <a:pt x="131" y="944"/>
                  </a:cubicBezTo>
                  <a:cubicBezTo>
                    <a:pt x="132" y="943"/>
                    <a:pt x="132" y="943"/>
                    <a:pt x="132" y="942"/>
                  </a:cubicBezTo>
                  <a:cubicBezTo>
                    <a:pt x="132" y="942"/>
                    <a:pt x="132" y="942"/>
                    <a:pt x="132" y="942"/>
                  </a:cubicBezTo>
                  <a:cubicBezTo>
                    <a:pt x="133" y="942"/>
                    <a:pt x="133" y="942"/>
                    <a:pt x="133" y="942"/>
                  </a:cubicBezTo>
                  <a:cubicBezTo>
                    <a:pt x="133" y="943"/>
                    <a:pt x="133" y="943"/>
                    <a:pt x="133" y="943"/>
                  </a:cubicBezTo>
                  <a:cubicBezTo>
                    <a:pt x="134" y="943"/>
                    <a:pt x="135" y="944"/>
                    <a:pt x="136" y="945"/>
                  </a:cubicBezTo>
                  <a:cubicBezTo>
                    <a:pt x="137" y="946"/>
                    <a:pt x="137" y="945"/>
                    <a:pt x="135" y="942"/>
                  </a:cubicBezTo>
                  <a:cubicBezTo>
                    <a:pt x="135" y="942"/>
                    <a:pt x="134" y="942"/>
                    <a:pt x="133" y="941"/>
                  </a:cubicBezTo>
                  <a:cubicBezTo>
                    <a:pt x="133" y="941"/>
                    <a:pt x="132" y="940"/>
                    <a:pt x="132" y="940"/>
                  </a:cubicBezTo>
                  <a:cubicBezTo>
                    <a:pt x="132" y="940"/>
                    <a:pt x="131" y="940"/>
                    <a:pt x="131" y="941"/>
                  </a:cubicBezTo>
                  <a:cubicBezTo>
                    <a:pt x="130" y="942"/>
                    <a:pt x="130" y="944"/>
                    <a:pt x="130" y="945"/>
                  </a:cubicBezTo>
                  <a:cubicBezTo>
                    <a:pt x="128" y="950"/>
                    <a:pt x="128" y="948"/>
                    <a:pt x="128" y="948"/>
                  </a:cubicBezTo>
                  <a:cubicBezTo>
                    <a:pt x="128" y="948"/>
                    <a:pt x="128" y="949"/>
                    <a:pt x="127" y="951"/>
                  </a:cubicBezTo>
                  <a:cubicBezTo>
                    <a:pt x="127" y="952"/>
                    <a:pt x="126" y="956"/>
                    <a:pt x="124" y="961"/>
                  </a:cubicBezTo>
                  <a:cubicBezTo>
                    <a:pt x="125" y="965"/>
                    <a:pt x="116" y="992"/>
                    <a:pt x="123" y="969"/>
                  </a:cubicBezTo>
                  <a:cubicBezTo>
                    <a:pt x="122" y="977"/>
                    <a:pt x="120" y="980"/>
                    <a:pt x="119" y="985"/>
                  </a:cubicBezTo>
                  <a:cubicBezTo>
                    <a:pt x="118" y="989"/>
                    <a:pt x="116" y="993"/>
                    <a:pt x="113" y="1002"/>
                  </a:cubicBezTo>
                  <a:cubicBezTo>
                    <a:pt x="114" y="999"/>
                    <a:pt x="114" y="1003"/>
                    <a:pt x="111" y="1010"/>
                  </a:cubicBezTo>
                  <a:cubicBezTo>
                    <a:pt x="109" y="1016"/>
                    <a:pt x="105" y="1025"/>
                    <a:pt x="98" y="1030"/>
                  </a:cubicBezTo>
                  <a:cubicBezTo>
                    <a:pt x="99" y="1029"/>
                    <a:pt x="96" y="1030"/>
                    <a:pt x="94" y="1031"/>
                  </a:cubicBezTo>
                  <a:cubicBezTo>
                    <a:pt x="90" y="1032"/>
                    <a:pt x="86" y="1030"/>
                    <a:pt x="83" y="1029"/>
                  </a:cubicBezTo>
                  <a:cubicBezTo>
                    <a:pt x="82" y="1028"/>
                    <a:pt x="82" y="1028"/>
                    <a:pt x="81" y="1027"/>
                  </a:cubicBezTo>
                  <a:cubicBezTo>
                    <a:pt x="80" y="1027"/>
                    <a:pt x="80" y="1026"/>
                    <a:pt x="79" y="1025"/>
                  </a:cubicBezTo>
                  <a:cubicBezTo>
                    <a:pt x="77" y="1025"/>
                    <a:pt x="77" y="1023"/>
                    <a:pt x="76" y="1021"/>
                  </a:cubicBezTo>
                  <a:cubicBezTo>
                    <a:pt x="74" y="1015"/>
                    <a:pt x="73" y="1009"/>
                    <a:pt x="71" y="1004"/>
                  </a:cubicBezTo>
                  <a:cubicBezTo>
                    <a:pt x="70" y="998"/>
                    <a:pt x="68" y="992"/>
                    <a:pt x="67" y="986"/>
                  </a:cubicBezTo>
                  <a:cubicBezTo>
                    <a:pt x="65" y="980"/>
                    <a:pt x="62" y="974"/>
                    <a:pt x="58" y="967"/>
                  </a:cubicBezTo>
                  <a:cubicBezTo>
                    <a:pt x="58" y="966"/>
                    <a:pt x="57" y="965"/>
                    <a:pt x="56" y="964"/>
                  </a:cubicBezTo>
                  <a:cubicBezTo>
                    <a:pt x="55" y="962"/>
                    <a:pt x="54" y="961"/>
                    <a:pt x="52" y="960"/>
                  </a:cubicBezTo>
                  <a:cubicBezTo>
                    <a:pt x="50" y="959"/>
                    <a:pt x="49" y="959"/>
                    <a:pt x="48" y="959"/>
                  </a:cubicBezTo>
                  <a:cubicBezTo>
                    <a:pt x="47" y="959"/>
                    <a:pt x="48" y="959"/>
                    <a:pt x="50" y="959"/>
                  </a:cubicBezTo>
                  <a:cubicBezTo>
                    <a:pt x="47" y="959"/>
                    <a:pt x="44" y="960"/>
                    <a:pt x="42" y="963"/>
                  </a:cubicBezTo>
                  <a:cubicBezTo>
                    <a:pt x="40" y="965"/>
                    <a:pt x="39" y="968"/>
                    <a:pt x="37" y="972"/>
                  </a:cubicBezTo>
                  <a:cubicBezTo>
                    <a:pt x="32" y="980"/>
                    <a:pt x="34" y="975"/>
                    <a:pt x="37" y="970"/>
                  </a:cubicBezTo>
                  <a:cubicBezTo>
                    <a:pt x="39" y="965"/>
                    <a:pt x="44" y="960"/>
                    <a:pt x="39" y="965"/>
                  </a:cubicBezTo>
                  <a:cubicBezTo>
                    <a:pt x="39" y="966"/>
                    <a:pt x="36" y="971"/>
                    <a:pt x="33" y="978"/>
                  </a:cubicBezTo>
                  <a:cubicBezTo>
                    <a:pt x="30" y="985"/>
                    <a:pt x="28" y="994"/>
                    <a:pt x="27" y="1000"/>
                  </a:cubicBezTo>
                  <a:cubicBezTo>
                    <a:pt x="28" y="999"/>
                    <a:pt x="30" y="991"/>
                    <a:pt x="33" y="983"/>
                  </a:cubicBezTo>
                  <a:cubicBezTo>
                    <a:pt x="34" y="979"/>
                    <a:pt x="36" y="975"/>
                    <a:pt x="37" y="971"/>
                  </a:cubicBezTo>
                  <a:cubicBezTo>
                    <a:pt x="39" y="967"/>
                    <a:pt x="42" y="963"/>
                    <a:pt x="45" y="961"/>
                  </a:cubicBezTo>
                  <a:cubicBezTo>
                    <a:pt x="45" y="961"/>
                    <a:pt x="44" y="962"/>
                    <a:pt x="42" y="964"/>
                  </a:cubicBezTo>
                  <a:cubicBezTo>
                    <a:pt x="41" y="967"/>
                    <a:pt x="39" y="970"/>
                    <a:pt x="38" y="975"/>
                  </a:cubicBezTo>
                  <a:cubicBezTo>
                    <a:pt x="34" y="984"/>
                    <a:pt x="31" y="997"/>
                    <a:pt x="28" y="1012"/>
                  </a:cubicBezTo>
                  <a:cubicBezTo>
                    <a:pt x="28" y="1013"/>
                    <a:pt x="27" y="1014"/>
                    <a:pt x="27" y="1015"/>
                  </a:cubicBezTo>
                  <a:cubicBezTo>
                    <a:pt x="26" y="1018"/>
                    <a:pt x="26" y="1018"/>
                    <a:pt x="26" y="1018"/>
                  </a:cubicBezTo>
                  <a:cubicBezTo>
                    <a:pt x="23" y="1016"/>
                    <a:pt x="23" y="1016"/>
                    <a:pt x="23" y="1016"/>
                  </a:cubicBezTo>
                  <a:cubicBezTo>
                    <a:pt x="21" y="1015"/>
                    <a:pt x="21" y="1013"/>
                    <a:pt x="20" y="1012"/>
                  </a:cubicBezTo>
                  <a:cubicBezTo>
                    <a:pt x="20" y="1011"/>
                    <a:pt x="20" y="1010"/>
                    <a:pt x="19" y="1009"/>
                  </a:cubicBezTo>
                  <a:cubicBezTo>
                    <a:pt x="19" y="1008"/>
                    <a:pt x="19" y="1007"/>
                    <a:pt x="18" y="1006"/>
                  </a:cubicBezTo>
                  <a:cubicBezTo>
                    <a:pt x="18" y="1004"/>
                    <a:pt x="18" y="1003"/>
                    <a:pt x="18" y="1003"/>
                  </a:cubicBezTo>
                  <a:cubicBezTo>
                    <a:pt x="19" y="1003"/>
                    <a:pt x="19" y="1005"/>
                    <a:pt x="19" y="1003"/>
                  </a:cubicBezTo>
                  <a:cubicBezTo>
                    <a:pt x="17" y="992"/>
                    <a:pt x="16" y="984"/>
                    <a:pt x="15" y="977"/>
                  </a:cubicBezTo>
                  <a:cubicBezTo>
                    <a:pt x="14" y="971"/>
                    <a:pt x="13" y="966"/>
                    <a:pt x="13" y="962"/>
                  </a:cubicBezTo>
                  <a:cubicBezTo>
                    <a:pt x="11" y="953"/>
                    <a:pt x="10" y="945"/>
                    <a:pt x="10" y="926"/>
                  </a:cubicBezTo>
                  <a:cubicBezTo>
                    <a:pt x="10" y="910"/>
                    <a:pt x="12" y="925"/>
                    <a:pt x="13" y="921"/>
                  </a:cubicBezTo>
                  <a:cubicBezTo>
                    <a:pt x="14" y="941"/>
                    <a:pt x="14" y="952"/>
                    <a:pt x="15" y="966"/>
                  </a:cubicBezTo>
                  <a:cubicBezTo>
                    <a:pt x="14" y="949"/>
                    <a:pt x="14" y="949"/>
                    <a:pt x="14" y="949"/>
                  </a:cubicBezTo>
                  <a:cubicBezTo>
                    <a:pt x="15" y="955"/>
                    <a:pt x="16" y="969"/>
                    <a:pt x="16" y="976"/>
                  </a:cubicBezTo>
                  <a:cubicBezTo>
                    <a:pt x="16" y="970"/>
                    <a:pt x="15" y="950"/>
                    <a:pt x="14" y="928"/>
                  </a:cubicBezTo>
                  <a:cubicBezTo>
                    <a:pt x="12" y="905"/>
                    <a:pt x="12" y="880"/>
                    <a:pt x="11" y="862"/>
                  </a:cubicBezTo>
                  <a:cubicBezTo>
                    <a:pt x="11" y="856"/>
                    <a:pt x="10" y="845"/>
                    <a:pt x="10" y="850"/>
                  </a:cubicBezTo>
                  <a:cubicBezTo>
                    <a:pt x="10" y="861"/>
                    <a:pt x="10" y="861"/>
                    <a:pt x="10" y="861"/>
                  </a:cubicBezTo>
                  <a:cubicBezTo>
                    <a:pt x="10" y="872"/>
                    <a:pt x="8" y="840"/>
                    <a:pt x="8" y="854"/>
                  </a:cubicBezTo>
                  <a:cubicBezTo>
                    <a:pt x="7" y="839"/>
                    <a:pt x="6" y="822"/>
                    <a:pt x="6" y="801"/>
                  </a:cubicBezTo>
                  <a:cubicBezTo>
                    <a:pt x="7" y="797"/>
                    <a:pt x="7" y="797"/>
                    <a:pt x="7" y="797"/>
                  </a:cubicBezTo>
                  <a:cubicBezTo>
                    <a:pt x="6" y="797"/>
                    <a:pt x="6" y="811"/>
                    <a:pt x="7" y="817"/>
                  </a:cubicBezTo>
                  <a:cubicBezTo>
                    <a:pt x="6" y="808"/>
                    <a:pt x="8" y="784"/>
                    <a:pt x="5" y="774"/>
                  </a:cubicBezTo>
                  <a:cubicBezTo>
                    <a:pt x="5" y="774"/>
                    <a:pt x="5" y="778"/>
                    <a:pt x="5" y="782"/>
                  </a:cubicBezTo>
                  <a:cubicBezTo>
                    <a:pt x="5" y="786"/>
                    <a:pt x="5" y="789"/>
                    <a:pt x="5" y="789"/>
                  </a:cubicBezTo>
                  <a:cubicBezTo>
                    <a:pt x="5" y="785"/>
                    <a:pt x="5" y="781"/>
                    <a:pt x="4" y="777"/>
                  </a:cubicBezTo>
                  <a:cubicBezTo>
                    <a:pt x="4" y="773"/>
                    <a:pt x="3" y="769"/>
                    <a:pt x="3" y="764"/>
                  </a:cubicBezTo>
                  <a:cubicBezTo>
                    <a:pt x="2" y="755"/>
                    <a:pt x="1" y="746"/>
                    <a:pt x="1" y="736"/>
                  </a:cubicBezTo>
                  <a:cubicBezTo>
                    <a:pt x="0" y="745"/>
                    <a:pt x="1" y="741"/>
                    <a:pt x="1" y="754"/>
                  </a:cubicBezTo>
                  <a:cubicBezTo>
                    <a:pt x="1" y="748"/>
                    <a:pt x="2" y="761"/>
                    <a:pt x="3" y="772"/>
                  </a:cubicBezTo>
                  <a:cubicBezTo>
                    <a:pt x="3" y="783"/>
                    <a:pt x="3" y="793"/>
                    <a:pt x="4" y="784"/>
                  </a:cubicBezTo>
                  <a:cubicBezTo>
                    <a:pt x="3" y="798"/>
                    <a:pt x="4" y="808"/>
                    <a:pt x="3" y="826"/>
                  </a:cubicBezTo>
                  <a:cubicBezTo>
                    <a:pt x="4" y="825"/>
                    <a:pt x="4" y="819"/>
                    <a:pt x="4" y="835"/>
                  </a:cubicBezTo>
                  <a:cubicBezTo>
                    <a:pt x="4" y="836"/>
                    <a:pt x="5" y="838"/>
                    <a:pt x="5" y="839"/>
                  </a:cubicBezTo>
                  <a:cubicBezTo>
                    <a:pt x="5" y="839"/>
                    <a:pt x="5" y="839"/>
                    <a:pt x="5" y="840"/>
                  </a:cubicBezTo>
                  <a:cubicBezTo>
                    <a:pt x="5" y="840"/>
                    <a:pt x="5" y="839"/>
                    <a:pt x="5" y="839"/>
                  </a:cubicBezTo>
                  <a:cubicBezTo>
                    <a:pt x="5" y="840"/>
                    <a:pt x="5" y="840"/>
                    <a:pt x="5" y="839"/>
                  </a:cubicBezTo>
                  <a:cubicBezTo>
                    <a:pt x="5" y="835"/>
                    <a:pt x="5" y="832"/>
                    <a:pt x="5" y="831"/>
                  </a:cubicBezTo>
                  <a:cubicBezTo>
                    <a:pt x="6" y="838"/>
                    <a:pt x="7" y="864"/>
                    <a:pt x="8" y="872"/>
                  </a:cubicBezTo>
                  <a:cubicBezTo>
                    <a:pt x="8" y="882"/>
                    <a:pt x="7" y="868"/>
                    <a:pt x="7" y="873"/>
                  </a:cubicBezTo>
                  <a:cubicBezTo>
                    <a:pt x="8" y="886"/>
                    <a:pt x="8" y="886"/>
                    <a:pt x="8" y="886"/>
                  </a:cubicBezTo>
                  <a:cubicBezTo>
                    <a:pt x="7" y="888"/>
                    <a:pt x="8" y="911"/>
                    <a:pt x="6" y="889"/>
                  </a:cubicBezTo>
                  <a:cubicBezTo>
                    <a:pt x="7" y="909"/>
                    <a:pt x="7" y="909"/>
                    <a:pt x="7" y="909"/>
                  </a:cubicBezTo>
                  <a:cubicBezTo>
                    <a:pt x="7" y="921"/>
                    <a:pt x="8" y="937"/>
                    <a:pt x="9" y="947"/>
                  </a:cubicBezTo>
                  <a:cubicBezTo>
                    <a:pt x="9" y="957"/>
                    <a:pt x="12" y="971"/>
                    <a:pt x="10" y="963"/>
                  </a:cubicBezTo>
                  <a:cubicBezTo>
                    <a:pt x="10" y="963"/>
                    <a:pt x="11" y="971"/>
                    <a:pt x="12" y="979"/>
                  </a:cubicBezTo>
                  <a:cubicBezTo>
                    <a:pt x="13" y="986"/>
                    <a:pt x="14" y="994"/>
                    <a:pt x="14" y="994"/>
                  </a:cubicBezTo>
                  <a:cubicBezTo>
                    <a:pt x="14" y="995"/>
                    <a:pt x="14" y="995"/>
                    <a:pt x="14" y="995"/>
                  </a:cubicBezTo>
                  <a:cubicBezTo>
                    <a:pt x="14" y="998"/>
                    <a:pt x="15" y="1002"/>
                    <a:pt x="16" y="1005"/>
                  </a:cubicBezTo>
                  <a:cubicBezTo>
                    <a:pt x="16" y="1007"/>
                    <a:pt x="17" y="1009"/>
                    <a:pt x="17" y="1011"/>
                  </a:cubicBezTo>
                  <a:cubicBezTo>
                    <a:pt x="18" y="1012"/>
                    <a:pt x="18" y="1013"/>
                    <a:pt x="19" y="1014"/>
                  </a:cubicBezTo>
                  <a:cubicBezTo>
                    <a:pt x="19" y="1015"/>
                    <a:pt x="19" y="1015"/>
                    <a:pt x="20" y="1016"/>
                  </a:cubicBezTo>
                  <a:cubicBezTo>
                    <a:pt x="20" y="1016"/>
                    <a:pt x="20" y="1017"/>
                    <a:pt x="21" y="1017"/>
                  </a:cubicBezTo>
                  <a:cubicBezTo>
                    <a:pt x="21" y="1017"/>
                    <a:pt x="22" y="1018"/>
                    <a:pt x="22" y="1018"/>
                  </a:cubicBezTo>
                  <a:cubicBezTo>
                    <a:pt x="28" y="1022"/>
                    <a:pt x="28" y="1022"/>
                    <a:pt x="28" y="1022"/>
                  </a:cubicBezTo>
                  <a:cubicBezTo>
                    <a:pt x="29" y="1015"/>
                    <a:pt x="29" y="1015"/>
                    <a:pt x="29" y="1015"/>
                  </a:cubicBezTo>
                  <a:cubicBezTo>
                    <a:pt x="32" y="1003"/>
                    <a:pt x="35" y="991"/>
                    <a:pt x="40" y="979"/>
                  </a:cubicBezTo>
                  <a:cubicBezTo>
                    <a:pt x="41" y="977"/>
                    <a:pt x="42" y="974"/>
                    <a:pt x="44" y="971"/>
                  </a:cubicBezTo>
                  <a:cubicBezTo>
                    <a:pt x="45" y="969"/>
                    <a:pt x="47" y="966"/>
                    <a:pt x="48" y="966"/>
                  </a:cubicBezTo>
                  <a:cubicBezTo>
                    <a:pt x="49" y="966"/>
                    <a:pt x="50" y="966"/>
                    <a:pt x="50" y="966"/>
                  </a:cubicBezTo>
                  <a:cubicBezTo>
                    <a:pt x="50" y="966"/>
                    <a:pt x="51" y="966"/>
                    <a:pt x="51" y="967"/>
                  </a:cubicBezTo>
                  <a:cubicBezTo>
                    <a:pt x="51" y="967"/>
                    <a:pt x="51" y="967"/>
                    <a:pt x="51" y="967"/>
                  </a:cubicBezTo>
                  <a:cubicBezTo>
                    <a:pt x="52" y="967"/>
                    <a:pt x="52" y="967"/>
                    <a:pt x="52" y="967"/>
                  </a:cubicBezTo>
                  <a:cubicBezTo>
                    <a:pt x="53" y="969"/>
                    <a:pt x="55" y="972"/>
                    <a:pt x="56" y="975"/>
                  </a:cubicBezTo>
                  <a:cubicBezTo>
                    <a:pt x="60" y="984"/>
                    <a:pt x="64" y="994"/>
                    <a:pt x="68" y="1011"/>
                  </a:cubicBezTo>
                  <a:cubicBezTo>
                    <a:pt x="68" y="1015"/>
                    <a:pt x="68" y="1015"/>
                    <a:pt x="68" y="1015"/>
                  </a:cubicBezTo>
                  <a:cubicBezTo>
                    <a:pt x="69" y="1016"/>
                    <a:pt x="69" y="1018"/>
                    <a:pt x="70" y="1020"/>
                  </a:cubicBezTo>
                  <a:cubicBezTo>
                    <a:pt x="70" y="1021"/>
                    <a:pt x="70" y="1022"/>
                    <a:pt x="71" y="1023"/>
                  </a:cubicBezTo>
                  <a:cubicBezTo>
                    <a:pt x="71" y="1024"/>
                    <a:pt x="71" y="1024"/>
                    <a:pt x="72" y="1025"/>
                  </a:cubicBezTo>
                  <a:cubicBezTo>
                    <a:pt x="72" y="1026"/>
                    <a:pt x="72" y="1027"/>
                    <a:pt x="73" y="1028"/>
                  </a:cubicBezTo>
                  <a:cubicBezTo>
                    <a:pt x="74" y="1028"/>
                    <a:pt x="74" y="1029"/>
                    <a:pt x="75" y="1030"/>
                  </a:cubicBezTo>
                  <a:cubicBezTo>
                    <a:pt x="77" y="1031"/>
                    <a:pt x="77" y="1031"/>
                    <a:pt x="77" y="1031"/>
                  </a:cubicBezTo>
                  <a:cubicBezTo>
                    <a:pt x="77" y="1032"/>
                    <a:pt x="79" y="1033"/>
                    <a:pt x="80" y="1033"/>
                  </a:cubicBezTo>
                  <a:cubicBezTo>
                    <a:pt x="81" y="1034"/>
                    <a:pt x="83" y="1035"/>
                    <a:pt x="84" y="1035"/>
                  </a:cubicBezTo>
                  <a:cubicBezTo>
                    <a:pt x="85" y="1036"/>
                    <a:pt x="87" y="1036"/>
                    <a:pt x="89" y="1037"/>
                  </a:cubicBezTo>
                  <a:cubicBezTo>
                    <a:pt x="92" y="1037"/>
                    <a:pt x="95" y="1037"/>
                    <a:pt x="98" y="1035"/>
                  </a:cubicBezTo>
                  <a:cubicBezTo>
                    <a:pt x="99" y="1035"/>
                    <a:pt x="101" y="1034"/>
                    <a:pt x="102" y="1034"/>
                  </a:cubicBezTo>
                  <a:cubicBezTo>
                    <a:pt x="103" y="1033"/>
                    <a:pt x="104" y="1032"/>
                    <a:pt x="104" y="1031"/>
                  </a:cubicBezTo>
                  <a:cubicBezTo>
                    <a:pt x="108" y="1028"/>
                    <a:pt x="109" y="1026"/>
                    <a:pt x="110" y="1024"/>
                  </a:cubicBezTo>
                  <a:cubicBezTo>
                    <a:pt x="115" y="1019"/>
                    <a:pt x="122" y="1006"/>
                    <a:pt x="126" y="992"/>
                  </a:cubicBezTo>
                  <a:cubicBezTo>
                    <a:pt x="128" y="984"/>
                    <a:pt x="131" y="976"/>
                    <a:pt x="133" y="969"/>
                  </a:cubicBezTo>
                  <a:cubicBezTo>
                    <a:pt x="133" y="967"/>
                    <a:pt x="133" y="966"/>
                    <a:pt x="134" y="964"/>
                  </a:cubicBezTo>
                  <a:cubicBezTo>
                    <a:pt x="134" y="963"/>
                    <a:pt x="134" y="963"/>
                    <a:pt x="134" y="963"/>
                  </a:cubicBezTo>
                  <a:cubicBezTo>
                    <a:pt x="134" y="963"/>
                    <a:pt x="134" y="962"/>
                    <a:pt x="134" y="962"/>
                  </a:cubicBezTo>
                  <a:cubicBezTo>
                    <a:pt x="134" y="961"/>
                    <a:pt x="134" y="961"/>
                    <a:pt x="135" y="961"/>
                  </a:cubicBezTo>
                  <a:cubicBezTo>
                    <a:pt x="135" y="962"/>
                    <a:pt x="135" y="962"/>
                    <a:pt x="135" y="962"/>
                  </a:cubicBezTo>
                  <a:cubicBezTo>
                    <a:pt x="135" y="962"/>
                    <a:pt x="135" y="962"/>
                    <a:pt x="135" y="962"/>
                  </a:cubicBezTo>
                  <a:cubicBezTo>
                    <a:pt x="135" y="962"/>
                    <a:pt x="135" y="962"/>
                    <a:pt x="135" y="961"/>
                  </a:cubicBezTo>
                  <a:cubicBezTo>
                    <a:pt x="136" y="961"/>
                    <a:pt x="136" y="961"/>
                    <a:pt x="136" y="961"/>
                  </a:cubicBezTo>
                  <a:cubicBezTo>
                    <a:pt x="136" y="962"/>
                    <a:pt x="137" y="963"/>
                    <a:pt x="137" y="964"/>
                  </a:cubicBezTo>
                  <a:cubicBezTo>
                    <a:pt x="138" y="968"/>
                    <a:pt x="140" y="971"/>
                    <a:pt x="141" y="975"/>
                  </a:cubicBezTo>
                  <a:cubicBezTo>
                    <a:pt x="144" y="983"/>
                    <a:pt x="147" y="992"/>
                    <a:pt x="151" y="1001"/>
                  </a:cubicBezTo>
                  <a:cubicBezTo>
                    <a:pt x="151" y="1000"/>
                    <a:pt x="151" y="1000"/>
                    <a:pt x="151" y="1000"/>
                  </a:cubicBezTo>
                  <a:cubicBezTo>
                    <a:pt x="153" y="1004"/>
                    <a:pt x="155" y="1008"/>
                    <a:pt x="157" y="1014"/>
                  </a:cubicBezTo>
                  <a:cubicBezTo>
                    <a:pt x="158" y="1016"/>
                    <a:pt x="160" y="1019"/>
                    <a:pt x="162" y="1021"/>
                  </a:cubicBezTo>
                  <a:cubicBezTo>
                    <a:pt x="163" y="1024"/>
                    <a:pt x="165" y="1027"/>
                    <a:pt x="168" y="1029"/>
                  </a:cubicBezTo>
                  <a:cubicBezTo>
                    <a:pt x="169" y="1030"/>
                    <a:pt x="170" y="1030"/>
                    <a:pt x="171" y="1031"/>
                  </a:cubicBezTo>
                  <a:cubicBezTo>
                    <a:pt x="171" y="1031"/>
                    <a:pt x="172" y="1032"/>
                    <a:pt x="173" y="1032"/>
                  </a:cubicBezTo>
                  <a:cubicBezTo>
                    <a:pt x="174" y="1032"/>
                    <a:pt x="176" y="1033"/>
                    <a:pt x="177" y="1033"/>
                  </a:cubicBezTo>
                  <a:cubicBezTo>
                    <a:pt x="178" y="1033"/>
                    <a:pt x="179" y="1033"/>
                    <a:pt x="180" y="1033"/>
                  </a:cubicBezTo>
                  <a:cubicBezTo>
                    <a:pt x="184" y="1032"/>
                    <a:pt x="188" y="1030"/>
                    <a:pt x="191" y="1027"/>
                  </a:cubicBezTo>
                  <a:cubicBezTo>
                    <a:pt x="194" y="1025"/>
                    <a:pt x="196" y="1022"/>
                    <a:pt x="198" y="1019"/>
                  </a:cubicBezTo>
                  <a:cubicBezTo>
                    <a:pt x="199" y="1018"/>
                    <a:pt x="200" y="1017"/>
                    <a:pt x="202" y="1015"/>
                  </a:cubicBezTo>
                  <a:cubicBezTo>
                    <a:pt x="203" y="1013"/>
                    <a:pt x="203" y="1013"/>
                    <a:pt x="203" y="1013"/>
                  </a:cubicBezTo>
                  <a:cubicBezTo>
                    <a:pt x="203" y="1013"/>
                    <a:pt x="203" y="1013"/>
                    <a:pt x="203" y="1013"/>
                  </a:cubicBezTo>
                  <a:cubicBezTo>
                    <a:pt x="203" y="1012"/>
                    <a:pt x="203" y="1012"/>
                    <a:pt x="203" y="1012"/>
                  </a:cubicBezTo>
                  <a:cubicBezTo>
                    <a:pt x="203" y="1008"/>
                    <a:pt x="203" y="1008"/>
                    <a:pt x="203" y="1008"/>
                  </a:cubicBezTo>
                  <a:cubicBezTo>
                    <a:pt x="203" y="1008"/>
                    <a:pt x="203" y="1009"/>
                    <a:pt x="204" y="1009"/>
                  </a:cubicBezTo>
                  <a:cubicBezTo>
                    <a:pt x="204" y="1010"/>
                    <a:pt x="204" y="1010"/>
                    <a:pt x="204" y="1011"/>
                  </a:cubicBezTo>
                  <a:cubicBezTo>
                    <a:pt x="203" y="1011"/>
                    <a:pt x="203" y="1012"/>
                    <a:pt x="203" y="1012"/>
                  </a:cubicBezTo>
                  <a:cubicBezTo>
                    <a:pt x="203" y="1013"/>
                    <a:pt x="203" y="1013"/>
                    <a:pt x="203" y="1013"/>
                  </a:cubicBezTo>
                  <a:cubicBezTo>
                    <a:pt x="202" y="1014"/>
                    <a:pt x="202" y="1015"/>
                    <a:pt x="201" y="1016"/>
                  </a:cubicBezTo>
                  <a:cubicBezTo>
                    <a:pt x="200" y="1017"/>
                    <a:pt x="200" y="1018"/>
                    <a:pt x="199" y="1019"/>
                  </a:cubicBezTo>
                  <a:cubicBezTo>
                    <a:pt x="198" y="1020"/>
                    <a:pt x="197" y="1021"/>
                    <a:pt x="196" y="1022"/>
                  </a:cubicBezTo>
                  <a:cubicBezTo>
                    <a:pt x="197" y="1021"/>
                    <a:pt x="199" y="1019"/>
                    <a:pt x="200" y="1017"/>
                  </a:cubicBezTo>
                  <a:cubicBezTo>
                    <a:pt x="203" y="1014"/>
                    <a:pt x="203" y="1014"/>
                    <a:pt x="203" y="1014"/>
                  </a:cubicBezTo>
                  <a:cubicBezTo>
                    <a:pt x="203" y="1013"/>
                    <a:pt x="203" y="1013"/>
                    <a:pt x="203" y="1013"/>
                  </a:cubicBezTo>
                  <a:cubicBezTo>
                    <a:pt x="204" y="1013"/>
                    <a:pt x="204" y="1013"/>
                    <a:pt x="204" y="1012"/>
                  </a:cubicBezTo>
                  <a:cubicBezTo>
                    <a:pt x="204" y="1010"/>
                    <a:pt x="204" y="1010"/>
                    <a:pt x="204" y="1010"/>
                  </a:cubicBezTo>
                  <a:cubicBezTo>
                    <a:pt x="204" y="1005"/>
                    <a:pt x="204" y="1001"/>
                    <a:pt x="205" y="997"/>
                  </a:cubicBezTo>
                  <a:cubicBezTo>
                    <a:pt x="205" y="989"/>
                    <a:pt x="206" y="980"/>
                    <a:pt x="208" y="973"/>
                  </a:cubicBezTo>
                  <a:cubicBezTo>
                    <a:pt x="209" y="970"/>
                    <a:pt x="211" y="967"/>
                    <a:pt x="213" y="966"/>
                  </a:cubicBezTo>
                  <a:cubicBezTo>
                    <a:pt x="216" y="965"/>
                    <a:pt x="219" y="965"/>
                    <a:pt x="222" y="966"/>
                  </a:cubicBezTo>
                  <a:cubicBezTo>
                    <a:pt x="224" y="968"/>
                    <a:pt x="226" y="970"/>
                    <a:pt x="227" y="973"/>
                  </a:cubicBezTo>
                  <a:cubicBezTo>
                    <a:pt x="228" y="976"/>
                    <a:pt x="229" y="980"/>
                    <a:pt x="229" y="983"/>
                  </a:cubicBezTo>
                  <a:cubicBezTo>
                    <a:pt x="231" y="990"/>
                    <a:pt x="231" y="996"/>
                    <a:pt x="231" y="1001"/>
                  </a:cubicBezTo>
                  <a:cubicBezTo>
                    <a:pt x="231" y="1000"/>
                    <a:pt x="231" y="1000"/>
                    <a:pt x="231" y="999"/>
                  </a:cubicBezTo>
                  <a:cubicBezTo>
                    <a:pt x="231" y="1000"/>
                    <a:pt x="231" y="1001"/>
                    <a:pt x="231" y="1002"/>
                  </a:cubicBezTo>
                  <a:cubicBezTo>
                    <a:pt x="231" y="1005"/>
                    <a:pt x="231" y="1009"/>
                    <a:pt x="231" y="1013"/>
                  </a:cubicBezTo>
                  <a:cubicBezTo>
                    <a:pt x="231" y="1010"/>
                    <a:pt x="231" y="1006"/>
                    <a:pt x="231" y="1004"/>
                  </a:cubicBezTo>
                  <a:cubicBezTo>
                    <a:pt x="232" y="1010"/>
                    <a:pt x="232" y="1018"/>
                    <a:pt x="235" y="1027"/>
                  </a:cubicBezTo>
                  <a:cubicBezTo>
                    <a:pt x="235" y="1027"/>
                    <a:pt x="235" y="1028"/>
                    <a:pt x="235" y="1029"/>
                  </a:cubicBezTo>
                  <a:cubicBezTo>
                    <a:pt x="235" y="1031"/>
                    <a:pt x="236" y="1032"/>
                    <a:pt x="236" y="1032"/>
                  </a:cubicBezTo>
                  <a:cubicBezTo>
                    <a:pt x="236" y="1032"/>
                    <a:pt x="236" y="1033"/>
                    <a:pt x="237" y="1034"/>
                  </a:cubicBezTo>
                  <a:cubicBezTo>
                    <a:pt x="238" y="1036"/>
                    <a:pt x="239" y="1037"/>
                    <a:pt x="240" y="1038"/>
                  </a:cubicBezTo>
                  <a:cubicBezTo>
                    <a:pt x="240" y="1039"/>
                    <a:pt x="241" y="1039"/>
                    <a:pt x="241" y="1039"/>
                  </a:cubicBezTo>
                  <a:cubicBezTo>
                    <a:pt x="241" y="1039"/>
                    <a:pt x="240" y="1037"/>
                    <a:pt x="239" y="1035"/>
                  </a:cubicBezTo>
                  <a:cubicBezTo>
                    <a:pt x="241" y="1037"/>
                    <a:pt x="242" y="1039"/>
                    <a:pt x="243" y="1040"/>
                  </a:cubicBezTo>
                  <a:cubicBezTo>
                    <a:pt x="245" y="1042"/>
                    <a:pt x="246" y="1043"/>
                    <a:pt x="247" y="1044"/>
                  </a:cubicBezTo>
                  <a:cubicBezTo>
                    <a:pt x="248" y="1046"/>
                    <a:pt x="250" y="1047"/>
                    <a:pt x="253" y="1049"/>
                  </a:cubicBezTo>
                  <a:cubicBezTo>
                    <a:pt x="254" y="1050"/>
                    <a:pt x="256" y="1050"/>
                    <a:pt x="257" y="1051"/>
                  </a:cubicBezTo>
                  <a:cubicBezTo>
                    <a:pt x="258" y="1051"/>
                    <a:pt x="259" y="1051"/>
                    <a:pt x="260" y="1051"/>
                  </a:cubicBezTo>
                  <a:cubicBezTo>
                    <a:pt x="261" y="1052"/>
                    <a:pt x="262" y="1051"/>
                    <a:pt x="263" y="1051"/>
                  </a:cubicBezTo>
                  <a:cubicBezTo>
                    <a:pt x="268" y="1050"/>
                    <a:pt x="271" y="1047"/>
                    <a:pt x="273" y="1045"/>
                  </a:cubicBezTo>
                  <a:cubicBezTo>
                    <a:pt x="275" y="1042"/>
                    <a:pt x="276" y="1039"/>
                    <a:pt x="278" y="1037"/>
                  </a:cubicBezTo>
                  <a:cubicBezTo>
                    <a:pt x="279" y="1034"/>
                    <a:pt x="282" y="1024"/>
                    <a:pt x="284" y="1013"/>
                  </a:cubicBezTo>
                  <a:cubicBezTo>
                    <a:pt x="287" y="1003"/>
                    <a:pt x="288" y="993"/>
                    <a:pt x="288" y="990"/>
                  </a:cubicBezTo>
                  <a:cubicBezTo>
                    <a:pt x="288" y="990"/>
                    <a:pt x="288" y="988"/>
                    <a:pt x="288" y="992"/>
                  </a:cubicBezTo>
                  <a:cubicBezTo>
                    <a:pt x="290" y="983"/>
                    <a:pt x="291" y="974"/>
                    <a:pt x="293" y="965"/>
                  </a:cubicBezTo>
                  <a:cubicBezTo>
                    <a:pt x="295" y="962"/>
                    <a:pt x="295" y="962"/>
                    <a:pt x="295" y="962"/>
                  </a:cubicBezTo>
                  <a:cubicBezTo>
                    <a:pt x="295" y="957"/>
                    <a:pt x="296" y="953"/>
                    <a:pt x="298" y="950"/>
                  </a:cubicBezTo>
                  <a:cubicBezTo>
                    <a:pt x="296" y="950"/>
                    <a:pt x="295" y="949"/>
                    <a:pt x="293" y="949"/>
                  </a:cubicBezTo>
                  <a:cubicBezTo>
                    <a:pt x="294" y="951"/>
                    <a:pt x="295" y="954"/>
                    <a:pt x="296" y="956"/>
                  </a:cubicBezTo>
                  <a:cubicBezTo>
                    <a:pt x="298" y="962"/>
                    <a:pt x="298" y="966"/>
                    <a:pt x="298" y="967"/>
                  </a:cubicBezTo>
                  <a:cubicBezTo>
                    <a:pt x="298" y="969"/>
                    <a:pt x="298" y="967"/>
                    <a:pt x="296" y="961"/>
                  </a:cubicBezTo>
                  <a:cubicBezTo>
                    <a:pt x="304" y="990"/>
                    <a:pt x="301" y="985"/>
                    <a:pt x="309" y="1009"/>
                  </a:cubicBezTo>
                  <a:cubicBezTo>
                    <a:pt x="308" y="1008"/>
                    <a:pt x="308" y="1008"/>
                    <a:pt x="308" y="1008"/>
                  </a:cubicBezTo>
                  <a:cubicBezTo>
                    <a:pt x="310" y="1013"/>
                    <a:pt x="312" y="1019"/>
                    <a:pt x="314" y="1024"/>
                  </a:cubicBezTo>
                  <a:cubicBezTo>
                    <a:pt x="316" y="1029"/>
                    <a:pt x="319" y="1033"/>
                    <a:pt x="321" y="1036"/>
                  </a:cubicBezTo>
                  <a:cubicBezTo>
                    <a:pt x="321" y="1036"/>
                    <a:pt x="322" y="1037"/>
                    <a:pt x="323" y="1038"/>
                  </a:cubicBezTo>
                  <a:cubicBezTo>
                    <a:pt x="323" y="1038"/>
                    <a:pt x="324" y="1039"/>
                    <a:pt x="325" y="1039"/>
                  </a:cubicBezTo>
                  <a:cubicBezTo>
                    <a:pt x="326" y="1040"/>
                    <a:pt x="327" y="1040"/>
                    <a:pt x="328" y="1041"/>
                  </a:cubicBezTo>
                  <a:cubicBezTo>
                    <a:pt x="329" y="1041"/>
                    <a:pt x="331" y="1041"/>
                    <a:pt x="332" y="1041"/>
                  </a:cubicBezTo>
                  <a:cubicBezTo>
                    <a:pt x="335" y="1041"/>
                    <a:pt x="338" y="1039"/>
                    <a:pt x="340" y="1038"/>
                  </a:cubicBezTo>
                  <a:cubicBezTo>
                    <a:pt x="341" y="1037"/>
                    <a:pt x="342" y="1036"/>
                    <a:pt x="343" y="1035"/>
                  </a:cubicBezTo>
                  <a:cubicBezTo>
                    <a:pt x="344" y="1034"/>
                    <a:pt x="345" y="1033"/>
                    <a:pt x="346" y="1031"/>
                  </a:cubicBezTo>
                  <a:cubicBezTo>
                    <a:pt x="350" y="1026"/>
                    <a:pt x="351" y="1019"/>
                    <a:pt x="352" y="1012"/>
                  </a:cubicBezTo>
                  <a:cubicBezTo>
                    <a:pt x="353" y="1006"/>
                    <a:pt x="354" y="999"/>
                    <a:pt x="354" y="991"/>
                  </a:cubicBezTo>
                  <a:cubicBezTo>
                    <a:pt x="355" y="988"/>
                    <a:pt x="355" y="984"/>
                    <a:pt x="356" y="980"/>
                  </a:cubicBezTo>
                  <a:cubicBezTo>
                    <a:pt x="356" y="979"/>
                    <a:pt x="356" y="977"/>
                    <a:pt x="357" y="975"/>
                  </a:cubicBezTo>
                  <a:cubicBezTo>
                    <a:pt x="357" y="974"/>
                    <a:pt x="357" y="973"/>
                    <a:pt x="357" y="972"/>
                  </a:cubicBezTo>
                  <a:cubicBezTo>
                    <a:pt x="357" y="972"/>
                    <a:pt x="358" y="971"/>
                    <a:pt x="358" y="971"/>
                  </a:cubicBezTo>
                  <a:cubicBezTo>
                    <a:pt x="358" y="969"/>
                    <a:pt x="359" y="967"/>
                    <a:pt x="361" y="965"/>
                  </a:cubicBezTo>
                  <a:cubicBezTo>
                    <a:pt x="362" y="965"/>
                    <a:pt x="363" y="965"/>
                    <a:pt x="364" y="964"/>
                  </a:cubicBezTo>
                  <a:cubicBezTo>
                    <a:pt x="365" y="964"/>
                    <a:pt x="364" y="965"/>
                    <a:pt x="365" y="965"/>
                  </a:cubicBezTo>
                  <a:cubicBezTo>
                    <a:pt x="365" y="966"/>
                    <a:pt x="365" y="966"/>
                    <a:pt x="365" y="966"/>
                  </a:cubicBezTo>
                  <a:cubicBezTo>
                    <a:pt x="365" y="967"/>
                    <a:pt x="365" y="967"/>
                    <a:pt x="365" y="967"/>
                  </a:cubicBezTo>
                  <a:cubicBezTo>
                    <a:pt x="365" y="968"/>
                    <a:pt x="365" y="970"/>
                    <a:pt x="365" y="971"/>
                  </a:cubicBezTo>
                  <a:cubicBezTo>
                    <a:pt x="366" y="972"/>
                    <a:pt x="366" y="973"/>
                    <a:pt x="366" y="975"/>
                  </a:cubicBezTo>
                  <a:cubicBezTo>
                    <a:pt x="367" y="978"/>
                    <a:pt x="368" y="982"/>
                    <a:pt x="369" y="986"/>
                  </a:cubicBezTo>
                  <a:cubicBezTo>
                    <a:pt x="370" y="989"/>
                    <a:pt x="371" y="993"/>
                    <a:pt x="373" y="996"/>
                  </a:cubicBezTo>
                  <a:cubicBezTo>
                    <a:pt x="374" y="998"/>
                    <a:pt x="375" y="1000"/>
                    <a:pt x="375" y="1001"/>
                  </a:cubicBezTo>
                  <a:cubicBezTo>
                    <a:pt x="377" y="1003"/>
                    <a:pt x="378" y="1004"/>
                    <a:pt x="379" y="1006"/>
                  </a:cubicBezTo>
                  <a:cubicBezTo>
                    <a:pt x="378" y="1005"/>
                    <a:pt x="378" y="1004"/>
                    <a:pt x="378" y="1004"/>
                  </a:cubicBezTo>
                  <a:cubicBezTo>
                    <a:pt x="378" y="1004"/>
                    <a:pt x="378" y="1004"/>
                    <a:pt x="379" y="1005"/>
                  </a:cubicBezTo>
                  <a:cubicBezTo>
                    <a:pt x="381" y="1006"/>
                    <a:pt x="384" y="1009"/>
                    <a:pt x="389" y="1011"/>
                  </a:cubicBezTo>
                  <a:cubicBezTo>
                    <a:pt x="394" y="1012"/>
                    <a:pt x="399" y="1010"/>
                    <a:pt x="402" y="1008"/>
                  </a:cubicBezTo>
                  <a:cubicBezTo>
                    <a:pt x="404" y="1007"/>
                    <a:pt x="405" y="1006"/>
                    <a:pt x="406" y="1005"/>
                  </a:cubicBezTo>
                  <a:cubicBezTo>
                    <a:pt x="407" y="1005"/>
                    <a:pt x="408" y="1004"/>
                    <a:pt x="408" y="1004"/>
                  </a:cubicBezTo>
                  <a:cubicBezTo>
                    <a:pt x="409" y="1003"/>
                    <a:pt x="411" y="1001"/>
                    <a:pt x="412" y="1000"/>
                  </a:cubicBezTo>
                  <a:cubicBezTo>
                    <a:pt x="413" y="999"/>
                    <a:pt x="413" y="1000"/>
                    <a:pt x="410" y="1003"/>
                  </a:cubicBezTo>
                  <a:cubicBezTo>
                    <a:pt x="415" y="998"/>
                    <a:pt x="419" y="993"/>
                    <a:pt x="421" y="988"/>
                  </a:cubicBezTo>
                  <a:cubicBezTo>
                    <a:pt x="424" y="983"/>
                    <a:pt x="427" y="979"/>
                    <a:pt x="429" y="975"/>
                  </a:cubicBezTo>
                  <a:cubicBezTo>
                    <a:pt x="433" y="966"/>
                    <a:pt x="435" y="958"/>
                    <a:pt x="437" y="949"/>
                  </a:cubicBezTo>
                  <a:cubicBezTo>
                    <a:pt x="439" y="946"/>
                    <a:pt x="436" y="955"/>
                    <a:pt x="437" y="952"/>
                  </a:cubicBezTo>
                  <a:cubicBezTo>
                    <a:pt x="438" y="951"/>
                    <a:pt x="438" y="949"/>
                    <a:pt x="439" y="947"/>
                  </a:cubicBezTo>
                  <a:cubicBezTo>
                    <a:pt x="439" y="946"/>
                    <a:pt x="439" y="946"/>
                    <a:pt x="439" y="945"/>
                  </a:cubicBezTo>
                  <a:cubicBezTo>
                    <a:pt x="439" y="945"/>
                    <a:pt x="439" y="945"/>
                    <a:pt x="439" y="946"/>
                  </a:cubicBezTo>
                  <a:cubicBezTo>
                    <a:pt x="439" y="946"/>
                    <a:pt x="439" y="947"/>
                    <a:pt x="439" y="947"/>
                  </a:cubicBezTo>
                  <a:cubicBezTo>
                    <a:pt x="439" y="948"/>
                    <a:pt x="439" y="948"/>
                    <a:pt x="439" y="948"/>
                  </a:cubicBezTo>
                  <a:cubicBezTo>
                    <a:pt x="439" y="948"/>
                    <a:pt x="439" y="949"/>
                    <a:pt x="439" y="949"/>
                  </a:cubicBezTo>
                  <a:cubicBezTo>
                    <a:pt x="439" y="949"/>
                    <a:pt x="439" y="948"/>
                    <a:pt x="439" y="947"/>
                  </a:cubicBezTo>
                  <a:cubicBezTo>
                    <a:pt x="439" y="947"/>
                    <a:pt x="440" y="946"/>
                    <a:pt x="440" y="946"/>
                  </a:cubicBezTo>
                  <a:cubicBezTo>
                    <a:pt x="440" y="945"/>
                    <a:pt x="440" y="945"/>
                    <a:pt x="440" y="944"/>
                  </a:cubicBezTo>
                  <a:cubicBezTo>
                    <a:pt x="440" y="944"/>
                    <a:pt x="440" y="943"/>
                    <a:pt x="440" y="943"/>
                  </a:cubicBezTo>
                  <a:cubicBezTo>
                    <a:pt x="440" y="943"/>
                    <a:pt x="440" y="943"/>
                    <a:pt x="441" y="943"/>
                  </a:cubicBezTo>
                  <a:cubicBezTo>
                    <a:pt x="441" y="943"/>
                    <a:pt x="441" y="943"/>
                    <a:pt x="442" y="944"/>
                  </a:cubicBezTo>
                  <a:cubicBezTo>
                    <a:pt x="442" y="944"/>
                    <a:pt x="442" y="944"/>
                    <a:pt x="443" y="944"/>
                  </a:cubicBezTo>
                  <a:cubicBezTo>
                    <a:pt x="443" y="945"/>
                    <a:pt x="444" y="945"/>
                    <a:pt x="444" y="945"/>
                  </a:cubicBezTo>
                  <a:cubicBezTo>
                    <a:pt x="445" y="945"/>
                    <a:pt x="445" y="945"/>
                    <a:pt x="446" y="945"/>
                  </a:cubicBezTo>
                  <a:cubicBezTo>
                    <a:pt x="448" y="947"/>
                    <a:pt x="449" y="950"/>
                    <a:pt x="450" y="952"/>
                  </a:cubicBezTo>
                  <a:cubicBezTo>
                    <a:pt x="451" y="955"/>
                    <a:pt x="452" y="957"/>
                    <a:pt x="454" y="959"/>
                  </a:cubicBezTo>
                  <a:cubicBezTo>
                    <a:pt x="456" y="963"/>
                    <a:pt x="458" y="967"/>
                    <a:pt x="461" y="971"/>
                  </a:cubicBezTo>
                  <a:cubicBezTo>
                    <a:pt x="462" y="976"/>
                    <a:pt x="466" y="983"/>
                    <a:pt x="458" y="968"/>
                  </a:cubicBezTo>
                  <a:cubicBezTo>
                    <a:pt x="460" y="972"/>
                    <a:pt x="466" y="986"/>
                    <a:pt x="473" y="997"/>
                  </a:cubicBezTo>
                  <a:cubicBezTo>
                    <a:pt x="476" y="1003"/>
                    <a:pt x="480" y="1009"/>
                    <a:pt x="483" y="1013"/>
                  </a:cubicBezTo>
                  <a:cubicBezTo>
                    <a:pt x="487" y="1017"/>
                    <a:pt x="489" y="1019"/>
                    <a:pt x="490" y="1019"/>
                  </a:cubicBezTo>
                  <a:cubicBezTo>
                    <a:pt x="490" y="1020"/>
                    <a:pt x="491" y="1020"/>
                    <a:pt x="493" y="1021"/>
                  </a:cubicBezTo>
                  <a:cubicBezTo>
                    <a:pt x="494" y="1022"/>
                    <a:pt x="497" y="1023"/>
                    <a:pt x="499" y="1023"/>
                  </a:cubicBezTo>
                  <a:cubicBezTo>
                    <a:pt x="501" y="1023"/>
                    <a:pt x="503" y="1023"/>
                    <a:pt x="504" y="1021"/>
                  </a:cubicBezTo>
                  <a:cubicBezTo>
                    <a:pt x="505" y="1021"/>
                    <a:pt x="505" y="1021"/>
                    <a:pt x="505" y="1021"/>
                  </a:cubicBezTo>
                  <a:cubicBezTo>
                    <a:pt x="506" y="1020"/>
                    <a:pt x="506" y="1020"/>
                    <a:pt x="506" y="1020"/>
                  </a:cubicBezTo>
                  <a:cubicBezTo>
                    <a:pt x="507" y="1019"/>
                    <a:pt x="507" y="1019"/>
                    <a:pt x="507" y="1018"/>
                  </a:cubicBezTo>
                  <a:cubicBezTo>
                    <a:pt x="508" y="1017"/>
                    <a:pt x="509" y="1015"/>
                    <a:pt x="509" y="1014"/>
                  </a:cubicBezTo>
                  <a:cubicBezTo>
                    <a:pt x="509" y="1013"/>
                    <a:pt x="510" y="1012"/>
                    <a:pt x="510" y="1011"/>
                  </a:cubicBezTo>
                  <a:cubicBezTo>
                    <a:pt x="510" y="1008"/>
                    <a:pt x="511" y="1006"/>
                    <a:pt x="511" y="1005"/>
                  </a:cubicBezTo>
                  <a:cubicBezTo>
                    <a:pt x="511" y="1001"/>
                    <a:pt x="511" y="998"/>
                    <a:pt x="511" y="995"/>
                  </a:cubicBezTo>
                  <a:cubicBezTo>
                    <a:pt x="512" y="989"/>
                    <a:pt x="512" y="983"/>
                    <a:pt x="511" y="973"/>
                  </a:cubicBezTo>
                  <a:cubicBezTo>
                    <a:pt x="511" y="979"/>
                    <a:pt x="511" y="979"/>
                    <a:pt x="511" y="979"/>
                  </a:cubicBezTo>
                  <a:cubicBezTo>
                    <a:pt x="510" y="970"/>
                    <a:pt x="510" y="961"/>
                    <a:pt x="509" y="944"/>
                  </a:cubicBezTo>
                  <a:cubicBezTo>
                    <a:pt x="509" y="945"/>
                    <a:pt x="509" y="945"/>
                    <a:pt x="509" y="945"/>
                  </a:cubicBezTo>
                  <a:cubicBezTo>
                    <a:pt x="509" y="935"/>
                    <a:pt x="509" y="929"/>
                    <a:pt x="509" y="925"/>
                  </a:cubicBezTo>
                  <a:cubicBezTo>
                    <a:pt x="509" y="921"/>
                    <a:pt x="509" y="919"/>
                    <a:pt x="508" y="917"/>
                  </a:cubicBezTo>
                  <a:cubicBezTo>
                    <a:pt x="508" y="915"/>
                    <a:pt x="508" y="913"/>
                    <a:pt x="508" y="909"/>
                  </a:cubicBezTo>
                  <a:cubicBezTo>
                    <a:pt x="508" y="907"/>
                    <a:pt x="508" y="904"/>
                    <a:pt x="508" y="901"/>
                  </a:cubicBezTo>
                  <a:cubicBezTo>
                    <a:pt x="508" y="900"/>
                    <a:pt x="508" y="898"/>
                    <a:pt x="508" y="896"/>
                  </a:cubicBezTo>
                  <a:cubicBezTo>
                    <a:pt x="508" y="894"/>
                    <a:pt x="509" y="892"/>
                    <a:pt x="509" y="889"/>
                  </a:cubicBezTo>
                  <a:cubicBezTo>
                    <a:pt x="508" y="892"/>
                    <a:pt x="508" y="892"/>
                    <a:pt x="508" y="892"/>
                  </a:cubicBezTo>
                  <a:cubicBezTo>
                    <a:pt x="507" y="890"/>
                    <a:pt x="507" y="881"/>
                    <a:pt x="508" y="870"/>
                  </a:cubicBezTo>
                  <a:cubicBezTo>
                    <a:pt x="509" y="860"/>
                    <a:pt x="511" y="846"/>
                    <a:pt x="511" y="835"/>
                  </a:cubicBezTo>
                  <a:cubicBezTo>
                    <a:pt x="511" y="835"/>
                    <a:pt x="510" y="837"/>
                    <a:pt x="510" y="839"/>
                  </a:cubicBezTo>
                  <a:cubicBezTo>
                    <a:pt x="510" y="841"/>
                    <a:pt x="510" y="843"/>
                    <a:pt x="510" y="843"/>
                  </a:cubicBezTo>
                  <a:cubicBezTo>
                    <a:pt x="510" y="837"/>
                    <a:pt x="510" y="829"/>
                    <a:pt x="512" y="820"/>
                  </a:cubicBezTo>
                  <a:cubicBezTo>
                    <a:pt x="512" y="816"/>
                    <a:pt x="513" y="812"/>
                    <a:pt x="513" y="808"/>
                  </a:cubicBezTo>
                  <a:cubicBezTo>
                    <a:pt x="513" y="804"/>
                    <a:pt x="514" y="800"/>
                    <a:pt x="514" y="797"/>
                  </a:cubicBezTo>
                  <a:cubicBezTo>
                    <a:pt x="514" y="794"/>
                    <a:pt x="514" y="801"/>
                    <a:pt x="514" y="805"/>
                  </a:cubicBezTo>
                  <a:cubicBezTo>
                    <a:pt x="515" y="773"/>
                    <a:pt x="513" y="801"/>
                    <a:pt x="512" y="777"/>
                  </a:cubicBezTo>
                  <a:cubicBezTo>
                    <a:pt x="513" y="772"/>
                    <a:pt x="514" y="782"/>
                    <a:pt x="514" y="766"/>
                  </a:cubicBezTo>
                  <a:cubicBezTo>
                    <a:pt x="514" y="758"/>
                    <a:pt x="511" y="720"/>
                    <a:pt x="512" y="698"/>
                  </a:cubicBezTo>
                  <a:cubicBezTo>
                    <a:pt x="511" y="702"/>
                    <a:pt x="511" y="707"/>
                    <a:pt x="510" y="696"/>
                  </a:cubicBezTo>
                  <a:cubicBezTo>
                    <a:pt x="510" y="679"/>
                    <a:pt x="511" y="650"/>
                    <a:pt x="509" y="635"/>
                  </a:cubicBezTo>
                  <a:cubicBezTo>
                    <a:pt x="509" y="633"/>
                    <a:pt x="509" y="632"/>
                    <a:pt x="509" y="632"/>
                  </a:cubicBezTo>
                  <a:cubicBezTo>
                    <a:pt x="508" y="619"/>
                    <a:pt x="507" y="589"/>
                    <a:pt x="505" y="582"/>
                  </a:cubicBezTo>
                  <a:cubicBezTo>
                    <a:pt x="507" y="576"/>
                    <a:pt x="506" y="555"/>
                    <a:pt x="504" y="537"/>
                  </a:cubicBezTo>
                  <a:cubicBezTo>
                    <a:pt x="503" y="518"/>
                    <a:pt x="501" y="501"/>
                    <a:pt x="503" y="501"/>
                  </a:cubicBezTo>
                  <a:cubicBezTo>
                    <a:pt x="501" y="461"/>
                    <a:pt x="501" y="461"/>
                    <a:pt x="501" y="461"/>
                  </a:cubicBezTo>
                  <a:cubicBezTo>
                    <a:pt x="501" y="462"/>
                    <a:pt x="501" y="462"/>
                    <a:pt x="501" y="462"/>
                  </a:cubicBezTo>
                  <a:cubicBezTo>
                    <a:pt x="500" y="437"/>
                    <a:pt x="499" y="428"/>
                    <a:pt x="498" y="419"/>
                  </a:cubicBezTo>
                  <a:cubicBezTo>
                    <a:pt x="498" y="413"/>
                    <a:pt x="498" y="417"/>
                    <a:pt x="498" y="418"/>
                  </a:cubicBezTo>
                  <a:cubicBezTo>
                    <a:pt x="498" y="399"/>
                    <a:pt x="498" y="389"/>
                    <a:pt x="498" y="379"/>
                  </a:cubicBezTo>
                  <a:cubicBezTo>
                    <a:pt x="497" y="374"/>
                    <a:pt x="497" y="370"/>
                    <a:pt x="497" y="365"/>
                  </a:cubicBezTo>
                  <a:cubicBezTo>
                    <a:pt x="497" y="359"/>
                    <a:pt x="496" y="353"/>
                    <a:pt x="496" y="345"/>
                  </a:cubicBezTo>
                  <a:cubicBezTo>
                    <a:pt x="497" y="342"/>
                    <a:pt x="497" y="342"/>
                    <a:pt x="497" y="342"/>
                  </a:cubicBezTo>
                  <a:cubicBezTo>
                    <a:pt x="496" y="334"/>
                    <a:pt x="499" y="288"/>
                    <a:pt x="501" y="252"/>
                  </a:cubicBezTo>
                  <a:cubicBezTo>
                    <a:pt x="501" y="252"/>
                    <a:pt x="501" y="253"/>
                    <a:pt x="501" y="256"/>
                  </a:cubicBezTo>
                  <a:cubicBezTo>
                    <a:pt x="502" y="235"/>
                    <a:pt x="505" y="211"/>
                    <a:pt x="508" y="190"/>
                  </a:cubicBezTo>
                  <a:cubicBezTo>
                    <a:pt x="510" y="179"/>
                    <a:pt x="512" y="170"/>
                    <a:pt x="513" y="162"/>
                  </a:cubicBezTo>
                  <a:cubicBezTo>
                    <a:pt x="513" y="158"/>
                    <a:pt x="514" y="154"/>
                    <a:pt x="514" y="151"/>
                  </a:cubicBezTo>
                  <a:cubicBezTo>
                    <a:pt x="514" y="147"/>
                    <a:pt x="514" y="145"/>
                    <a:pt x="514" y="143"/>
                  </a:cubicBezTo>
                  <a:cubicBezTo>
                    <a:pt x="514" y="143"/>
                    <a:pt x="514" y="136"/>
                    <a:pt x="514" y="129"/>
                  </a:cubicBezTo>
                  <a:cubicBezTo>
                    <a:pt x="514" y="122"/>
                    <a:pt x="514" y="115"/>
                    <a:pt x="514" y="115"/>
                  </a:cubicBezTo>
                  <a:cubicBezTo>
                    <a:pt x="513" y="151"/>
                    <a:pt x="513" y="110"/>
                    <a:pt x="512" y="125"/>
                  </a:cubicBezTo>
                  <a:cubicBezTo>
                    <a:pt x="512" y="111"/>
                    <a:pt x="513" y="89"/>
                    <a:pt x="514" y="106"/>
                  </a:cubicBezTo>
                  <a:cubicBezTo>
                    <a:pt x="513" y="109"/>
                    <a:pt x="513" y="109"/>
                    <a:pt x="513" y="109"/>
                  </a:cubicBezTo>
                  <a:cubicBezTo>
                    <a:pt x="514" y="112"/>
                    <a:pt x="515" y="101"/>
                    <a:pt x="515" y="89"/>
                  </a:cubicBezTo>
                  <a:cubicBezTo>
                    <a:pt x="514" y="77"/>
                    <a:pt x="514" y="65"/>
                    <a:pt x="514" y="65"/>
                  </a:cubicBezTo>
                  <a:cubicBezTo>
                    <a:pt x="513" y="50"/>
                    <a:pt x="511" y="34"/>
                    <a:pt x="506" y="19"/>
                  </a:cubicBezTo>
                  <a:cubicBezTo>
                    <a:pt x="506" y="17"/>
                    <a:pt x="505" y="15"/>
                    <a:pt x="504" y="13"/>
                  </a:cubicBezTo>
                  <a:cubicBezTo>
                    <a:pt x="503" y="11"/>
                    <a:pt x="501" y="10"/>
                    <a:pt x="500" y="8"/>
                  </a:cubicBezTo>
                  <a:cubicBezTo>
                    <a:pt x="498" y="5"/>
                    <a:pt x="498" y="5"/>
                    <a:pt x="498" y="5"/>
                  </a:cubicBezTo>
                  <a:cubicBezTo>
                    <a:pt x="497" y="5"/>
                    <a:pt x="496" y="4"/>
                    <a:pt x="496" y="3"/>
                  </a:cubicBezTo>
                  <a:cubicBezTo>
                    <a:pt x="495" y="2"/>
                    <a:pt x="493" y="2"/>
                    <a:pt x="492" y="1"/>
                  </a:cubicBezTo>
                  <a:cubicBezTo>
                    <a:pt x="491" y="1"/>
                    <a:pt x="489" y="1"/>
                    <a:pt x="488" y="0"/>
                  </a:cubicBezTo>
                  <a:cubicBezTo>
                    <a:pt x="485" y="1"/>
                    <a:pt x="483" y="2"/>
                    <a:pt x="481" y="3"/>
                  </a:cubicBezTo>
                  <a:cubicBezTo>
                    <a:pt x="480" y="4"/>
                    <a:pt x="479" y="5"/>
                    <a:pt x="478" y="6"/>
                  </a:cubicBezTo>
                  <a:cubicBezTo>
                    <a:pt x="478" y="6"/>
                    <a:pt x="477" y="7"/>
                    <a:pt x="476" y="8"/>
                  </a:cubicBezTo>
                  <a:cubicBezTo>
                    <a:pt x="474" y="11"/>
                    <a:pt x="472" y="15"/>
                    <a:pt x="470" y="18"/>
                  </a:cubicBezTo>
                  <a:cubicBezTo>
                    <a:pt x="463" y="33"/>
                    <a:pt x="459" y="47"/>
                    <a:pt x="454" y="61"/>
                  </a:cubicBezTo>
                  <a:cubicBezTo>
                    <a:pt x="452" y="69"/>
                    <a:pt x="450" y="76"/>
                    <a:pt x="448" y="83"/>
                  </a:cubicBezTo>
                  <a:cubicBezTo>
                    <a:pt x="447" y="84"/>
                    <a:pt x="447" y="86"/>
                    <a:pt x="446" y="88"/>
                  </a:cubicBezTo>
                  <a:cubicBezTo>
                    <a:pt x="446" y="88"/>
                    <a:pt x="445" y="89"/>
                    <a:pt x="445" y="90"/>
                  </a:cubicBezTo>
                  <a:cubicBezTo>
                    <a:pt x="445" y="90"/>
                    <a:pt x="445" y="91"/>
                    <a:pt x="444" y="91"/>
                  </a:cubicBezTo>
                  <a:cubicBezTo>
                    <a:pt x="444" y="91"/>
                    <a:pt x="444" y="90"/>
                    <a:pt x="444" y="90"/>
                  </a:cubicBezTo>
                  <a:cubicBezTo>
                    <a:pt x="443" y="86"/>
                    <a:pt x="441" y="83"/>
                    <a:pt x="440" y="80"/>
                  </a:cubicBezTo>
                  <a:cubicBezTo>
                    <a:pt x="440" y="80"/>
                    <a:pt x="440" y="82"/>
                    <a:pt x="441" y="83"/>
                  </a:cubicBezTo>
                  <a:cubicBezTo>
                    <a:pt x="441" y="85"/>
                    <a:pt x="441" y="86"/>
                    <a:pt x="441" y="86"/>
                  </a:cubicBezTo>
                  <a:cubicBezTo>
                    <a:pt x="441" y="86"/>
                    <a:pt x="439" y="81"/>
                    <a:pt x="437" y="77"/>
                  </a:cubicBezTo>
                  <a:cubicBezTo>
                    <a:pt x="435" y="72"/>
                    <a:pt x="433" y="66"/>
                    <a:pt x="433" y="66"/>
                  </a:cubicBezTo>
                  <a:cubicBezTo>
                    <a:pt x="431" y="61"/>
                    <a:pt x="431" y="58"/>
                    <a:pt x="437" y="74"/>
                  </a:cubicBezTo>
                  <a:cubicBezTo>
                    <a:pt x="436" y="69"/>
                    <a:pt x="433" y="63"/>
                    <a:pt x="430" y="58"/>
                  </a:cubicBezTo>
                  <a:cubicBezTo>
                    <a:pt x="427" y="53"/>
                    <a:pt x="425" y="49"/>
                    <a:pt x="424" y="49"/>
                  </a:cubicBezTo>
                  <a:cubicBezTo>
                    <a:pt x="421" y="42"/>
                    <a:pt x="418" y="39"/>
                    <a:pt x="418" y="38"/>
                  </a:cubicBezTo>
                  <a:cubicBezTo>
                    <a:pt x="418" y="38"/>
                    <a:pt x="420" y="40"/>
                    <a:pt x="422" y="42"/>
                  </a:cubicBezTo>
                  <a:cubicBezTo>
                    <a:pt x="425" y="47"/>
                    <a:pt x="429" y="55"/>
                    <a:pt x="427" y="50"/>
                  </a:cubicBezTo>
                  <a:cubicBezTo>
                    <a:pt x="427" y="50"/>
                    <a:pt x="426" y="47"/>
                    <a:pt x="424" y="44"/>
                  </a:cubicBezTo>
                  <a:cubicBezTo>
                    <a:pt x="423" y="43"/>
                    <a:pt x="422" y="41"/>
                    <a:pt x="421" y="40"/>
                  </a:cubicBezTo>
                  <a:cubicBezTo>
                    <a:pt x="420" y="39"/>
                    <a:pt x="420" y="38"/>
                    <a:pt x="420" y="38"/>
                  </a:cubicBezTo>
                  <a:cubicBezTo>
                    <a:pt x="422" y="41"/>
                    <a:pt x="422" y="41"/>
                    <a:pt x="422" y="41"/>
                  </a:cubicBezTo>
                  <a:cubicBezTo>
                    <a:pt x="420" y="39"/>
                    <a:pt x="419" y="37"/>
                    <a:pt x="417" y="36"/>
                  </a:cubicBezTo>
                  <a:cubicBezTo>
                    <a:pt x="416" y="35"/>
                    <a:pt x="416" y="34"/>
                    <a:pt x="415" y="34"/>
                  </a:cubicBezTo>
                  <a:cubicBezTo>
                    <a:pt x="414" y="33"/>
                    <a:pt x="413" y="32"/>
                    <a:pt x="413" y="32"/>
                  </a:cubicBezTo>
                  <a:cubicBezTo>
                    <a:pt x="409" y="29"/>
                    <a:pt x="404" y="24"/>
                    <a:pt x="393" y="25"/>
                  </a:cubicBezTo>
                  <a:cubicBezTo>
                    <a:pt x="389" y="25"/>
                    <a:pt x="387" y="26"/>
                    <a:pt x="385" y="27"/>
                  </a:cubicBezTo>
                  <a:cubicBezTo>
                    <a:pt x="384" y="28"/>
                    <a:pt x="383" y="28"/>
                    <a:pt x="383" y="28"/>
                  </a:cubicBezTo>
                  <a:cubicBezTo>
                    <a:pt x="382" y="29"/>
                    <a:pt x="382" y="28"/>
                    <a:pt x="380" y="31"/>
                  </a:cubicBezTo>
                  <a:cubicBezTo>
                    <a:pt x="380" y="31"/>
                    <a:pt x="378" y="33"/>
                    <a:pt x="377" y="39"/>
                  </a:cubicBezTo>
                  <a:cubicBezTo>
                    <a:pt x="377" y="39"/>
                    <a:pt x="376" y="41"/>
                    <a:pt x="376" y="44"/>
                  </a:cubicBezTo>
                  <a:cubicBezTo>
                    <a:pt x="375" y="47"/>
                    <a:pt x="375" y="50"/>
                    <a:pt x="375" y="54"/>
                  </a:cubicBezTo>
                  <a:cubicBezTo>
                    <a:pt x="374" y="61"/>
                    <a:pt x="374" y="68"/>
                    <a:pt x="374" y="68"/>
                  </a:cubicBezTo>
                  <a:cubicBezTo>
                    <a:pt x="376" y="57"/>
                    <a:pt x="376" y="57"/>
                    <a:pt x="376" y="57"/>
                  </a:cubicBezTo>
                  <a:cubicBezTo>
                    <a:pt x="376" y="70"/>
                    <a:pt x="375" y="84"/>
                    <a:pt x="377" y="71"/>
                  </a:cubicBezTo>
                  <a:cubicBezTo>
                    <a:pt x="376" y="75"/>
                    <a:pt x="376" y="84"/>
                    <a:pt x="373" y="95"/>
                  </a:cubicBezTo>
                  <a:cubicBezTo>
                    <a:pt x="372" y="97"/>
                    <a:pt x="371" y="100"/>
                    <a:pt x="370" y="103"/>
                  </a:cubicBezTo>
                  <a:cubicBezTo>
                    <a:pt x="370" y="104"/>
                    <a:pt x="369" y="105"/>
                    <a:pt x="369" y="106"/>
                  </a:cubicBezTo>
                  <a:cubicBezTo>
                    <a:pt x="368" y="107"/>
                    <a:pt x="368" y="108"/>
                    <a:pt x="368" y="109"/>
                  </a:cubicBezTo>
                  <a:cubicBezTo>
                    <a:pt x="367" y="110"/>
                    <a:pt x="367" y="110"/>
                    <a:pt x="366" y="111"/>
                  </a:cubicBezTo>
                  <a:cubicBezTo>
                    <a:pt x="365" y="112"/>
                    <a:pt x="364" y="112"/>
                    <a:pt x="363" y="112"/>
                  </a:cubicBezTo>
                  <a:cubicBezTo>
                    <a:pt x="362" y="111"/>
                    <a:pt x="361" y="109"/>
                    <a:pt x="361" y="107"/>
                  </a:cubicBezTo>
                  <a:cubicBezTo>
                    <a:pt x="360" y="106"/>
                    <a:pt x="360" y="105"/>
                    <a:pt x="360" y="103"/>
                  </a:cubicBezTo>
                  <a:cubicBezTo>
                    <a:pt x="359" y="102"/>
                    <a:pt x="359" y="100"/>
                    <a:pt x="358" y="99"/>
                  </a:cubicBezTo>
                  <a:cubicBezTo>
                    <a:pt x="358" y="96"/>
                    <a:pt x="357" y="93"/>
                    <a:pt x="356" y="90"/>
                  </a:cubicBezTo>
                  <a:cubicBezTo>
                    <a:pt x="355" y="84"/>
                    <a:pt x="354" y="78"/>
                    <a:pt x="353" y="73"/>
                  </a:cubicBezTo>
                  <a:cubicBezTo>
                    <a:pt x="351" y="63"/>
                    <a:pt x="349" y="56"/>
                    <a:pt x="348" y="53"/>
                  </a:cubicBezTo>
                  <a:cubicBezTo>
                    <a:pt x="347" y="51"/>
                    <a:pt x="346" y="49"/>
                    <a:pt x="345" y="47"/>
                  </a:cubicBezTo>
                  <a:cubicBezTo>
                    <a:pt x="344" y="44"/>
                    <a:pt x="343" y="42"/>
                    <a:pt x="342" y="40"/>
                  </a:cubicBezTo>
                  <a:cubicBezTo>
                    <a:pt x="341" y="38"/>
                    <a:pt x="340" y="36"/>
                    <a:pt x="338" y="35"/>
                  </a:cubicBezTo>
                  <a:cubicBezTo>
                    <a:pt x="338" y="34"/>
                    <a:pt x="337" y="33"/>
                    <a:pt x="336" y="32"/>
                  </a:cubicBezTo>
                  <a:cubicBezTo>
                    <a:pt x="335" y="30"/>
                    <a:pt x="335" y="30"/>
                    <a:pt x="335" y="30"/>
                  </a:cubicBezTo>
                  <a:cubicBezTo>
                    <a:pt x="334" y="29"/>
                    <a:pt x="334" y="29"/>
                    <a:pt x="334" y="29"/>
                  </a:cubicBezTo>
                  <a:cubicBezTo>
                    <a:pt x="332" y="26"/>
                    <a:pt x="329" y="24"/>
                    <a:pt x="327" y="24"/>
                  </a:cubicBezTo>
                  <a:cubicBezTo>
                    <a:pt x="325" y="23"/>
                    <a:pt x="323" y="24"/>
                    <a:pt x="322" y="25"/>
                  </a:cubicBezTo>
                  <a:cubicBezTo>
                    <a:pt x="321" y="25"/>
                    <a:pt x="320" y="27"/>
                    <a:pt x="319" y="28"/>
                  </a:cubicBezTo>
                  <a:cubicBezTo>
                    <a:pt x="318" y="29"/>
                    <a:pt x="318" y="31"/>
                    <a:pt x="317" y="32"/>
                  </a:cubicBezTo>
                  <a:cubicBezTo>
                    <a:pt x="317" y="34"/>
                    <a:pt x="316" y="35"/>
                    <a:pt x="316" y="36"/>
                  </a:cubicBezTo>
                  <a:cubicBezTo>
                    <a:pt x="315" y="39"/>
                    <a:pt x="314" y="41"/>
                    <a:pt x="314" y="44"/>
                  </a:cubicBezTo>
                  <a:cubicBezTo>
                    <a:pt x="315" y="39"/>
                    <a:pt x="317" y="36"/>
                    <a:pt x="313" y="54"/>
                  </a:cubicBezTo>
                  <a:cubicBezTo>
                    <a:pt x="312" y="50"/>
                    <a:pt x="310" y="59"/>
                    <a:pt x="307" y="69"/>
                  </a:cubicBezTo>
                  <a:cubicBezTo>
                    <a:pt x="303" y="79"/>
                    <a:pt x="295" y="92"/>
                    <a:pt x="289" y="93"/>
                  </a:cubicBezTo>
                  <a:cubicBezTo>
                    <a:pt x="291" y="93"/>
                    <a:pt x="291" y="93"/>
                    <a:pt x="291" y="93"/>
                  </a:cubicBezTo>
                  <a:cubicBezTo>
                    <a:pt x="291" y="93"/>
                    <a:pt x="290" y="94"/>
                    <a:pt x="290" y="94"/>
                  </a:cubicBezTo>
                  <a:cubicBezTo>
                    <a:pt x="289" y="94"/>
                    <a:pt x="289" y="94"/>
                    <a:pt x="288" y="95"/>
                  </a:cubicBezTo>
                  <a:cubicBezTo>
                    <a:pt x="287" y="95"/>
                    <a:pt x="285" y="96"/>
                    <a:pt x="283" y="95"/>
                  </a:cubicBezTo>
                  <a:cubicBezTo>
                    <a:pt x="281" y="95"/>
                    <a:pt x="278" y="94"/>
                    <a:pt x="276" y="92"/>
                  </a:cubicBezTo>
                  <a:cubicBezTo>
                    <a:pt x="273" y="89"/>
                    <a:pt x="271" y="84"/>
                    <a:pt x="270" y="81"/>
                  </a:cubicBezTo>
                  <a:cubicBezTo>
                    <a:pt x="269" y="78"/>
                    <a:pt x="269" y="78"/>
                    <a:pt x="270" y="83"/>
                  </a:cubicBezTo>
                  <a:cubicBezTo>
                    <a:pt x="268" y="76"/>
                    <a:pt x="268" y="75"/>
                    <a:pt x="268" y="76"/>
                  </a:cubicBezTo>
                  <a:cubicBezTo>
                    <a:pt x="269" y="76"/>
                    <a:pt x="269" y="76"/>
                    <a:pt x="268" y="71"/>
                  </a:cubicBezTo>
                  <a:cubicBezTo>
                    <a:pt x="267" y="66"/>
                    <a:pt x="266" y="62"/>
                    <a:pt x="265" y="57"/>
                  </a:cubicBezTo>
                  <a:cubicBezTo>
                    <a:pt x="264" y="52"/>
                    <a:pt x="263" y="47"/>
                    <a:pt x="261" y="42"/>
                  </a:cubicBezTo>
                  <a:cubicBezTo>
                    <a:pt x="260" y="40"/>
                    <a:pt x="259" y="39"/>
                    <a:pt x="258" y="38"/>
                  </a:cubicBezTo>
                  <a:cubicBezTo>
                    <a:pt x="257" y="37"/>
                    <a:pt x="255" y="35"/>
                    <a:pt x="254" y="35"/>
                  </a:cubicBezTo>
                  <a:cubicBezTo>
                    <a:pt x="250" y="33"/>
                    <a:pt x="246" y="33"/>
                    <a:pt x="243" y="35"/>
                  </a:cubicBezTo>
                  <a:cubicBezTo>
                    <a:pt x="242" y="36"/>
                    <a:pt x="242" y="37"/>
                    <a:pt x="241" y="37"/>
                  </a:cubicBezTo>
                  <a:cubicBezTo>
                    <a:pt x="240" y="38"/>
                    <a:pt x="240" y="39"/>
                    <a:pt x="239" y="39"/>
                  </a:cubicBezTo>
                  <a:cubicBezTo>
                    <a:pt x="239" y="41"/>
                    <a:pt x="238" y="42"/>
                    <a:pt x="237" y="43"/>
                  </a:cubicBezTo>
                  <a:cubicBezTo>
                    <a:pt x="236" y="46"/>
                    <a:pt x="235" y="48"/>
                    <a:pt x="234" y="51"/>
                  </a:cubicBezTo>
                  <a:cubicBezTo>
                    <a:pt x="232" y="56"/>
                    <a:pt x="230" y="61"/>
                    <a:pt x="228" y="66"/>
                  </a:cubicBezTo>
                  <a:cubicBezTo>
                    <a:pt x="226" y="70"/>
                    <a:pt x="223" y="74"/>
                    <a:pt x="219" y="76"/>
                  </a:cubicBezTo>
                  <a:cubicBezTo>
                    <a:pt x="218" y="76"/>
                    <a:pt x="215" y="76"/>
                    <a:pt x="213" y="76"/>
                  </a:cubicBezTo>
                  <a:cubicBezTo>
                    <a:pt x="211" y="75"/>
                    <a:pt x="210" y="74"/>
                    <a:pt x="208" y="72"/>
                  </a:cubicBezTo>
                  <a:cubicBezTo>
                    <a:pt x="205" y="69"/>
                    <a:pt x="202" y="65"/>
                    <a:pt x="200" y="60"/>
                  </a:cubicBezTo>
                  <a:cubicBezTo>
                    <a:pt x="199" y="59"/>
                    <a:pt x="202" y="66"/>
                    <a:pt x="197" y="58"/>
                  </a:cubicBezTo>
                  <a:cubicBezTo>
                    <a:pt x="197" y="58"/>
                    <a:pt x="195" y="52"/>
                    <a:pt x="194" y="46"/>
                  </a:cubicBezTo>
                  <a:cubicBezTo>
                    <a:pt x="193" y="43"/>
                    <a:pt x="192" y="40"/>
                    <a:pt x="191" y="38"/>
                  </a:cubicBezTo>
                  <a:cubicBezTo>
                    <a:pt x="191" y="36"/>
                    <a:pt x="190" y="34"/>
                    <a:pt x="190" y="34"/>
                  </a:cubicBezTo>
                  <a:cubicBezTo>
                    <a:pt x="188" y="30"/>
                    <a:pt x="187" y="28"/>
                    <a:pt x="185" y="26"/>
                  </a:cubicBezTo>
                  <a:cubicBezTo>
                    <a:pt x="184" y="24"/>
                    <a:pt x="183" y="23"/>
                    <a:pt x="181" y="21"/>
                  </a:cubicBezTo>
                  <a:cubicBezTo>
                    <a:pt x="180" y="19"/>
                    <a:pt x="178" y="16"/>
                    <a:pt x="173" y="13"/>
                  </a:cubicBezTo>
                  <a:cubicBezTo>
                    <a:pt x="174" y="14"/>
                    <a:pt x="176" y="15"/>
                    <a:pt x="176" y="16"/>
                  </a:cubicBezTo>
                  <a:cubicBezTo>
                    <a:pt x="176" y="16"/>
                    <a:pt x="176" y="15"/>
                    <a:pt x="172" y="14"/>
                  </a:cubicBezTo>
                  <a:cubicBezTo>
                    <a:pt x="168" y="12"/>
                    <a:pt x="163" y="12"/>
                    <a:pt x="159" y="14"/>
                  </a:cubicBezTo>
                  <a:cubicBezTo>
                    <a:pt x="155" y="15"/>
                    <a:pt x="151" y="17"/>
                    <a:pt x="149" y="21"/>
                  </a:cubicBezTo>
                  <a:cubicBezTo>
                    <a:pt x="146" y="24"/>
                    <a:pt x="144" y="28"/>
                    <a:pt x="143" y="31"/>
                  </a:cubicBezTo>
                  <a:cubicBezTo>
                    <a:pt x="141" y="35"/>
                    <a:pt x="140" y="39"/>
                    <a:pt x="139" y="43"/>
                  </a:cubicBezTo>
                  <a:cubicBezTo>
                    <a:pt x="138" y="50"/>
                    <a:pt x="137" y="58"/>
                    <a:pt x="135" y="65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3" y="77"/>
                    <a:pt x="132" y="79"/>
                    <a:pt x="131" y="81"/>
                  </a:cubicBezTo>
                  <a:cubicBezTo>
                    <a:pt x="127" y="78"/>
                    <a:pt x="118" y="62"/>
                    <a:pt x="110" y="49"/>
                  </a:cubicBezTo>
                  <a:cubicBezTo>
                    <a:pt x="108" y="45"/>
                    <a:pt x="106" y="42"/>
                    <a:pt x="103" y="39"/>
                  </a:cubicBezTo>
                  <a:cubicBezTo>
                    <a:pt x="102" y="37"/>
                    <a:pt x="101" y="36"/>
                    <a:pt x="99" y="34"/>
                  </a:cubicBezTo>
                  <a:cubicBezTo>
                    <a:pt x="97" y="33"/>
                    <a:pt x="95" y="31"/>
                    <a:pt x="93" y="31"/>
                  </a:cubicBezTo>
                  <a:cubicBezTo>
                    <a:pt x="90" y="30"/>
                    <a:pt x="87" y="30"/>
                    <a:pt x="85" y="32"/>
                  </a:cubicBezTo>
                  <a:cubicBezTo>
                    <a:pt x="83" y="33"/>
                    <a:pt x="81" y="34"/>
                    <a:pt x="80" y="36"/>
                  </a:cubicBezTo>
                  <a:cubicBezTo>
                    <a:pt x="77" y="39"/>
                    <a:pt x="75" y="43"/>
                    <a:pt x="73" y="46"/>
                  </a:cubicBezTo>
                  <a:cubicBezTo>
                    <a:pt x="71" y="50"/>
                    <a:pt x="70" y="53"/>
                    <a:pt x="68" y="57"/>
                  </a:cubicBezTo>
                  <a:cubicBezTo>
                    <a:pt x="67" y="61"/>
                    <a:pt x="66" y="65"/>
                    <a:pt x="65" y="69"/>
                  </a:cubicBezTo>
                  <a:cubicBezTo>
                    <a:pt x="64" y="73"/>
                    <a:pt x="64" y="77"/>
                    <a:pt x="63" y="80"/>
                  </a:cubicBezTo>
                  <a:cubicBezTo>
                    <a:pt x="63" y="84"/>
                    <a:pt x="62" y="88"/>
                    <a:pt x="61" y="91"/>
                  </a:cubicBezTo>
                  <a:cubicBezTo>
                    <a:pt x="61" y="92"/>
                    <a:pt x="60" y="92"/>
                    <a:pt x="60" y="93"/>
                  </a:cubicBezTo>
                  <a:cubicBezTo>
                    <a:pt x="60" y="93"/>
                    <a:pt x="60" y="93"/>
                    <a:pt x="59" y="94"/>
                  </a:cubicBezTo>
                  <a:cubicBezTo>
                    <a:pt x="58" y="94"/>
                    <a:pt x="57" y="94"/>
                    <a:pt x="56" y="94"/>
                  </a:cubicBezTo>
                  <a:cubicBezTo>
                    <a:pt x="56" y="94"/>
                    <a:pt x="55" y="94"/>
                    <a:pt x="55" y="93"/>
                  </a:cubicBezTo>
                  <a:cubicBezTo>
                    <a:pt x="54" y="93"/>
                    <a:pt x="53" y="93"/>
                    <a:pt x="53" y="92"/>
                  </a:cubicBezTo>
                  <a:cubicBezTo>
                    <a:pt x="51" y="91"/>
                    <a:pt x="50" y="90"/>
                    <a:pt x="48" y="89"/>
                  </a:cubicBezTo>
                  <a:cubicBezTo>
                    <a:pt x="43" y="85"/>
                    <a:pt x="41" y="78"/>
                    <a:pt x="39" y="71"/>
                  </a:cubicBezTo>
                  <a:cubicBezTo>
                    <a:pt x="41" y="77"/>
                    <a:pt x="41" y="78"/>
                    <a:pt x="40" y="77"/>
                  </a:cubicBezTo>
                  <a:cubicBezTo>
                    <a:pt x="40" y="75"/>
                    <a:pt x="38" y="71"/>
                    <a:pt x="37" y="66"/>
                  </a:cubicBezTo>
                  <a:cubicBezTo>
                    <a:pt x="38" y="72"/>
                    <a:pt x="36" y="67"/>
                    <a:pt x="36" y="68"/>
                  </a:cubicBezTo>
                  <a:cubicBezTo>
                    <a:pt x="36" y="68"/>
                    <a:pt x="35" y="66"/>
                    <a:pt x="35" y="62"/>
                  </a:cubicBezTo>
                  <a:cubicBezTo>
                    <a:pt x="34" y="59"/>
                    <a:pt x="32" y="54"/>
                    <a:pt x="30" y="49"/>
                  </a:cubicBezTo>
                  <a:cubicBezTo>
                    <a:pt x="28" y="47"/>
                    <a:pt x="26" y="44"/>
                    <a:pt x="23" y="43"/>
                  </a:cubicBezTo>
                  <a:cubicBezTo>
                    <a:pt x="20" y="42"/>
                    <a:pt x="17" y="42"/>
                    <a:pt x="15" y="42"/>
                  </a:cubicBezTo>
                  <a:cubicBezTo>
                    <a:pt x="14" y="42"/>
                    <a:pt x="13" y="42"/>
                    <a:pt x="12" y="42"/>
                  </a:cubicBezTo>
                  <a:cubicBezTo>
                    <a:pt x="11" y="43"/>
                    <a:pt x="10" y="43"/>
                    <a:pt x="10" y="43"/>
                  </a:cubicBezTo>
                  <a:cubicBezTo>
                    <a:pt x="8" y="44"/>
                    <a:pt x="7" y="44"/>
                    <a:pt x="7" y="44"/>
                  </a:cubicBezTo>
                  <a:cubicBezTo>
                    <a:pt x="7" y="44"/>
                    <a:pt x="6" y="45"/>
                    <a:pt x="5" y="45"/>
                  </a:cubicBezTo>
                  <a:cubicBezTo>
                    <a:pt x="5" y="45"/>
                    <a:pt x="5" y="46"/>
                    <a:pt x="5" y="46"/>
                  </a:cubicBezTo>
                  <a:cubicBezTo>
                    <a:pt x="5" y="47"/>
                    <a:pt x="5" y="47"/>
                    <a:pt x="5" y="48"/>
                  </a:cubicBezTo>
                  <a:cubicBezTo>
                    <a:pt x="5" y="49"/>
                    <a:pt x="4" y="50"/>
                    <a:pt x="4" y="52"/>
                  </a:cubicBezTo>
                  <a:cubicBezTo>
                    <a:pt x="4" y="53"/>
                    <a:pt x="4" y="54"/>
                    <a:pt x="4" y="55"/>
                  </a:cubicBezTo>
                  <a:cubicBezTo>
                    <a:pt x="4" y="59"/>
                    <a:pt x="3" y="64"/>
                    <a:pt x="3" y="69"/>
                  </a:cubicBezTo>
                  <a:cubicBezTo>
                    <a:pt x="3" y="74"/>
                    <a:pt x="3" y="79"/>
                    <a:pt x="2" y="83"/>
                  </a:cubicBezTo>
                  <a:cubicBezTo>
                    <a:pt x="2" y="86"/>
                    <a:pt x="2" y="89"/>
                    <a:pt x="2" y="90"/>
                  </a:cubicBezTo>
                  <a:cubicBezTo>
                    <a:pt x="2" y="90"/>
                    <a:pt x="2" y="87"/>
                    <a:pt x="3" y="84"/>
                  </a:cubicBezTo>
                  <a:cubicBezTo>
                    <a:pt x="3" y="81"/>
                    <a:pt x="3" y="78"/>
                    <a:pt x="3" y="78"/>
                  </a:cubicBezTo>
                  <a:cubicBezTo>
                    <a:pt x="3" y="86"/>
                    <a:pt x="5" y="81"/>
                    <a:pt x="6" y="74"/>
                  </a:cubicBezTo>
                  <a:cubicBezTo>
                    <a:pt x="7" y="66"/>
                    <a:pt x="9" y="57"/>
                    <a:pt x="9" y="59"/>
                  </a:cubicBezTo>
                  <a:cubicBezTo>
                    <a:pt x="9" y="58"/>
                    <a:pt x="9" y="56"/>
                    <a:pt x="10" y="55"/>
                  </a:cubicBezTo>
                  <a:cubicBezTo>
                    <a:pt x="10" y="54"/>
                    <a:pt x="10" y="53"/>
                    <a:pt x="10" y="52"/>
                  </a:cubicBezTo>
                  <a:cubicBezTo>
                    <a:pt x="10" y="51"/>
                    <a:pt x="10" y="51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2" y="48"/>
                    <a:pt x="13" y="48"/>
                  </a:cubicBezTo>
                  <a:cubicBezTo>
                    <a:pt x="16" y="48"/>
                    <a:pt x="18" y="47"/>
                    <a:pt x="21" y="48"/>
                  </a:cubicBezTo>
                  <a:cubicBezTo>
                    <a:pt x="23" y="49"/>
                    <a:pt x="24" y="51"/>
                    <a:pt x="26" y="54"/>
                  </a:cubicBezTo>
                  <a:cubicBezTo>
                    <a:pt x="28" y="60"/>
                    <a:pt x="29" y="66"/>
                    <a:pt x="31" y="74"/>
                  </a:cubicBezTo>
                  <a:cubicBezTo>
                    <a:pt x="32" y="77"/>
                    <a:pt x="34" y="81"/>
                    <a:pt x="36" y="84"/>
                  </a:cubicBezTo>
                  <a:cubicBezTo>
                    <a:pt x="37" y="88"/>
                    <a:pt x="40" y="91"/>
                    <a:pt x="43" y="94"/>
                  </a:cubicBezTo>
                  <a:cubicBezTo>
                    <a:pt x="46" y="96"/>
                    <a:pt x="45" y="95"/>
                    <a:pt x="43" y="94"/>
                  </a:cubicBezTo>
                  <a:cubicBezTo>
                    <a:pt x="42" y="93"/>
                    <a:pt x="40" y="91"/>
                    <a:pt x="41" y="93"/>
                  </a:cubicBezTo>
                  <a:cubicBezTo>
                    <a:pt x="42" y="94"/>
                    <a:pt x="43" y="94"/>
                    <a:pt x="44" y="95"/>
                  </a:cubicBezTo>
                  <a:cubicBezTo>
                    <a:pt x="44" y="95"/>
                    <a:pt x="45" y="96"/>
                    <a:pt x="46" y="96"/>
                  </a:cubicBezTo>
                  <a:cubicBezTo>
                    <a:pt x="48" y="98"/>
                    <a:pt x="50" y="99"/>
                    <a:pt x="54" y="100"/>
                  </a:cubicBezTo>
                  <a:cubicBezTo>
                    <a:pt x="55" y="101"/>
                    <a:pt x="57" y="101"/>
                    <a:pt x="59" y="101"/>
                  </a:cubicBezTo>
                  <a:cubicBezTo>
                    <a:pt x="61" y="101"/>
                    <a:pt x="63" y="100"/>
                    <a:pt x="64" y="98"/>
                  </a:cubicBezTo>
                  <a:cubicBezTo>
                    <a:pt x="65" y="97"/>
                    <a:pt x="66" y="96"/>
                    <a:pt x="66" y="95"/>
                  </a:cubicBezTo>
                  <a:cubicBezTo>
                    <a:pt x="67" y="94"/>
                    <a:pt x="67" y="93"/>
                    <a:pt x="67" y="92"/>
                  </a:cubicBezTo>
                  <a:cubicBezTo>
                    <a:pt x="68" y="90"/>
                    <a:pt x="69" y="88"/>
                    <a:pt x="69" y="86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1" y="76"/>
                    <a:pt x="71" y="66"/>
                    <a:pt x="75" y="58"/>
                  </a:cubicBezTo>
                  <a:cubicBezTo>
                    <a:pt x="77" y="54"/>
                    <a:pt x="78" y="50"/>
                    <a:pt x="81" y="46"/>
                  </a:cubicBezTo>
                  <a:cubicBezTo>
                    <a:pt x="83" y="43"/>
                    <a:pt x="85" y="39"/>
                    <a:pt x="88" y="38"/>
                  </a:cubicBezTo>
                  <a:cubicBezTo>
                    <a:pt x="89" y="37"/>
                    <a:pt x="90" y="37"/>
                    <a:pt x="91" y="37"/>
                  </a:cubicBezTo>
                  <a:cubicBezTo>
                    <a:pt x="93" y="38"/>
                    <a:pt x="94" y="39"/>
                    <a:pt x="95" y="40"/>
                  </a:cubicBezTo>
                  <a:cubicBezTo>
                    <a:pt x="98" y="43"/>
                    <a:pt x="101" y="47"/>
                    <a:pt x="103" y="51"/>
                  </a:cubicBezTo>
                  <a:cubicBezTo>
                    <a:pt x="106" y="55"/>
                    <a:pt x="108" y="60"/>
                    <a:pt x="111" y="65"/>
                  </a:cubicBezTo>
                  <a:cubicBezTo>
                    <a:pt x="112" y="68"/>
                    <a:pt x="114" y="70"/>
                    <a:pt x="116" y="73"/>
                  </a:cubicBezTo>
                  <a:cubicBezTo>
                    <a:pt x="116" y="74"/>
                    <a:pt x="117" y="76"/>
                    <a:pt x="118" y="77"/>
                  </a:cubicBezTo>
                  <a:cubicBezTo>
                    <a:pt x="119" y="78"/>
                    <a:pt x="119" y="78"/>
                    <a:pt x="120" y="79"/>
                  </a:cubicBezTo>
                  <a:cubicBezTo>
                    <a:pt x="120" y="80"/>
                    <a:pt x="121" y="81"/>
                    <a:pt x="122" y="82"/>
                  </a:cubicBezTo>
                  <a:cubicBezTo>
                    <a:pt x="122" y="82"/>
                    <a:pt x="121" y="81"/>
                    <a:pt x="120" y="80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20" y="78"/>
                    <a:pt x="120" y="78"/>
                    <a:pt x="120" y="78"/>
                  </a:cubicBezTo>
                  <a:cubicBezTo>
                    <a:pt x="120" y="78"/>
                    <a:pt x="119" y="77"/>
                    <a:pt x="119" y="77"/>
                  </a:cubicBezTo>
                  <a:cubicBezTo>
                    <a:pt x="120" y="78"/>
                    <a:pt x="121" y="80"/>
                    <a:pt x="122" y="81"/>
                  </a:cubicBezTo>
                  <a:cubicBezTo>
                    <a:pt x="123" y="82"/>
                    <a:pt x="124" y="83"/>
                    <a:pt x="124" y="84"/>
                  </a:cubicBezTo>
                  <a:cubicBezTo>
                    <a:pt x="126" y="86"/>
                    <a:pt x="127" y="87"/>
                    <a:pt x="128" y="89"/>
                  </a:cubicBezTo>
                  <a:cubicBezTo>
                    <a:pt x="130" y="90"/>
                    <a:pt x="131" y="91"/>
                    <a:pt x="132" y="92"/>
                  </a:cubicBezTo>
                  <a:cubicBezTo>
                    <a:pt x="132" y="93"/>
                    <a:pt x="133" y="93"/>
                    <a:pt x="133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5" y="93"/>
                    <a:pt x="136" y="92"/>
                  </a:cubicBezTo>
                  <a:cubicBezTo>
                    <a:pt x="138" y="85"/>
                    <a:pt x="136" y="88"/>
                    <a:pt x="134" y="94"/>
                  </a:cubicBezTo>
                  <a:cubicBezTo>
                    <a:pt x="130" y="91"/>
                    <a:pt x="124" y="84"/>
                    <a:pt x="121" y="79"/>
                  </a:cubicBezTo>
                  <a:cubicBezTo>
                    <a:pt x="119" y="77"/>
                    <a:pt x="119" y="75"/>
                    <a:pt x="118" y="75"/>
                  </a:cubicBezTo>
                  <a:cubicBezTo>
                    <a:pt x="118" y="74"/>
                    <a:pt x="118" y="74"/>
                    <a:pt x="120" y="76"/>
                  </a:cubicBezTo>
                  <a:cubicBezTo>
                    <a:pt x="120" y="77"/>
                    <a:pt x="121" y="78"/>
                    <a:pt x="122" y="79"/>
                  </a:cubicBezTo>
                  <a:cubicBezTo>
                    <a:pt x="122" y="80"/>
                    <a:pt x="124" y="82"/>
                    <a:pt x="125" y="84"/>
                  </a:cubicBezTo>
                  <a:cubicBezTo>
                    <a:pt x="126" y="85"/>
                    <a:pt x="128" y="87"/>
                    <a:pt x="129" y="89"/>
                  </a:cubicBezTo>
                  <a:cubicBezTo>
                    <a:pt x="130" y="90"/>
                    <a:pt x="131" y="90"/>
                    <a:pt x="132" y="91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4" y="93"/>
                    <a:pt x="134" y="94"/>
                    <a:pt x="134" y="94"/>
                  </a:cubicBezTo>
                  <a:cubicBezTo>
                    <a:pt x="136" y="90"/>
                    <a:pt x="137" y="85"/>
                    <a:pt x="139" y="81"/>
                  </a:cubicBezTo>
                  <a:cubicBezTo>
                    <a:pt x="139" y="79"/>
                    <a:pt x="139" y="78"/>
                    <a:pt x="140" y="77"/>
                  </a:cubicBezTo>
                  <a:cubicBezTo>
                    <a:pt x="140" y="76"/>
                    <a:pt x="140" y="75"/>
                    <a:pt x="140" y="74"/>
                  </a:cubicBezTo>
                  <a:cubicBezTo>
                    <a:pt x="141" y="72"/>
                    <a:pt x="141" y="70"/>
                    <a:pt x="142" y="68"/>
                  </a:cubicBezTo>
                  <a:cubicBezTo>
                    <a:pt x="143" y="61"/>
                    <a:pt x="144" y="53"/>
                    <a:pt x="146" y="47"/>
                  </a:cubicBezTo>
                  <a:cubicBezTo>
                    <a:pt x="147" y="40"/>
                    <a:pt x="149" y="34"/>
                    <a:pt x="151" y="30"/>
                  </a:cubicBezTo>
                  <a:cubicBezTo>
                    <a:pt x="153" y="26"/>
                    <a:pt x="156" y="24"/>
                    <a:pt x="157" y="23"/>
                  </a:cubicBezTo>
                  <a:cubicBezTo>
                    <a:pt x="158" y="22"/>
                    <a:pt x="160" y="22"/>
                    <a:pt x="160" y="21"/>
                  </a:cubicBezTo>
                  <a:cubicBezTo>
                    <a:pt x="161" y="21"/>
                    <a:pt x="161" y="21"/>
                    <a:pt x="162" y="21"/>
                  </a:cubicBezTo>
                  <a:cubicBezTo>
                    <a:pt x="162" y="21"/>
                    <a:pt x="162" y="21"/>
                    <a:pt x="161" y="21"/>
                  </a:cubicBezTo>
                  <a:cubicBezTo>
                    <a:pt x="160" y="21"/>
                    <a:pt x="160" y="21"/>
                    <a:pt x="160" y="20"/>
                  </a:cubicBezTo>
                  <a:cubicBezTo>
                    <a:pt x="161" y="20"/>
                    <a:pt x="161" y="20"/>
                    <a:pt x="162" y="20"/>
                  </a:cubicBezTo>
                  <a:cubicBezTo>
                    <a:pt x="163" y="19"/>
                    <a:pt x="164" y="19"/>
                    <a:pt x="166" y="19"/>
                  </a:cubicBezTo>
                  <a:cubicBezTo>
                    <a:pt x="166" y="19"/>
                    <a:pt x="167" y="19"/>
                    <a:pt x="168" y="20"/>
                  </a:cubicBezTo>
                  <a:cubicBezTo>
                    <a:pt x="168" y="20"/>
                    <a:pt x="169" y="20"/>
                    <a:pt x="169" y="20"/>
                  </a:cubicBezTo>
                  <a:cubicBezTo>
                    <a:pt x="169" y="20"/>
                    <a:pt x="170" y="20"/>
                    <a:pt x="171" y="21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6" y="24"/>
                    <a:pt x="178" y="28"/>
                    <a:pt x="179" y="30"/>
                  </a:cubicBezTo>
                  <a:cubicBezTo>
                    <a:pt x="180" y="33"/>
                    <a:pt x="180" y="34"/>
                    <a:pt x="180" y="34"/>
                  </a:cubicBezTo>
                  <a:cubicBezTo>
                    <a:pt x="179" y="32"/>
                    <a:pt x="177" y="28"/>
                    <a:pt x="175" y="26"/>
                  </a:cubicBezTo>
                  <a:cubicBezTo>
                    <a:pt x="179" y="31"/>
                    <a:pt x="182" y="41"/>
                    <a:pt x="186" y="49"/>
                  </a:cubicBezTo>
                  <a:cubicBezTo>
                    <a:pt x="189" y="58"/>
                    <a:pt x="192" y="66"/>
                    <a:pt x="194" y="68"/>
                  </a:cubicBezTo>
                  <a:cubicBezTo>
                    <a:pt x="194" y="68"/>
                    <a:pt x="192" y="64"/>
                    <a:pt x="190" y="60"/>
                  </a:cubicBezTo>
                  <a:cubicBezTo>
                    <a:pt x="189" y="56"/>
                    <a:pt x="187" y="52"/>
                    <a:pt x="187" y="52"/>
                  </a:cubicBezTo>
                  <a:cubicBezTo>
                    <a:pt x="189" y="58"/>
                    <a:pt x="192" y="64"/>
                    <a:pt x="195" y="69"/>
                  </a:cubicBezTo>
                  <a:cubicBezTo>
                    <a:pt x="197" y="72"/>
                    <a:pt x="199" y="75"/>
                    <a:pt x="201" y="78"/>
                  </a:cubicBezTo>
                  <a:cubicBezTo>
                    <a:pt x="204" y="81"/>
                    <a:pt x="207" y="83"/>
                    <a:pt x="212" y="84"/>
                  </a:cubicBezTo>
                  <a:cubicBezTo>
                    <a:pt x="215" y="85"/>
                    <a:pt x="220" y="85"/>
                    <a:pt x="224" y="83"/>
                  </a:cubicBezTo>
                  <a:cubicBezTo>
                    <a:pt x="228" y="81"/>
                    <a:pt x="231" y="78"/>
                    <a:pt x="233" y="75"/>
                  </a:cubicBezTo>
                  <a:cubicBezTo>
                    <a:pt x="237" y="68"/>
                    <a:pt x="239" y="62"/>
                    <a:pt x="241" y="56"/>
                  </a:cubicBezTo>
                  <a:cubicBezTo>
                    <a:pt x="242" y="53"/>
                    <a:pt x="243" y="50"/>
                    <a:pt x="244" y="47"/>
                  </a:cubicBezTo>
                  <a:cubicBezTo>
                    <a:pt x="245" y="45"/>
                    <a:pt x="246" y="44"/>
                    <a:pt x="246" y="43"/>
                  </a:cubicBezTo>
                  <a:cubicBezTo>
                    <a:pt x="247" y="42"/>
                    <a:pt x="247" y="42"/>
                    <a:pt x="248" y="42"/>
                  </a:cubicBezTo>
                  <a:cubicBezTo>
                    <a:pt x="249" y="41"/>
                    <a:pt x="251" y="42"/>
                    <a:pt x="252" y="43"/>
                  </a:cubicBezTo>
                  <a:cubicBezTo>
                    <a:pt x="253" y="44"/>
                    <a:pt x="255" y="47"/>
                    <a:pt x="255" y="50"/>
                  </a:cubicBezTo>
                  <a:cubicBezTo>
                    <a:pt x="259" y="61"/>
                    <a:pt x="260" y="74"/>
                    <a:pt x="264" y="85"/>
                  </a:cubicBezTo>
                  <a:cubicBezTo>
                    <a:pt x="264" y="85"/>
                    <a:pt x="264" y="84"/>
                    <a:pt x="264" y="83"/>
                  </a:cubicBezTo>
                  <a:cubicBezTo>
                    <a:pt x="264" y="82"/>
                    <a:pt x="264" y="81"/>
                    <a:pt x="264" y="81"/>
                  </a:cubicBezTo>
                  <a:cubicBezTo>
                    <a:pt x="265" y="86"/>
                    <a:pt x="266" y="90"/>
                    <a:pt x="268" y="93"/>
                  </a:cubicBezTo>
                  <a:cubicBezTo>
                    <a:pt x="270" y="96"/>
                    <a:pt x="273" y="98"/>
                    <a:pt x="276" y="99"/>
                  </a:cubicBezTo>
                  <a:cubicBezTo>
                    <a:pt x="280" y="102"/>
                    <a:pt x="285" y="103"/>
                    <a:pt x="290" y="101"/>
                  </a:cubicBezTo>
                  <a:cubicBezTo>
                    <a:pt x="294" y="100"/>
                    <a:pt x="298" y="97"/>
                    <a:pt x="301" y="93"/>
                  </a:cubicBezTo>
                  <a:cubicBezTo>
                    <a:pt x="303" y="90"/>
                    <a:pt x="305" y="88"/>
                    <a:pt x="306" y="84"/>
                  </a:cubicBezTo>
                  <a:cubicBezTo>
                    <a:pt x="307" y="83"/>
                    <a:pt x="308" y="81"/>
                    <a:pt x="309" y="79"/>
                  </a:cubicBezTo>
                  <a:cubicBezTo>
                    <a:pt x="310" y="77"/>
                    <a:pt x="311" y="75"/>
                    <a:pt x="312" y="73"/>
                  </a:cubicBezTo>
                  <a:cubicBezTo>
                    <a:pt x="312" y="74"/>
                    <a:pt x="312" y="74"/>
                    <a:pt x="312" y="74"/>
                  </a:cubicBezTo>
                  <a:cubicBezTo>
                    <a:pt x="314" y="66"/>
                    <a:pt x="316" y="56"/>
                    <a:pt x="319" y="46"/>
                  </a:cubicBezTo>
                  <a:cubicBezTo>
                    <a:pt x="318" y="51"/>
                    <a:pt x="319" y="46"/>
                    <a:pt x="321" y="42"/>
                  </a:cubicBezTo>
                  <a:cubicBezTo>
                    <a:pt x="322" y="38"/>
                    <a:pt x="323" y="35"/>
                    <a:pt x="322" y="41"/>
                  </a:cubicBezTo>
                  <a:cubicBezTo>
                    <a:pt x="322" y="39"/>
                    <a:pt x="323" y="37"/>
                    <a:pt x="323" y="35"/>
                  </a:cubicBezTo>
                  <a:cubicBezTo>
                    <a:pt x="324" y="34"/>
                    <a:pt x="324" y="33"/>
                    <a:pt x="324" y="33"/>
                  </a:cubicBezTo>
                  <a:cubicBezTo>
                    <a:pt x="325" y="32"/>
                    <a:pt x="325" y="31"/>
                    <a:pt x="326" y="31"/>
                  </a:cubicBezTo>
                  <a:cubicBezTo>
                    <a:pt x="326" y="31"/>
                    <a:pt x="327" y="31"/>
                    <a:pt x="327" y="31"/>
                  </a:cubicBezTo>
                  <a:cubicBezTo>
                    <a:pt x="329" y="32"/>
                    <a:pt x="330" y="33"/>
                    <a:pt x="331" y="34"/>
                  </a:cubicBezTo>
                  <a:cubicBezTo>
                    <a:pt x="332" y="36"/>
                    <a:pt x="334" y="37"/>
                    <a:pt x="340" y="47"/>
                  </a:cubicBezTo>
                  <a:cubicBezTo>
                    <a:pt x="340" y="47"/>
                    <a:pt x="341" y="49"/>
                    <a:pt x="341" y="50"/>
                  </a:cubicBezTo>
                  <a:cubicBezTo>
                    <a:pt x="341" y="52"/>
                    <a:pt x="342" y="53"/>
                    <a:pt x="342" y="53"/>
                  </a:cubicBezTo>
                  <a:cubicBezTo>
                    <a:pt x="345" y="61"/>
                    <a:pt x="345" y="61"/>
                    <a:pt x="350" y="80"/>
                  </a:cubicBezTo>
                  <a:cubicBezTo>
                    <a:pt x="346" y="65"/>
                    <a:pt x="351" y="92"/>
                    <a:pt x="347" y="75"/>
                  </a:cubicBezTo>
                  <a:cubicBezTo>
                    <a:pt x="348" y="85"/>
                    <a:pt x="350" y="94"/>
                    <a:pt x="352" y="102"/>
                  </a:cubicBezTo>
                  <a:cubicBezTo>
                    <a:pt x="352" y="104"/>
                    <a:pt x="353" y="105"/>
                    <a:pt x="353" y="107"/>
                  </a:cubicBezTo>
                  <a:cubicBezTo>
                    <a:pt x="354" y="110"/>
                    <a:pt x="355" y="112"/>
                    <a:pt x="356" y="114"/>
                  </a:cubicBezTo>
                  <a:cubicBezTo>
                    <a:pt x="357" y="117"/>
                    <a:pt x="359" y="118"/>
                    <a:pt x="360" y="120"/>
                  </a:cubicBezTo>
                  <a:cubicBezTo>
                    <a:pt x="362" y="121"/>
                    <a:pt x="364" y="121"/>
                    <a:pt x="366" y="121"/>
                  </a:cubicBezTo>
                  <a:cubicBezTo>
                    <a:pt x="369" y="120"/>
                    <a:pt x="371" y="116"/>
                    <a:pt x="373" y="113"/>
                  </a:cubicBezTo>
                  <a:cubicBezTo>
                    <a:pt x="373" y="112"/>
                    <a:pt x="374" y="111"/>
                    <a:pt x="374" y="110"/>
                  </a:cubicBezTo>
                  <a:cubicBezTo>
                    <a:pt x="374" y="109"/>
                    <a:pt x="375" y="108"/>
                    <a:pt x="375" y="108"/>
                  </a:cubicBezTo>
                  <a:cubicBezTo>
                    <a:pt x="376" y="106"/>
                    <a:pt x="376" y="105"/>
                    <a:pt x="377" y="104"/>
                  </a:cubicBezTo>
                  <a:cubicBezTo>
                    <a:pt x="377" y="101"/>
                    <a:pt x="378" y="99"/>
                    <a:pt x="379" y="97"/>
                  </a:cubicBezTo>
                  <a:cubicBezTo>
                    <a:pt x="380" y="94"/>
                    <a:pt x="381" y="92"/>
                    <a:pt x="381" y="90"/>
                  </a:cubicBezTo>
                  <a:cubicBezTo>
                    <a:pt x="381" y="85"/>
                    <a:pt x="381" y="85"/>
                    <a:pt x="381" y="87"/>
                  </a:cubicBezTo>
                  <a:cubicBezTo>
                    <a:pt x="380" y="89"/>
                    <a:pt x="379" y="94"/>
                    <a:pt x="378" y="99"/>
                  </a:cubicBezTo>
                  <a:cubicBezTo>
                    <a:pt x="376" y="103"/>
                    <a:pt x="375" y="108"/>
                    <a:pt x="372" y="112"/>
                  </a:cubicBezTo>
                  <a:cubicBezTo>
                    <a:pt x="370" y="116"/>
                    <a:pt x="369" y="117"/>
                    <a:pt x="371" y="115"/>
                  </a:cubicBezTo>
                  <a:cubicBezTo>
                    <a:pt x="368" y="119"/>
                    <a:pt x="371" y="115"/>
                    <a:pt x="373" y="107"/>
                  </a:cubicBezTo>
                  <a:cubicBezTo>
                    <a:pt x="375" y="104"/>
                    <a:pt x="376" y="100"/>
                    <a:pt x="377" y="97"/>
                  </a:cubicBezTo>
                  <a:cubicBezTo>
                    <a:pt x="378" y="93"/>
                    <a:pt x="378" y="89"/>
                    <a:pt x="379" y="86"/>
                  </a:cubicBezTo>
                  <a:cubicBezTo>
                    <a:pt x="380" y="79"/>
                    <a:pt x="381" y="74"/>
                    <a:pt x="381" y="66"/>
                  </a:cubicBezTo>
                  <a:cubicBezTo>
                    <a:pt x="382" y="62"/>
                    <a:pt x="382" y="57"/>
                    <a:pt x="383" y="52"/>
                  </a:cubicBezTo>
                  <a:cubicBezTo>
                    <a:pt x="383" y="49"/>
                    <a:pt x="383" y="46"/>
                    <a:pt x="384" y="43"/>
                  </a:cubicBezTo>
                  <a:cubicBezTo>
                    <a:pt x="385" y="40"/>
                    <a:pt x="386" y="37"/>
                    <a:pt x="388" y="35"/>
                  </a:cubicBezTo>
                  <a:cubicBezTo>
                    <a:pt x="386" y="36"/>
                    <a:pt x="386" y="37"/>
                    <a:pt x="385" y="39"/>
                  </a:cubicBezTo>
                  <a:cubicBezTo>
                    <a:pt x="387" y="34"/>
                    <a:pt x="390" y="32"/>
                    <a:pt x="395" y="32"/>
                  </a:cubicBezTo>
                  <a:cubicBezTo>
                    <a:pt x="396" y="32"/>
                    <a:pt x="398" y="32"/>
                    <a:pt x="399" y="32"/>
                  </a:cubicBezTo>
                  <a:cubicBezTo>
                    <a:pt x="400" y="32"/>
                    <a:pt x="400" y="33"/>
                    <a:pt x="401" y="33"/>
                  </a:cubicBezTo>
                  <a:cubicBezTo>
                    <a:pt x="403" y="34"/>
                    <a:pt x="403" y="34"/>
                    <a:pt x="403" y="34"/>
                  </a:cubicBezTo>
                  <a:cubicBezTo>
                    <a:pt x="404" y="34"/>
                    <a:pt x="404" y="34"/>
                    <a:pt x="404" y="34"/>
                  </a:cubicBezTo>
                  <a:cubicBezTo>
                    <a:pt x="405" y="35"/>
                    <a:pt x="405" y="35"/>
                    <a:pt x="405" y="35"/>
                  </a:cubicBezTo>
                  <a:cubicBezTo>
                    <a:pt x="405" y="35"/>
                    <a:pt x="406" y="35"/>
                    <a:pt x="406" y="36"/>
                  </a:cubicBezTo>
                  <a:cubicBezTo>
                    <a:pt x="407" y="37"/>
                    <a:pt x="409" y="38"/>
                    <a:pt x="410" y="40"/>
                  </a:cubicBezTo>
                  <a:cubicBezTo>
                    <a:pt x="416" y="45"/>
                    <a:pt x="420" y="55"/>
                    <a:pt x="422" y="56"/>
                  </a:cubicBezTo>
                  <a:cubicBezTo>
                    <a:pt x="422" y="56"/>
                    <a:pt x="419" y="50"/>
                    <a:pt x="415" y="44"/>
                  </a:cubicBezTo>
                  <a:cubicBezTo>
                    <a:pt x="414" y="42"/>
                    <a:pt x="412" y="41"/>
                    <a:pt x="411" y="40"/>
                  </a:cubicBezTo>
                  <a:cubicBezTo>
                    <a:pt x="410" y="38"/>
                    <a:pt x="409" y="37"/>
                    <a:pt x="408" y="36"/>
                  </a:cubicBezTo>
                  <a:cubicBezTo>
                    <a:pt x="407" y="36"/>
                    <a:pt x="407" y="35"/>
                    <a:pt x="406" y="35"/>
                  </a:cubicBezTo>
                  <a:cubicBezTo>
                    <a:pt x="405" y="34"/>
                    <a:pt x="405" y="34"/>
                    <a:pt x="405" y="34"/>
                  </a:cubicBezTo>
                  <a:cubicBezTo>
                    <a:pt x="411" y="38"/>
                    <a:pt x="416" y="45"/>
                    <a:pt x="421" y="53"/>
                  </a:cubicBezTo>
                  <a:cubicBezTo>
                    <a:pt x="426" y="61"/>
                    <a:pt x="431" y="71"/>
                    <a:pt x="435" y="84"/>
                  </a:cubicBezTo>
                  <a:cubicBezTo>
                    <a:pt x="434" y="82"/>
                    <a:pt x="431" y="75"/>
                    <a:pt x="428" y="69"/>
                  </a:cubicBezTo>
                  <a:cubicBezTo>
                    <a:pt x="430" y="73"/>
                    <a:pt x="431" y="77"/>
                    <a:pt x="433" y="80"/>
                  </a:cubicBezTo>
                  <a:cubicBezTo>
                    <a:pt x="433" y="82"/>
                    <a:pt x="434" y="84"/>
                    <a:pt x="435" y="86"/>
                  </a:cubicBezTo>
                  <a:cubicBezTo>
                    <a:pt x="436" y="89"/>
                    <a:pt x="437" y="91"/>
                    <a:pt x="438" y="94"/>
                  </a:cubicBezTo>
                  <a:cubicBezTo>
                    <a:pt x="437" y="94"/>
                    <a:pt x="436" y="91"/>
                    <a:pt x="434" y="86"/>
                  </a:cubicBezTo>
                  <a:cubicBezTo>
                    <a:pt x="432" y="82"/>
                    <a:pt x="430" y="77"/>
                    <a:pt x="428" y="72"/>
                  </a:cubicBezTo>
                  <a:cubicBezTo>
                    <a:pt x="424" y="62"/>
                    <a:pt x="418" y="51"/>
                    <a:pt x="413" y="44"/>
                  </a:cubicBezTo>
                  <a:cubicBezTo>
                    <a:pt x="418" y="51"/>
                    <a:pt x="429" y="73"/>
                    <a:pt x="424" y="66"/>
                  </a:cubicBezTo>
                  <a:cubicBezTo>
                    <a:pt x="427" y="70"/>
                    <a:pt x="429" y="75"/>
                    <a:pt x="432" y="81"/>
                  </a:cubicBezTo>
                  <a:cubicBezTo>
                    <a:pt x="433" y="85"/>
                    <a:pt x="435" y="89"/>
                    <a:pt x="436" y="93"/>
                  </a:cubicBezTo>
                  <a:cubicBezTo>
                    <a:pt x="438" y="98"/>
                    <a:pt x="440" y="103"/>
                    <a:pt x="443" y="109"/>
                  </a:cubicBezTo>
                  <a:cubicBezTo>
                    <a:pt x="444" y="108"/>
                    <a:pt x="444" y="108"/>
                    <a:pt x="444" y="108"/>
                  </a:cubicBezTo>
                  <a:cubicBezTo>
                    <a:pt x="444" y="108"/>
                    <a:pt x="444" y="109"/>
                    <a:pt x="444" y="108"/>
                  </a:cubicBezTo>
                  <a:cubicBezTo>
                    <a:pt x="445" y="107"/>
                    <a:pt x="445" y="107"/>
                    <a:pt x="445" y="107"/>
                  </a:cubicBezTo>
                  <a:cubicBezTo>
                    <a:pt x="446" y="106"/>
                    <a:pt x="447" y="105"/>
                    <a:pt x="448" y="103"/>
                  </a:cubicBezTo>
                  <a:cubicBezTo>
                    <a:pt x="448" y="102"/>
                    <a:pt x="449" y="101"/>
                    <a:pt x="450" y="99"/>
                  </a:cubicBezTo>
                  <a:cubicBezTo>
                    <a:pt x="451" y="98"/>
                    <a:pt x="451" y="96"/>
                    <a:pt x="452" y="94"/>
                  </a:cubicBezTo>
                  <a:cubicBezTo>
                    <a:pt x="452" y="97"/>
                    <a:pt x="452" y="97"/>
                    <a:pt x="452" y="97"/>
                  </a:cubicBezTo>
                  <a:cubicBezTo>
                    <a:pt x="453" y="95"/>
                    <a:pt x="454" y="91"/>
                    <a:pt x="455" y="86"/>
                  </a:cubicBezTo>
                  <a:cubicBezTo>
                    <a:pt x="456" y="83"/>
                    <a:pt x="457" y="80"/>
                    <a:pt x="458" y="76"/>
                  </a:cubicBezTo>
                  <a:cubicBezTo>
                    <a:pt x="458" y="76"/>
                    <a:pt x="458" y="79"/>
                    <a:pt x="457" y="82"/>
                  </a:cubicBezTo>
                  <a:cubicBezTo>
                    <a:pt x="457" y="83"/>
                    <a:pt x="457" y="84"/>
                    <a:pt x="457" y="84"/>
                  </a:cubicBezTo>
                  <a:cubicBezTo>
                    <a:pt x="456" y="85"/>
                    <a:pt x="456" y="85"/>
                    <a:pt x="456" y="85"/>
                  </a:cubicBezTo>
                  <a:cubicBezTo>
                    <a:pt x="456" y="86"/>
                    <a:pt x="456" y="86"/>
                    <a:pt x="456" y="87"/>
                  </a:cubicBezTo>
                  <a:cubicBezTo>
                    <a:pt x="456" y="88"/>
                    <a:pt x="455" y="90"/>
                    <a:pt x="455" y="90"/>
                  </a:cubicBezTo>
                  <a:cubicBezTo>
                    <a:pt x="457" y="85"/>
                    <a:pt x="458" y="80"/>
                    <a:pt x="459" y="75"/>
                  </a:cubicBezTo>
                  <a:cubicBezTo>
                    <a:pt x="461" y="71"/>
                    <a:pt x="462" y="67"/>
                    <a:pt x="463" y="63"/>
                  </a:cubicBezTo>
                  <a:cubicBezTo>
                    <a:pt x="466" y="55"/>
                    <a:pt x="469" y="47"/>
                    <a:pt x="471" y="39"/>
                  </a:cubicBezTo>
                  <a:cubicBezTo>
                    <a:pt x="466" y="56"/>
                    <a:pt x="465" y="58"/>
                    <a:pt x="465" y="57"/>
                  </a:cubicBezTo>
                  <a:cubicBezTo>
                    <a:pt x="465" y="56"/>
                    <a:pt x="465" y="53"/>
                    <a:pt x="463" y="60"/>
                  </a:cubicBezTo>
                  <a:cubicBezTo>
                    <a:pt x="468" y="39"/>
                    <a:pt x="471" y="34"/>
                    <a:pt x="474" y="28"/>
                  </a:cubicBezTo>
                  <a:cubicBezTo>
                    <a:pt x="476" y="25"/>
                    <a:pt x="478" y="21"/>
                    <a:pt x="481" y="17"/>
                  </a:cubicBezTo>
                  <a:cubicBezTo>
                    <a:pt x="482" y="15"/>
                    <a:pt x="484" y="12"/>
                    <a:pt x="486" y="11"/>
                  </a:cubicBezTo>
                  <a:cubicBezTo>
                    <a:pt x="487" y="10"/>
                    <a:pt x="487" y="10"/>
                    <a:pt x="488" y="10"/>
                  </a:cubicBezTo>
                  <a:cubicBezTo>
                    <a:pt x="488" y="10"/>
                    <a:pt x="488" y="10"/>
                    <a:pt x="489" y="10"/>
                  </a:cubicBezTo>
                  <a:cubicBezTo>
                    <a:pt x="489" y="10"/>
                    <a:pt x="489" y="10"/>
                    <a:pt x="489" y="10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1" y="11"/>
                    <a:pt x="492" y="11"/>
                    <a:pt x="492" y="13"/>
                  </a:cubicBezTo>
                  <a:cubicBezTo>
                    <a:pt x="492" y="12"/>
                    <a:pt x="491" y="11"/>
                    <a:pt x="491" y="11"/>
                  </a:cubicBezTo>
                  <a:cubicBezTo>
                    <a:pt x="491" y="11"/>
                    <a:pt x="490" y="11"/>
                    <a:pt x="490" y="10"/>
                  </a:cubicBezTo>
                  <a:cubicBezTo>
                    <a:pt x="490" y="10"/>
                    <a:pt x="490" y="10"/>
                    <a:pt x="489" y="10"/>
                  </a:cubicBezTo>
                  <a:cubicBezTo>
                    <a:pt x="489" y="9"/>
                    <a:pt x="488" y="9"/>
                    <a:pt x="487" y="10"/>
                  </a:cubicBezTo>
                  <a:cubicBezTo>
                    <a:pt x="487" y="10"/>
                    <a:pt x="486" y="10"/>
                    <a:pt x="486" y="10"/>
                  </a:cubicBezTo>
                  <a:cubicBezTo>
                    <a:pt x="485" y="11"/>
                    <a:pt x="485" y="11"/>
                    <a:pt x="485" y="11"/>
                  </a:cubicBezTo>
                  <a:cubicBezTo>
                    <a:pt x="485" y="11"/>
                    <a:pt x="485" y="11"/>
                    <a:pt x="485" y="11"/>
                  </a:cubicBezTo>
                  <a:cubicBezTo>
                    <a:pt x="485" y="10"/>
                    <a:pt x="486" y="10"/>
                    <a:pt x="486" y="9"/>
                  </a:cubicBezTo>
                  <a:cubicBezTo>
                    <a:pt x="488" y="9"/>
                    <a:pt x="488" y="9"/>
                    <a:pt x="489" y="9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91" y="10"/>
                    <a:pt x="491" y="10"/>
                    <a:pt x="491" y="10"/>
                  </a:cubicBezTo>
                  <a:cubicBezTo>
                    <a:pt x="492" y="11"/>
                    <a:pt x="492" y="12"/>
                    <a:pt x="493" y="12"/>
                  </a:cubicBezTo>
                  <a:cubicBezTo>
                    <a:pt x="494" y="13"/>
                    <a:pt x="494" y="14"/>
                    <a:pt x="495" y="15"/>
                  </a:cubicBezTo>
                  <a:cubicBezTo>
                    <a:pt x="495" y="16"/>
                    <a:pt x="496" y="17"/>
                    <a:pt x="496" y="18"/>
                  </a:cubicBezTo>
                  <a:cubicBezTo>
                    <a:pt x="497" y="19"/>
                    <a:pt x="497" y="21"/>
                    <a:pt x="498" y="22"/>
                  </a:cubicBezTo>
                  <a:cubicBezTo>
                    <a:pt x="500" y="29"/>
                    <a:pt x="501" y="33"/>
                    <a:pt x="501" y="34"/>
                  </a:cubicBezTo>
                  <a:cubicBezTo>
                    <a:pt x="502" y="35"/>
                    <a:pt x="502" y="34"/>
                    <a:pt x="501" y="32"/>
                  </a:cubicBezTo>
                  <a:cubicBezTo>
                    <a:pt x="501" y="29"/>
                    <a:pt x="500" y="23"/>
                    <a:pt x="502" y="29"/>
                  </a:cubicBezTo>
                  <a:cubicBezTo>
                    <a:pt x="503" y="40"/>
                    <a:pt x="505" y="45"/>
                    <a:pt x="507" y="59"/>
                  </a:cubicBezTo>
                  <a:cubicBezTo>
                    <a:pt x="506" y="59"/>
                    <a:pt x="506" y="59"/>
                    <a:pt x="506" y="59"/>
                  </a:cubicBezTo>
                  <a:cubicBezTo>
                    <a:pt x="507" y="77"/>
                    <a:pt x="508" y="80"/>
                    <a:pt x="508" y="82"/>
                  </a:cubicBezTo>
                  <a:cubicBezTo>
                    <a:pt x="509" y="84"/>
                    <a:pt x="509" y="85"/>
                    <a:pt x="509" y="102"/>
                  </a:cubicBezTo>
                  <a:cubicBezTo>
                    <a:pt x="509" y="102"/>
                    <a:pt x="509" y="99"/>
                    <a:pt x="508" y="95"/>
                  </a:cubicBezTo>
                  <a:cubicBezTo>
                    <a:pt x="508" y="92"/>
                    <a:pt x="508" y="88"/>
                    <a:pt x="508" y="88"/>
                  </a:cubicBezTo>
                  <a:cubicBezTo>
                    <a:pt x="508" y="88"/>
                    <a:pt x="508" y="92"/>
                    <a:pt x="508" y="97"/>
                  </a:cubicBezTo>
                  <a:cubicBezTo>
                    <a:pt x="508" y="101"/>
                    <a:pt x="508" y="105"/>
                    <a:pt x="508" y="105"/>
                  </a:cubicBezTo>
                  <a:cubicBezTo>
                    <a:pt x="507" y="102"/>
                    <a:pt x="507" y="102"/>
                    <a:pt x="507" y="102"/>
                  </a:cubicBezTo>
                  <a:cubicBezTo>
                    <a:pt x="507" y="111"/>
                    <a:pt x="507" y="117"/>
                    <a:pt x="507" y="124"/>
                  </a:cubicBezTo>
                  <a:cubicBezTo>
                    <a:pt x="507" y="130"/>
                    <a:pt x="506" y="136"/>
                    <a:pt x="505" y="145"/>
                  </a:cubicBezTo>
                  <a:cubicBezTo>
                    <a:pt x="506" y="143"/>
                    <a:pt x="506" y="144"/>
                    <a:pt x="506" y="147"/>
                  </a:cubicBezTo>
                  <a:cubicBezTo>
                    <a:pt x="506" y="150"/>
                    <a:pt x="506" y="155"/>
                    <a:pt x="504" y="164"/>
                  </a:cubicBezTo>
                  <a:cubicBezTo>
                    <a:pt x="502" y="175"/>
                    <a:pt x="505" y="157"/>
                    <a:pt x="501" y="181"/>
                  </a:cubicBezTo>
                  <a:cubicBezTo>
                    <a:pt x="501" y="175"/>
                    <a:pt x="501" y="169"/>
                    <a:pt x="504" y="159"/>
                  </a:cubicBezTo>
                  <a:cubicBezTo>
                    <a:pt x="504" y="158"/>
                    <a:pt x="504" y="154"/>
                    <a:pt x="504" y="153"/>
                  </a:cubicBezTo>
                  <a:cubicBezTo>
                    <a:pt x="502" y="165"/>
                    <a:pt x="499" y="183"/>
                    <a:pt x="498" y="192"/>
                  </a:cubicBezTo>
                  <a:cubicBezTo>
                    <a:pt x="498" y="189"/>
                    <a:pt x="499" y="185"/>
                    <a:pt x="499" y="183"/>
                  </a:cubicBezTo>
                  <a:cubicBezTo>
                    <a:pt x="499" y="183"/>
                    <a:pt x="499" y="185"/>
                    <a:pt x="499" y="188"/>
                  </a:cubicBezTo>
                  <a:cubicBezTo>
                    <a:pt x="498" y="191"/>
                    <a:pt x="498" y="195"/>
                    <a:pt x="498" y="200"/>
                  </a:cubicBezTo>
                  <a:cubicBezTo>
                    <a:pt x="497" y="204"/>
                    <a:pt x="497" y="208"/>
                    <a:pt x="497" y="211"/>
                  </a:cubicBezTo>
                  <a:cubicBezTo>
                    <a:pt x="496" y="215"/>
                    <a:pt x="496" y="217"/>
                    <a:pt x="496" y="217"/>
                  </a:cubicBezTo>
                  <a:cubicBezTo>
                    <a:pt x="495" y="222"/>
                    <a:pt x="496" y="218"/>
                    <a:pt x="496" y="214"/>
                  </a:cubicBezTo>
                  <a:cubicBezTo>
                    <a:pt x="495" y="220"/>
                    <a:pt x="495" y="225"/>
                    <a:pt x="494" y="235"/>
                  </a:cubicBezTo>
                  <a:cubicBezTo>
                    <a:pt x="494" y="233"/>
                    <a:pt x="493" y="233"/>
                    <a:pt x="494" y="219"/>
                  </a:cubicBezTo>
                  <a:cubicBezTo>
                    <a:pt x="494" y="219"/>
                    <a:pt x="493" y="227"/>
                    <a:pt x="493" y="235"/>
                  </a:cubicBezTo>
                  <a:cubicBezTo>
                    <a:pt x="493" y="239"/>
                    <a:pt x="492" y="243"/>
                    <a:pt x="492" y="246"/>
                  </a:cubicBezTo>
                  <a:cubicBezTo>
                    <a:pt x="492" y="249"/>
                    <a:pt x="492" y="251"/>
                    <a:pt x="492" y="251"/>
                  </a:cubicBezTo>
                  <a:cubicBezTo>
                    <a:pt x="491" y="253"/>
                    <a:pt x="490" y="268"/>
                    <a:pt x="490" y="264"/>
                  </a:cubicBezTo>
                  <a:cubicBezTo>
                    <a:pt x="488" y="282"/>
                    <a:pt x="489" y="308"/>
                    <a:pt x="488" y="332"/>
                  </a:cubicBezTo>
                  <a:cubicBezTo>
                    <a:pt x="488" y="333"/>
                    <a:pt x="489" y="336"/>
                    <a:pt x="489" y="341"/>
                  </a:cubicBezTo>
                  <a:cubicBezTo>
                    <a:pt x="488" y="363"/>
                    <a:pt x="488" y="383"/>
                    <a:pt x="490" y="410"/>
                  </a:cubicBezTo>
                  <a:cubicBezTo>
                    <a:pt x="489" y="425"/>
                    <a:pt x="489" y="425"/>
                    <a:pt x="489" y="425"/>
                  </a:cubicBezTo>
                  <a:cubicBezTo>
                    <a:pt x="490" y="446"/>
                    <a:pt x="490" y="404"/>
                    <a:pt x="492" y="439"/>
                  </a:cubicBezTo>
                  <a:cubicBezTo>
                    <a:pt x="493" y="463"/>
                    <a:pt x="491" y="448"/>
                    <a:pt x="491" y="457"/>
                  </a:cubicBezTo>
                  <a:cubicBezTo>
                    <a:pt x="492" y="469"/>
                    <a:pt x="495" y="490"/>
                    <a:pt x="495" y="512"/>
                  </a:cubicBezTo>
                  <a:cubicBezTo>
                    <a:pt x="494" y="505"/>
                    <a:pt x="494" y="499"/>
                    <a:pt x="494" y="492"/>
                  </a:cubicBezTo>
                  <a:close/>
                  <a:moveTo>
                    <a:pt x="504" y="748"/>
                  </a:moveTo>
                  <a:cubicBezTo>
                    <a:pt x="504" y="743"/>
                    <a:pt x="503" y="733"/>
                    <a:pt x="503" y="730"/>
                  </a:cubicBezTo>
                  <a:cubicBezTo>
                    <a:pt x="505" y="735"/>
                    <a:pt x="504" y="740"/>
                    <a:pt x="504" y="748"/>
                  </a:cubicBezTo>
                  <a:close/>
                  <a:moveTo>
                    <a:pt x="435" y="930"/>
                  </a:moveTo>
                  <a:cubicBezTo>
                    <a:pt x="436" y="930"/>
                    <a:pt x="436" y="928"/>
                    <a:pt x="437" y="930"/>
                  </a:cubicBezTo>
                  <a:cubicBezTo>
                    <a:pt x="439" y="930"/>
                    <a:pt x="440" y="931"/>
                    <a:pt x="441" y="932"/>
                  </a:cubicBezTo>
                  <a:cubicBezTo>
                    <a:pt x="443" y="934"/>
                    <a:pt x="445" y="937"/>
                    <a:pt x="447" y="940"/>
                  </a:cubicBezTo>
                  <a:cubicBezTo>
                    <a:pt x="446" y="938"/>
                    <a:pt x="444" y="935"/>
                    <a:pt x="442" y="933"/>
                  </a:cubicBezTo>
                  <a:cubicBezTo>
                    <a:pt x="441" y="932"/>
                    <a:pt x="440" y="931"/>
                    <a:pt x="439" y="931"/>
                  </a:cubicBezTo>
                  <a:cubicBezTo>
                    <a:pt x="438" y="930"/>
                    <a:pt x="437" y="930"/>
                    <a:pt x="437" y="929"/>
                  </a:cubicBezTo>
                  <a:cubicBezTo>
                    <a:pt x="436" y="929"/>
                    <a:pt x="436" y="930"/>
                    <a:pt x="435" y="930"/>
                  </a:cubicBezTo>
                  <a:close/>
                  <a:moveTo>
                    <a:pt x="8" y="925"/>
                  </a:moveTo>
                  <a:cubicBezTo>
                    <a:pt x="9" y="925"/>
                    <a:pt x="9" y="925"/>
                    <a:pt x="9" y="925"/>
                  </a:cubicBezTo>
                  <a:cubicBezTo>
                    <a:pt x="9" y="936"/>
                    <a:pt x="9" y="932"/>
                    <a:pt x="8" y="925"/>
                  </a:cubicBezTo>
                  <a:close/>
                  <a:moveTo>
                    <a:pt x="8" y="902"/>
                  </a:moveTo>
                  <a:cubicBezTo>
                    <a:pt x="8" y="899"/>
                    <a:pt x="7" y="899"/>
                    <a:pt x="7" y="900"/>
                  </a:cubicBezTo>
                  <a:cubicBezTo>
                    <a:pt x="8" y="902"/>
                    <a:pt x="8" y="907"/>
                    <a:pt x="8" y="913"/>
                  </a:cubicBezTo>
                  <a:cubicBezTo>
                    <a:pt x="8" y="911"/>
                    <a:pt x="8" y="908"/>
                    <a:pt x="8" y="902"/>
                  </a:cubicBezTo>
                  <a:close/>
                  <a:moveTo>
                    <a:pt x="379" y="34"/>
                  </a:moveTo>
                  <a:cubicBezTo>
                    <a:pt x="379" y="34"/>
                    <a:pt x="380" y="33"/>
                    <a:pt x="380" y="31"/>
                  </a:cubicBezTo>
                  <a:cubicBezTo>
                    <a:pt x="381" y="31"/>
                    <a:pt x="381" y="30"/>
                    <a:pt x="382" y="30"/>
                  </a:cubicBezTo>
                  <a:cubicBezTo>
                    <a:pt x="382" y="30"/>
                    <a:pt x="382" y="29"/>
                    <a:pt x="382" y="29"/>
                  </a:cubicBezTo>
                  <a:cubicBezTo>
                    <a:pt x="380" y="32"/>
                    <a:pt x="380" y="34"/>
                    <a:pt x="379" y="35"/>
                  </a:cubicBezTo>
                  <a:cubicBezTo>
                    <a:pt x="379" y="36"/>
                    <a:pt x="378" y="37"/>
                    <a:pt x="378" y="37"/>
                  </a:cubicBezTo>
                  <a:cubicBezTo>
                    <a:pt x="378" y="37"/>
                    <a:pt x="378" y="35"/>
                    <a:pt x="37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143">
              <a:extLst>
                <a:ext uri="{FF2B5EF4-FFF2-40B4-BE49-F238E27FC236}">
                  <a16:creationId xmlns:a16="http://schemas.microsoft.com/office/drawing/2014/main" id="{B8F4B42C-EDBD-4440-B424-CCA26D13E0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2671" y="2146351"/>
              <a:ext cx="100755" cy="3397764"/>
            </a:xfrm>
            <a:custGeom>
              <a:avLst/>
              <a:gdLst>
                <a:gd name="T0" fmla="*/ 6 w 24"/>
                <a:gd name="T1" fmla="*/ 383 h 812"/>
                <a:gd name="T2" fmla="*/ 7 w 24"/>
                <a:gd name="T3" fmla="*/ 408 h 812"/>
                <a:gd name="T4" fmla="*/ 7 w 24"/>
                <a:gd name="T5" fmla="*/ 420 h 812"/>
                <a:gd name="T6" fmla="*/ 8 w 24"/>
                <a:gd name="T7" fmla="*/ 442 h 812"/>
                <a:gd name="T8" fmla="*/ 8 w 24"/>
                <a:gd name="T9" fmla="*/ 469 h 812"/>
                <a:gd name="T10" fmla="*/ 13 w 24"/>
                <a:gd name="T11" fmla="*/ 507 h 812"/>
                <a:gd name="T12" fmla="*/ 13 w 24"/>
                <a:gd name="T13" fmla="*/ 508 h 812"/>
                <a:gd name="T14" fmla="*/ 10 w 24"/>
                <a:gd name="T15" fmla="*/ 511 h 812"/>
                <a:gd name="T16" fmla="*/ 11 w 24"/>
                <a:gd name="T17" fmla="*/ 537 h 812"/>
                <a:gd name="T18" fmla="*/ 11 w 24"/>
                <a:gd name="T19" fmla="*/ 562 h 812"/>
                <a:gd name="T20" fmla="*/ 11 w 24"/>
                <a:gd name="T21" fmla="*/ 599 h 812"/>
                <a:gd name="T22" fmla="*/ 11 w 24"/>
                <a:gd name="T23" fmla="*/ 616 h 812"/>
                <a:gd name="T24" fmla="*/ 18 w 24"/>
                <a:gd name="T25" fmla="*/ 653 h 812"/>
                <a:gd name="T26" fmla="*/ 13 w 24"/>
                <a:gd name="T27" fmla="*/ 660 h 812"/>
                <a:gd name="T28" fmla="*/ 13 w 24"/>
                <a:gd name="T29" fmla="*/ 676 h 812"/>
                <a:gd name="T30" fmla="*/ 13 w 24"/>
                <a:gd name="T31" fmla="*/ 694 h 812"/>
                <a:gd name="T32" fmla="*/ 15 w 24"/>
                <a:gd name="T33" fmla="*/ 733 h 812"/>
                <a:gd name="T34" fmla="*/ 19 w 24"/>
                <a:gd name="T35" fmla="*/ 750 h 812"/>
                <a:gd name="T36" fmla="*/ 17 w 24"/>
                <a:gd name="T37" fmla="*/ 783 h 812"/>
                <a:gd name="T38" fmla="*/ 20 w 24"/>
                <a:gd name="T39" fmla="*/ 793 h 812"/>
                <a:gd name="T40" fmla="*/ 24 w 24"/>
                <a:gd name="T41" fmla="*/ 791 h 812"/>
                <a:gd name="T42" fmla="*/ 23 w 24"/>
                <a:gd name="T43" fmla="*/ 790 h 812"/>
                <a:gd name="T44" fmla="*/ 23 w 24"/>
                <a:gd name="T45" fmla="*/ 763 h 812"/>
                <a:gd name="T46" fmla="*/ 23 w 24"/>
                <a:gd name="T47" fmla="*/ 719 h 812"/>
                <a:gd name="T48" fmla="*/ 20 w 24"/>
                <a:gd name="T49" fmla="*/ 659 h 812"/>
                <a:gd name="T50" fmla="*/ 21 w 24"/>
                <a:gd name="T51" fmla="*/ 632 h 812"/>
                <a:gd name="T52" fmla="*/ 19 w 24"/>
                <a:gd name="T53" fmla="*/ 625 h 812"/>
                <a:gd name="T54" fmla="*/ 17 w 24"/>
                <a:gd name="T55" fmla="*/ 595 h 812"/>
                <a:gd name="T56" fmla="*/ 17 w 24"/>
                <a:gd name="T57" fmla="*/ 534 h 812"/>
                <a:gd name="T58" fmla="*/ 16 w 24"/>
                <a:gd name="T59" fmla="*/ 512 h 812"/>
                <a:gd name="T60" fmla="*/ 15 w 24"/>
                <a:gd name="T61" fmla="*/ 479 h 812"/>
                <a:gd name="T62" fmla="*/ 14 w 24"/>
                <a:gd name="T63" fmla="*/ 448 h 812"/>
                <a:gd name="T64" fmla="*/ 15 w 24"/>
                <a:gd name="T65" fmla="*/ 414 h 812"/>
                <a:gd name="T66" fmla="*/ 15 w 24"/>
                <a:gd name="T67" fmla="*/ 359 h 812"/>
                <a:gd name="T68" fmla="*/ 14 w 24"/>
                <a:gd name="T69" fmla="*/ 311 h 812"/>
                <a:gd name="T70" fmla="*/ 13 w 24"/>
                <a:gd name="T71" fmla="*/ 267 h 812"/>
                <a:gd name="T72" fmla="*/ 13 w 24"/>
                <a:gd name="T73" fmla="*/ 212 h 812"/>
                <a:gd name="T74" fmla="*/ 13 w 24"/>
                <a:gd name="T75" fmla="*/ 192 h 812"/>
                <a:gd name="T76" fmla="*/ 12 w 24"/>
                <a:gd name="T77" fmla="*/ 137 h 812"/>
                <a:gd name="T78" fmla="*/ 10 w 24"/>
                <a:gd name="T79" fmla="*/ 85 h 812"/>
                <a:gd name="T80" fmla="*/ 8 w 24"/>
                <a:gd name="T81" fmla="*/ 1 h 812"/>
                <a:gd name="T82" fmla="*/ 2 w 24"/>
                <a:gd name="T83" fmla="*/ 33 h 812"/>
                <a:gd name="T84" fmla="*/ 3 w 24"/>
                <a:gd name="T85" fmla="*/ 84 h 812"/>
                <a:gd name="T86" fmla="*/ 2 w 24"/>
                <a:gd name="T87" fmla="*/ 94 h 812"/>
                <a:gd name="T88" fmla="*/ 3 w 24"/>
                <a:gd name="T89" fmla="*/ 152 h 812"/>
                <a:gd name="T90" fmla="*/ 5 w 24"/>
                <a:gd name="T91" fmla="*/ 182 h 812"/>
                <a:gd name="T92" fmla="*/ 5 w 24"/>
                <a:gd name="T93" fmla="*/ 206 h 812"/>
                <a:gd name="T94" fmla="*/ 5 w 24"/>
                <a:gd name="T95" fmla="*/ 228 h 812"/>
                <a:gd name="T96" fmla="*/ 4 w 24"/>
                <a:gd name="T97" fmla="*/ 253 h 812"/>
                <a:gd name="T98" fmla="*/ 7 w 24"/>
                <a:gd name="T99" fmla="*/ 275 h 812"/>
                <a:gd name="T100" fmla="*/ 6 w 24"/>
                <a:gd name="T101" fmla="*/ 294 h 812"/>
                <a:gd name="T102" fmla="*/ 5 w 24"/>
                <a:gd name="T103" fmla="*/ 302 h 812"/>
                <a:gd name="T104" fmla="*/ 5 w 24"/>
                <a:gd name="T105" fmla="*/ 331 h 812"/>
                <a:gd name="T106" fmla="*/ 6 w 24"/>
                <a:gd name="T107" fmla="*/ 366 h 812"/>
                <a:gd name="T108" fmla="*/ 12 w 24"/>
                <a:gd name="T109" fmla="*/ 516 h 812"/>
                <a:gd name="T110" fmla="*/ 22 w 24"/>
                <a:gd name="T111" fmla="*/ 771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" h="812">
                  <a:moveTo>
                    <a:pt x="6" y="366"/>
                  </a:moveTo>
                  <a:cubicBezTo>
                    <a:pt x="5" y="370"/>
                    <a:pt x="5" y="370"/>
                    <a:pt x="5" y="370"/>
                  </a:cubicBezTo>
                  <a:cubicBezTo>
                    <a:pt x="4" y="365"/>
                    <a:pt x="4" y="362"/>
                    <a:pt x="3" y="366"/>
                  </a:cubicBezTo>
                  <a:cubicBezTo>
                    <a:pt x="6" y="366"/>
                    <a:pt x="4" y="381"/>
                    <a:pt x="7" y="382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6" y="384"/>
                    <a:pt x="6" y="383"/>
                    <a:pt x="6" y="383"/>
                  </a:cubicBezTo>
                  <a:cubicBezTo>
                    <a:pt x="5" y="388"/>
                    <a:pt x="8" y="386"/>
                    <a:pt x="8" y="393"/>
                  </a:cubicBezTo>
                  <a:cubicBezTo>
                    <a:pt x="8" y="395"/>
                    <a:pt x="7" y="397"/>
                    <a:pt x="7" y="395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8" y="402"/>
                    <a:pt x="7" y="402"/>
                    <a:pt x="7" y="400"/>
                  </a:cubicBezTo>
                  <a:cubicBezTo>
                    <a:pt x="8" y="408"/>
                    <a:pt x="8" y="408"/>
                    <a:pt x="8" y="408"/>
                  </a:cubicBezTo>
                  <a:cubicBezTo>
                    <a:pt x="7" y="408"/>
                    <a:pt x="7" y="408"/>
                    <a:pt x="7" y="408"/>
                  </a:cubicBezTo>
                  <a:cubicBezTo>
                    <a:pt x="8" y="409"/>
                    <a:pt x="9" y="411"/>
                    <a:pt x="9" y="413"/>
                  </a:cubicBezTo>
                  <a:cubicBezTo>
                    <a:pt x="9" y="415"/>
                    <a:pt x="9" y="412"/>
                    <a:pt x="8" y="412"/>
                  </a:cubicBezTo>
                  <a:cubicBezTo>
                    <a:pt x="9" y="416"/>
                    <a:pt x="9" y="416"/>
                    <a:pt x="9" y="416"/>
                  </a:cubicBezTo>
                  <a:cubicBezTo>
                    <a:pt x="8" y="418"/>
                    <a:pt x="8" y="415"/>
                    <a:pt x="8" y="412"/>
                  </a:cubicBezTo>
                  <a:cubicBezTo>
                    <a:pt x="5" y="416"/>
                    <a:pt x="8" y="415"/>
                    <a:pt x="7" y="424"/>
                  </a:cubicBezTo>
                  <a:cubicBezTo>
                    <a:pt x="7" y="420"/>
                    <a:pt x="7" y="420"/>
                    <a:pt x="7" y="420"/>
                  </a:cubicBezTo>
                  <a:cubicBezTo>
                    <a:pt x="5" y="423"/>
                    <a:pt x="6" y="426"/>
                    <a:pt x="5" y="430"/>
                  </a:cubicBezTo>
                  <a:cubicBezTo>
                    <a:pt x="5" y="429"/>
                    <a:pt x="7" y="421"/>
                    <a:pt x="8" y="426"/>
                  </a:cubicBezTo>
                  <a:cubicBezTo>
                    <a:pt x="8" y="427"/>
                    <a:pt x="8" y="429"/>
                    <a:pt x="8" y="431"/>
                  </a:cubicBezTo>
                  <a:cubicBezTo>
                    <a:pt x="7" y="431"/>
                    <a:pt x="7" y="434"/>
                    <a:pt x="8" y="43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7" y="440"/>
                    <a:pt x="7" y="440"/>
                    <a:pt x="8" y="442"/>
                  </a:cubicBezTo>
                  <a:cubicBezTo>
                    <a:pt x="8" y="446"/>
                    <a:pt x="7" y="446"/>
                    <a:pt x="6" y="447"/>
                  </a:cubicBezTo>
                  <a:cubicBezTo>
                    <a:pt x="6" y="453"/>
                    <a:pt x="8" y="443"/>
                    <a:pt x="8" y="450"/>
                  </a:cubicBezTo>
                  <a:cubicBezTo>
                    <a:pt x="8" y="455"/>
                    <a:pt x="8" y="459"/>
                    <a:pt x="9" y="464"/>
                  </a:cubicBezTo>
                  <a:cubicBezTo>
                    <a:pt x="9" y="468"/>
                    <a:pt x="8" y="464"/>
                    <a:pt x="8" y="465"/>
                  </a:cubicBezTo>
                  <a:cubicBezTo>
                    <a:pt x="9" y="468"/>
                    <a:pt x="9" y="468"/>
                    <a:pt x="9" y="468"/>
                  </a:cubicBezTo>
                  <a:cubicBezTo>
                    <a:pt x="9" y="469"/>
                    <a:pt x="9" y="469"/>
                    <a:pt x="8" y="469"/>
                  </a:cubicBezTo>
                  <a:cubicBezTo>
                    <a:pt x="9" y="471"/>
                    <a:pt x="10" y="469"/>
                    <a:pt x="10" y="473"/>
                  </a:cubicBezTo>
                  <a:cubicBezTo>
                    <a:pt x="12" y="474"/>
                    <a:pt x="8" y="481"/>
                    <a:pt x="10" y="486"/>
                  </a:cubicBezTo>
                  <a:cubicBezTo>
                    <a:pt x="10" y="487"/>
                    <a:pt x="9" y="486"/>
                    <a:pt x="9" y="486"/>
                  </a:cubicBezTo>
                  <a:cubicBezTo>
                    <a:pt x="10" y="493"/>
                    <a:pt x="9" y="492"/>
                    <a:pt x="11" y="498"/>
                  </a:cubicBezTo>
                  <a:cubicBezTo>
                    <a:pt x="10" y="502"/>
                    <a:pt x="10" y="502"/>
                    <a:pt x="10" y="502"/>
                  </a:cubicBezTo>
                  <a:cubicBezTo>
                    <a:pt x="11" y="499"/>
                    <a:pt x="12" y="503"/>
                    <a:pt x="13" y="507"/>
                  </a:cubicBezTo>
                  <a:cubicBezTo>
                    <a:pt x="14" y="506"/>
                    <a:pt x="14" y="505"/>
                    <a:pt x="14" y="504"/>
                  </a:cubicBezTo>
                  <a:cubicBezTo>
                    <a:pt x="15" y="511"/>
                    <a:pt x="15" y="511"/>
                    <a:pt x="15" y="511"/>
                  </a:cubicBezTo>
                  <a:cubicBezTo>
                    <a:pt x="15" y="511"/>
                    <a:pt x="14" y="511"/>
                    <a:pt x="14" y="510"/>
                  </a:cubicBezTo>
                  <a:cubicBezTo>
                    <a:pt x="14" y="510"/>
                    <a:pt x="14" y="511"/>
                    <a:pt x="14" y="511"/>
                  </a:cubicBezTo>
                  <a:cubicBezTo>
                    <a:pt x="14" y="513"/>
                    <a:pt x="13" y="512"/>
                    <a:pt x="12" y="510"/>
                  </a:cubicBezTo>
                  <a:cubicBezTo>
                    <a:pt x="13" y="508"/>
                    <a:pt x="13" y="508"/>
                    <a:pt x="13" y="508"/>
                  </a:cubicBezTo>
                  <a:cubicBezTo>
                    <a:pt x="12" y="506"/>
                    <a:pt x="11" y="505"/>
                    <a:pt x="11" y="505"/>
                  </a:cubicBezTo>
                  <a:cubicBezTo>
                    <a:pt x="11" y="506"/>
                    <a:pt x="11" y="507"/>
                    <a:pt x="11" y="507"/>
                  </a:cubicBezTo>
                  <a:cubicBezTo>
                    <a:pt x="11" y="507"/>
                    <a:pt x="11" y="507"/>
                    <a:pt x="10" y="507"/>
                  </a:cubicBezTo>
                  <a:cubicBezTo>
                    <a:pt x="10" y="507"/>
                    <a:pt x="11" y="508"/>
                    <a:pt x="11" y="509"/>
                  </a:cubicBezTo>
                  <a:cubicBezTo>
                    <a:pt x="10" y="510"/>
                    <a:pt x="10" y="510"/>
                    <a:pt x="10" y="510"/>
                  </a:cubicBezTo>
                  <a:cubicBezTo>
                    <a:pt x="10" y="511"/>
                    <a:pt x="10" y="511"/>
                    <a:pt x="10" y="511"/>
                  </a:cubicBezTo>
                  <a:cubicBezTo>
                    <a:pt x="9" y="519"/>
                    <a:pt x="9" y="519"/>
                    <a:pt x="9" y="519"/>
                  </a:cubicBezTo>
                  <a:cubicBezTo>
                    <a:pt x="11" y="525"/>
                    <a:pt x="13" y="530"/>
                    <a:pt x="14" y="539"/>
                  </a:cubicBezTo>
                  <a:cubicBezTo>
                    <a:pt x="13" y="537"/>
                    <a:pt x="12" y="539"/>
                    <a:pt x="11" y="539"/>
                  </a:cubicBezTo>
                  <a:cubicBezTo>
                    <a:pt x="12" y="536"/>
                    <a:pt x="10" y="532"/>
                    <a:pt x="10" y="527"/>
                  </a:cubicBezTo>
                  <a:cubicBezTo>
                    <a:pt x="10" y="529"/>
                    <a:pt x="10" y="529"/>
                    <a:pt x="10" y="528"/>
                  </a:cubicBezTo>
                  <a:cubicBezTo>
                    <a:pt x="11" y="537"/>
                    <a:pt x="11" y="537"/>
                    <a:pt x="11" y="537"/>
                  </a:cubicBezTo>
                  <a:cubicBezTo>
                    <a:pt x="10" y="537"/>
                    <a:pt x="10" y="539"/>
                    <a:pt x="10" y="541"/>
                  </a:cubicBezTo>
                  <a:cubicBezTo>
                    <a:pt x="12" y="539"/>
                    <a:pt x="11" y="547"/>
                    <a:pt x="12" y="551"/>
                  </a:cubicBezTo>
                  <a:cubicBezTo>
                    <a:pt x="11" y="551"/>
                    <a:pt x="10" y="550"/>
                    <a:pt x="11" y="546"/>
                  </a:cubicBezTo>
                  <a:cubicBezTo>
                    <a:pt x="9" y="551"/>
                    <a:pt x="13" y="552"/>
                    <a:pt x="12" y="557"/>
                  </a:cubicBezTo>
                  <a:cubicBezTo>
                    <a:pt x="12" y="556"/>
                    <a:pt x="12" y="555"/>
                    <a:pt x="12" y="555"/>
                  </a:cubicBezTo>
                  <a:cubicBezTo>
                    <a:pt x="12" y="557"/>
                    <a:pt x="12" y="563"/>
                    <a:pt x="11" y="562"/>
                  </a:cubicBezTo>
                  <a:cubicBezTo>
                    <a:pt x="11" y="561"/>
                    <a:pt x="11" y="561"/>
                    <a:pt x="11" y="561"/>
                  </a:cubicBezTo>
                  <a:cubicBezTo>
                    <a:pt x="11" y="568"/>
                    <a:pt x="11" y="582"/>
                    <a:pt x="13" y="583"/>
                  </a:cubicBezTo>
                  <a:cubicBezTo>
                    <a:pt x="13" y="583"/>
                    <a:pt x="11" y="582"/>
                    <a:pt x="11" y="582"/>
                  </a:cubicBezTo>
                  <a:cubicBezTo>
                    <a:pt x="17" y="594"/>
                    <a:pt x="17" y="594"/>
                    <a:pt x="17" y="594"/>
                  </a:cubicBezTo>
                  <a:cubicBezTo>
                    <a:pt x="15" y="593"/>
                    <a:pt x="12" y="598"/>
                    <a:pt x="11" y="592"/>
                  </a:cubicBezTo>
                  <a:cubicBezTo>
                    <a:pt x="11" y="593"/>
                    <a:pt x="11" y="595"/>
                    <a:pt x="11" y="599"/>
                  </a:cubicBezTo>
                  <a:cubicBezTo>
                    <a:pt x="11" y="598"/>
                    <a:pt x="13" y="596"/>
                    <a:pt x="13" y="598"/>
                  </a:cubicBezTo>
                  <a:cubicBezTo>
                    <a:pt x="12" y="602"/>
                    <a:pt x="13" y="601"/>
                    <a:pt x="11" y="606"/>
                  </a:cubicBezTo>
                  <a:cubicBezTo>
                    <a:pt x="11" y="604"/>
                    <a:pt x="14" y="606"/>
                    <a:pt x="14" y="609"/>
                  </a:cubicBezTo>
                  <a:cubicBezTo>
                    <a:pt x="13" y="608"/>
                    <a:pt x="12" y="609"/>
                    <a:pt x="11" y="608"/>
                  </a:cubicBezTo>
                  <a:cubicBezTo>
                    <a:pt x="14" y="615"/>
                    <a:pt x="14" y="615"/>
                    <a:pt x="14" y="615"/>
                  </a:cubicBezTo>
                  <a:cubicBezTo>
                    <a:pt x="13" y="613"/>
                    <a:pt x="12" y="614"/>
                    <a:pt x="11" y="616"/>
                  </a:cubicBezTo>
                  <a:cubicBezTo>
                    <a:pt x="12" y="615"/>
                    <a:pt x="11" y="622"/>
                    <a:pt x="11" y="624"/>
                  </a:cubicBezTo>
                  <a:cubicBezTo>
                    <a:pt x="12" y="621"/>
                    <a:pt x="12" y="621"/>
                    <a:pt x="12" y="621"/>
                  </a:cubicBezTo>
                  <a:cubicBezTo>
                    <a:pt x="12" y="628"/>
                    <a:pt x="15" y="628"/>
                    <a:pt x="15" y="636"/>
                  </a:cubicBezTo>
                  <a:cubicBezTo>
                    <a:pt x="15" y="635"/>
                    <a:pt x="12" y="633"/>
                    <a:pt x="12" y="637"/>
                  </a:cubicBezTo>
                  <a:cubicBezTo>
                    <a:pt x="13" y="639"/>
                    <a:pt x="18" y="645"/>
                    <a:pt x="19" y="652"/>
                  </a:cubicBezTo>
                  <a:cubicBezTo>
                    <a:pt x="18" y="653"/>
                    <a:pt x="18" y="653"/>
                    <a:pt x="18" y="653"/>
                  </a:cubicBezTo>
                  <a:cubicBezTo>
                    <a:pt x="19" y="658"/>
                    <a:pt x="19" y="658"/>
                    <a:pt x="19" y="658"/>
                  </a:cubicBezTo>
                  <a:cubicBezTo>
                    <a:pt x="17" y="655"/>
                    <a:pt x="13" y="646"/>
                    <a:pt x="12" y="641"/>
                  </a:cubicBezTo>
                  <a:cubicBezTo>
                    <a:pt x="11" y="644"/>
                    <a:pt x="11" y="642"/>
                    <a:pt x="11" y="646"/>
                  </a:cubicBezTo>
                  <a:cubicBezTo>
                    <a:pt x="11" y="648"/>
                    <a:pt x="10" y="644"/>
                    <a:pt x="10" y="643"/>
                  </a:cubicBezTo>
                  <a:cubicBezTo>
                    <a:pt x="10" y="653"/>
                    <a:pt x="10" y="653"/>
                    <a:pt x="10" y="653"/>
                  </a:cubicBezTo>
                  <a:cubicBezTo>
                    <a:pt x="11" y="652"/>
                    <a:pt x="11" y="660"/>
                    <a:pt x="13" y="660"/>
                  </a:cubicBezTo>
                  <a:cubicBezTo>
                    <a:pt x="11" y="649"/>
                    <a:pt x="11" y="649"/>
                    <a:pt x="11" y="649"/>
                  </a:cubicBezTo>
                  <a:cubicBezTo>
                    <a:pt x="12" y="648"/>
                    <a:pt x="15" y="655"/>
                    <a:pt x="15" y="662"/>
                  </a:cubicBezTo>
                  <a:cubicBezTo>
                    <a:pt x="14" y="664"/>
                    <a:pt x="12" y="661"/>
                    <a:pt x="12" y="661"/>
                  </a:cubicBezTo>
                  <a:cubicBezTo>
                    <a:pt x="12" y="662"/>
                    <a:pt x="13" y="668"/>
                    <a:pt x="13" y="668"/>
                  </a:cubicBezTo>
                  <a:cubicBezTo>
                    <a:pt x="12" y="665"/>
                    <a:pt x="12" y="665"/>
                    <a:pt x="12" y="665"/>
                  </a:cubicBezTo>
                  <a:cubicBezTo>
                    <a:pt x="11" y="669"/>
                    <a:pt x="14" y="672"/>
                    <a:pt x="13" y="676"/>
                  </a:cubicBezTo>
                  <a:cubicBezTo>
                    <a:pt x="12" y="678"/>
                    <a:pt x="11" y="681"/>
                    <a:pt x="12" y="681"/>
                  </a:cubicBezTo>
                  <a:cubicBezTo>
                    <a:pt x="13" y="679"/>
                    <a:pt x="18" y="678"/>
                    <a:pt x="19" y="680"/>
                  </a:cubicBezTo>
                  <a:cubicBezTo>
                    <a:pt x="19" y="681"/>
                    <a:pt x="18" y="688"/>
                    <a:pt x="17" y="690"/>
                  </a:cubicBezTo>
                  <a:cubicBezTo>
                    <a:pt x="16" y="693"/>
                    <a:pt x="14" y="686"/>
                    <a:pt x="13" y="689"/>
                  </a:cubicBezTo>
                  <a:cubicBezTo>
                    <a:pt x="13" y="689"/>
                    <a:pt x="14" y="690"/>
                    <a:pt x="14" y="691"/>
                  </a:cubicBezTo>
                  <a:cubicBezTo>
                    <a:pt x="14" y="693"/>
                    <a:pt x="13" y="690"/>
                    <a:pt x="13" y="694"/>
                  </a:cubicBezTo>
                  <a:cubicBezTo>
                    <a:pt x="15" y="694"/>
                    <a:pt x="13" y="701"/>
                    <a:pt x="14" y="696"/>
                  </a:cubicBezTo>
                  <a:cubicBezTo>
                    <a:pt x="15" y="699"/>
                    <a:pt x="14" y="699"/>
                    <a:pt x="14" y="704"/>
                  </a:cubicBezTo>
                  <a:cubicBezTo>
                    <a:pt x="15" y="702"/>
                    <a:pt x="17" y="707"/>
                    <a:pt x="18" y="711"/>
                  </a:cubicBezTo>
                  <a:cubicBezTo>
                    <a:pt x="17" y="711"/>
                    <a:pt x="17" y="712"/>
                    <a:pt x="17" y="712"/>
                  </a:cubicBezTo>
                  <a:cubicBezTo>
                    <a:pt x="17" y="719"/>
                    <a:pt x="16" y="723"/>
                    <a:pt x="16" y="730"/>
                  </a:cubicBezTo>
                  <a:cubicBezTo>
                    <a:pt x="16" y="731"/>
                    <a:pt x="16" y="734"/>
                    <a:pt x="15" y="733"/>
                  </a:cubicBezTo>
                  <a:cubicBezTo>
                    <a:pt x="15" y="734"/>
                    <a:pt x="16" y="735"/>
                    <a:pt x="16" y="737"/>
                  </a:cubicBezTo>
                  <a:cubicBezTo>
                    <a:pt x="15" y="741"/>
                    <a:pt x="16" y="732"/>
                    <a:pt x="14" y="735"/>
                  </a:cubicBezTo>
                  <a:cubicBezTo>
                    <a:pt x="15" y="736"/>
                    <a:pt x="15" y="741"/>
                    <a:pt x="16" y="744"/>
                  </a:cubicBezTo>
                  <a:cubicBezTo>
                    <a:pt x="17" y="743"/>
                    <a:pt x="16" y="737"/>
                    <a:pt x="16" y="734"/>
                  </a:cubicBezTo>
                  <a:cubicBezTo>
                    <a:pt x="17" y="734"/>
                    <a:pt x="19" y="739"/>
                    <a:pt x="20" y="746"/>
                  </a:cubicBezTo>
                  <a:cubicBezTo>
                    <a:pt x="20" y="752"/>
                    <a:pt x="19" y="749"/>
                    <a:pt x="19" y="750"/>
                  </a:cubicBezTo>
                  <a:cubicBezTo>
                    <a:pt x="19" y="761"/>
                    <a:pt x="22" y="759"/>
                    <a:pt x="21" y="768"/>
                  </a:cubicBezTo>
                  <a:cubicBezTo>
                    <a:pt x="20" y="771"/>
                    <a:pt x="19" y="768"/>
                    <a:pt x="18" y="769"/>
                  </a:cubicBezTo>
                  <a:cubicBezTo>
                    <a:pt x="18" y="764"/>
                    <a:pt x="19" y="762"/>
                    <a:pt x="19" y="758"/>
                  </a:cubicBezTo>
                  <a:cubicBezTo>
                    <a:pt x="18" y="762"/>
                    <a:pt x="18" y="762"/>
                    <a:pt x="18" y="762"/>
                  </a:cubicBezTo>
                  <a:cubicBezTo>
                    <a:pt x="18" y="761"/>
                    <a:pt x="18" y="758"/>
                    <a:pt x="18" y="756"/>
                  </a:cubicBezTo>
                  <a:cubicBezTo>
                    <a:pt x="17" y="759"/>
                    <a:pt x="18" y="774"/>
                    <a:pt x="17" y="783"/>
                  </a:cubicBezTo>
                  <a:cubicBezTo>
                    <a:pt x="18" y="784"/>
                    <a:pt x="18" y="787"/>
                    <a:pt x="19" y="785"/>
                  </a:cubicBezTo>
                  <a:cubicBezTo>
                    <a:pt x="18" y="783"/>
                    <a:pt x="18" y="783"/>
                    <a:pt x="18" y="783"/>
                  </a:cubicBezTo>
                  <a:cubicBezTo>
                    <a:pt x="19" y="780"/>
                    <a:pt x="20" y="788"/>
                    <a:pt x="20" y="784"/>
                  </a:cubicBezTo>
                  <a:cubicBezTo>
                    <a:pt x="21" y="788"/>
                    <a:pt x="22" y="792"/>
                    <a:pt x="21" y="797"/>
                  </a:cubicBezTo>
                  <a:cubicBezTo>
                    <a:pt x="20" y="798"/>
                    <a:pt x="20" y="798"/>
                    <a:pt x="20" y="798"/>
                  </a:cubicBezTo>
                  <a:cubicBezTo>
                    <a:pt x="20" y="798"/>
                    <a:pt x="21" y="795"/>
                    <a:pt x="20" y="793"/>
                  </a:cubicBezTo>
                  <a:cubicBezTo>
                    <a:pt x="21" y="795"/>
                    <a:pt x="19" y="801"/>
                    <a:pt x="20" y="803"/>
                  </a:cubicBezTo>
                  <a:cubicBezTo>
                    <a:pt x="21" y="800"/>
                    <a:pt x="21" y="800"/>
                    <a:pt x="21" y="800"/>
                  </a:cubicBezTo>
                  <a:cubicBezTo>
                    <a:pt x="22" y="803"/>
                    <a:pt x="23" y="807"/>
                    <a:pt x="23" y="812"/>
                  </a:cubicBezTo>
                  <a:cubicBezTo>
                    <a:pt x="24" y="810"/>
                    <a:pt x="23" y="811"/>
                    <a:pt x="24" y="808"/>
                  </a:cubicBezTo>
                  <a:cubicBezTo>
                    <a:pt x="22" y="810"/>
                    <a:pt x="24" y="796"/>
                    <a:pt x="22" y="801"/>
                  </a:cubicBezTo>
                  <a:cubicBezTo>
                    <a:pt x="24" y="798"/>
                    <a:pt x="23" y="795"/>
                    <a:pt x="24" y="791"/>
                  </a:cubicBezTo>
                  <a:cubicBezTo>
                    <a:pt x="24" y="791"/>
                    <a:pt x="23" y="793"/>
                    <a:pt x="24" y="789"/>
                  </a:cubicBezTo>
                  <a:cubicBezTo>
                    <a:pt x="23" y="789"/>
                    <a:pt x="23" y="788"/>
                    <a:pt x="23" y="788"/>
                  </a:cubicBezTo>
                  <a:cubicBezTo>
                    <a:pt x="23" y="788"/>
                    <a:pt x="23" y="788"/>
                    <a:pt x="23" y="788"/>
                  </a:cubicBezTo>
                  <a:cubicBezTo>
                    <a:pt x="23" y="788"/>
                    <a:pt x="23" y="788"/>
                    <a:pt x="23" y="788"/>
                  </a:cubicBezTo>
                  <a:cubicBezTo>
                    <a:pt x="23" y="788"/>
                    <a:pt x="23" y="788"/>
                    <a:pt x="23" y="788"/>
                  </a:cubicBezTo>
                  <a:cubicBezTo>
                    <a:pt x="23" y="789"/>
                    <a:pt x="23" y="790"/>
                    <a:pt x="23" y="790"/>
                  </a:cubicBezTo>
                  <a:cubicBezTo>
                    <a:pt x="22" y="788"/>
                    <a:pt x="22" y="782"/>
                    <a:pt x="21" y="780"/>
                  </a:cubicBezTo>
                  <a:cubicBezTo>
                    <a:pt x="21" y="778"/>
                    <a:pt x="22" y="781"/>
                    <a:pt x="22" y="780"/>
                  </a:cubicBezTo>
                  <a:cubicBezTo>
                    <a:pt x="21" y="777"/>
                    <a:pt x="21" y="777"/>
                    <a:pt x="21" y="777"/>
                  </a:cubicBezTo>
                  <a:cubicBezTo>
                    <a:pt x="22" y="777"/>
                    <a:pt x="23" y="771"/>
                    <a:pt x="23" y="776"/>
                  </a:cubicBezTo>
                  <a:cubicBezTo>
                    <a:pt x="23" y="772"/>
                    <a:pt x="23" y="772"/>
                    <a:pt x="23" y="772"/>
                  </a:cubicBezTo>
                  <a:cubicBezTo>
                    <a:pt x="24" y="769"/>
                    <a:pt x="24" y="765"/>
                    <a:pt x="23" y="763"/>
                  </a:cubicBezTo>
                  <a:cubicBezTo>
                    <a:pt x="23" y="761"/>
                    <a:pt x="22" y="757"/>
                    <a:pt x="23" y="759"/>
                  </a:cubicBezTo>
                  <a:cubicBezTo>
                    <a:pt x="22" y="752"/>
                    <a:pt x="22" y="752"/>
                    <a:pt x="22" y="752"/>
                  </a:cubicBezTo>
                  <a:cubicBezTo>
                    <a:pt x="23" y="752"/>
                    <a:pt x="23" y="752"/>
                    <a:pt x="23" y="752"/>
                  </a:cubicBezTo>
                  <a:cubicBezTo>
                    <a:pt x="23" y="745"/>
                    <a:pt x="21" y="737"/>
                    <a:pt x="22" y="729"/>
                  </a:cubicBezTo>
                  <a:cubicBezTo>
                    <a:pt x="22" y="726"/>
                    <a:pt x="22" y="724"/>
                    <a:pt x="22" y="720"/>
                  </a:cubicBezTo>
                  <a:cubicBezTo>
                    <a:pt x="23" y="719"/>
                    <a:pt x="23" y="719"/>
                    <a:pt x="23" y="719"/>
                  </a:cubicBezTo>
                  <a:cubicBezTo>
                    <a:pt x="22" y="716"/>
                    <a:pt x="23" y="710"/>
                    <a:pt x="22" y="708"/>
                  </a:cubicBezTo>
                  <a:cubicBezTo>
                    <a:pt x="24" y="705"/>
                    <a:pt x="23" y="693"/>
                    <a:pt x="23" y="688"/>
                  </a:cubicBezTo>
                  <a:cubicBezTo>
                    <a:pt x="22" y="688"/>
                    <a:pt x="22" y="688"/>
                    <a:pt x="22" y="688"/>
                  </a:cubicBezTo>
                  <a:cubicBezTo>
                    <a:pt x="22" y="684"/>
                    <a:pt x="22" y="680"/>
                    <a:pt x="21" y="676"/>
                  </a:cubicBezTo>
                  <a:cubicBezTo>
                    <a:pt x="20" y="676"/>
                    <a:pt x="20" y="676"/>
                    <a:pt x="20" y="676"/>
                  </a:cubicBezTo>
                  <a:cubicBezTo>
                    <a:pt x="19" y="672"/>
                    <a:pt x="21" y="665"/>
                    <a:pt x="20" y="659"/>
                  </a:cubicBezTo>
                  <a:cubicBezTo>
                    <a:pt x="21" y="660"/>
                    <a:pt x="21" y="661"/>
                    <a:pt x="21" y="662"/>
                  </a:cubicBezTo>
                  <a:cubicBezTo>
                    <a:pt x="22" y="655"/>
                    <a:pt x="19" y="646"/>
                    <a:pt x="20" y="639"/>
                  </a:cubicBezTo>
                  <a:cubicBezTo>
                    <a:pt x="20" y="638"/>
                    <a:pt x="20" y="636"/>
                    <a:pt x="20" y="635"/>
                  </a:cubicBezTo>
                  <a:cubicBezTo>
                    <a:pt x="20" y="635"/>
                    <a:pt x="20" y="635"/>
                    <a:pt x="20" y="636"/>
                  </a:cubicBezTo>
                  <a:cubicBezTo>
                    <a:pt x="20" y="635"/>
                    <a:pt x="20" y="635"/>
                    <a:pt x="20" y="635"/>
                  </a:cubicBezTo>
                  <a:cubicBezTo>
                    <a:pt x="20" y="634"/>
                    <a:pt x="20" y="633"/>
                    <a:pt x="21" y="632"/>
                  </a:cubicBezTo>
                  <a:cubicBezTo>
                    <a:pt x="20" y="633"/>
                    <a:pt x="20" y="634"/>
                    <a:pt x="20" y="634"/>
                  </a:cubicBezTo>
                  <a:cubicBezTo>
                    <a:pt x="20" y="633"/>
                    <a:pt x="20" y="631"/>
                    <a:pt x="20" y="629"/>
                  </a:cubicBezTo>
                  <a:cubicBezTo>
                    <a:pt x="21" y="628"/>
                    <a:pt x="21" y="628"/>
                    <a:pt x="21" y="628"/>
                  </a:cubicBezTo>
                  <a:cubicBezTo>
                    <a:pt x="21" y="628"/>
                    <a:pt x="21" y="628"/>
                    <a:pt x="21" y="628"/>
                  </a:cubicBezTo>
                  <a:cubicBezTo>
                    <a:pt x="21" y="626"/>
                    <a:pt x="20" y="626"/>
                    <a:pt x="19" y="627"/>
                  </a:cubicBezTo>
                  <a:cubicBezTo>
                    <a:pt x="19" y="626"/>
                    <a:pt x="19" y="625"/>
                    <a:pt x="19" y="625"/>
                  </a:cubicBezTo>
                  <a:cubicBezTo>
                    <a:pt x="20" y="623"/>
                    <a:pt x="18" y="620"/>
                    <a:pt x="20" y="617"/>
                  </a:cubicBezTo>
                  <a:cubicBezTo>
                    <a:pt x="19" y="616"/>
                    <a:pt x="19" y="608"/>
                    <a:pt x="17" y="607"/>
                  </a:cubicBezTo>
                  <a:cubicBezTo>
                    <a:pt x="18" y="606"/>
                    <a:pt x="18" y="606"/>
                    <a:pt x="18" y="607"/>
                  </a:cubicBezTo>
                  <a:cubicBezTo>
                    <a:pt x="18" y="605"/>
                    <a:pt x="18" y="603"/>
                    <a:pt x="17" y="601"/>
                  </a:cubicBezTo>
                  <a:cubicBezTo>
                    <a:pt x="19" y="600"/>
                    <a:pt x="19" y="600"/>
                    <a:pt x="19" y="600"/>
                  </a:cubicBezTo>
                  <a:cubicBezTo>
                    <a:pt x="17" y="595"/>
                    <a:pt x="17" y="595"/>
                    <a:pt x="17" y="595"/>
                  </a:cubicBezTo>
                  <a:cubicBezTo>
                    <a:pt x="18" y="592"/>
                    <a:pt x="18" y="591"/>
                    <a:pt x="19" y="594"/>
                  </a:cubicBezTo>
                  <a:cubicBezTo>
                    <a:pt x="17" y="587"/>
                    <a:pt x="18" y="588"/>
                    <a:pt x="17" y="582"/>
                  </a:cubicBezTo>
                  <a:cubicBezTo>
                    <a:pt x="18" y="582"/>
                    <a:pt x="18" y="582"/>
                    <a:pt x="18" y="582"/>
                  </a:cubicBezTo>
                  <a:cubicBezTo>
                    <a:pt x="18" y="580"/>
                    <a:pt x="16" y="577"/>
                    <a:pt x="17" y="575"/>
                  </a:cubicBezTo>
                  <a:cubicBezTo>
                    <a:pt x="19" y="571"/>
                    <a:pt x="17" y="552"/>
                    <a:pt x="18" y="540"/>
                  </a:cubicBezTo>
                  <a:cubicBezTo>
                    <a:pt x="16" y="542"/>
                    <a:pt x="19" y="534"/>
                    <a:pt x="17" y="534"/>
                  </a:cubicBezTo>
                  <a:cubicBezTo>
                    <a:pt x="18" y="533"/>
                    <a:pt x="18" y="531"/>
                    <a:pt x="19" y="533"/>
                  </a:cubicBezTo>
                  <a:cubicBezTo>
                    <a:pt x="18" y="527"/>
                    <a:pt x="19" y="524"/>
                    <a:pt x="18" y="519"/>
                  </a:cubicBezTo>
                  <a:cubicBezTo>
                    <a:pt x="18" y="519"/>
                    <a:pt x="19" y="521"/>
                    <a:pt x="19" y="520"/>
                  </a:cubicBezTo>
                  <a:cubicBezTo>
                    <a:pt x="19" y="520"/>
                    <a:pt x="18" y="518"/>
                    <a:pt x="19" y="517"/>
                  </a:cubicBezTo>
                  <a:cubicBezTo>
                    <a:pt x="19" y="517"/>
                    <a:pt x="19" y="518"/>
                    <a:pt x="19" y="519"/>
                  </a:cubicBezTo>
                  <a:cubicBezTo>
                    <a:pt x="19" y="513"/>
                    <a:pt x="17" y="512"/>
                    <a:pt x="16" y="512"/>
                  </a:cubicBezTo>
                  <a:cubicBezTo>
                    <a:pt x="17" y="509"/>
                    <a:pt x="16" y="507"/>
                    <a:pt x="15" y="505"/>
                  </a:cubicBezTo>
                  <a:cubicBezTo>
                    <a:pt x="16" y="504"/>
                    <a:pt x="16" y="502"/>
                    <a:pt x="17" y="506"/>
                  </a:cubicBezTo>
                  <a:cubicBezTo>
                    <a:pt x="17" y="503"/>
                    <a:pt x="17" y="492"/>
                    <a:pt x="16" y="492"/>
                  </a:cubicBezTo>
                  <a:cubicBezTo>
                    <a:pt x="16" y="491"/>
                    <a:pt x="16" y="489"/>
                    <a:pt x="16" y="488"/>
                  </a:cubicBezTo>
                  <a:cubicBezTo>
                    <a:pt x="16" y="483"/>
                    <a:pt x="16" y="483"/>
                    <a:pt x="16" y="478"/>
                  </a:cubicBezTo>
                  <a:cubicBezTo>
                    <a:pt x="15" y="479"/>
                    <a:pt x="15" y="479"/>
                    <a:pt x="15" y="479"/>
                  </a:cubicBezTo>
                  <a:cubicBezTo>
                    <a:pt x="14" y="477"/>
                    <a:pt x="15" y="475"/>
                    <a:pt x="15" y="471"/>
                  </a:cubicBezTo>
                  <a:cubicBezTo>
                    <a:pt x="15" y="471"/>
                    <a:pt x="15" y="471"/>
                    <a:pt x="15" y="471"/>
                  </a:cubicBezTo>
                  <a:cubicBezTo>
                    <a:pt x="16" y="462"/>
                    <a:pt x="14" y="467"/>
                    <a:pt x="16" y="458"/>
                  </a:cubicBezTo>
                  <a:cubicBezTo>
                    <a:pt x="15" y="459"/>
                    <a:pt x="15" y="459"/>
                    <a:pt x="15" y="459"/>
                  </a:cubicBezTo>
                  <a:cubicBezTo>
                    <a:pt x="12" y="458"/>
                    <a:pt x="16" y="451"/>
                    <a:pt x="15" y="446"/>
                  </a:cubicBezTo>
                  <a:cubicBezTo>
                    <a:pt x="14" y="448"/>
                    <a:pt x="14" y="448"/>
                    <a:pt x="14" y="448"/>
                  </a:cubicBezTo>
                  <a:cubicBezTo>
                    <a:pt x="14" y="445"/>
                    <a:pt x="17" y="440"/>
                    <a:pt x="17" y="437"/>
                  </a:cubicBezTo>
                  <a:cubicBezTo>
                    <a:pt x="17" y="436"/>
                    <a:pt x="17" y="438"/>
                    <a:pt x="18" y="439"/>
                  </a:cubicBezTo>
                  <a:cubicBezTo>
                    <a:pt x="19" y="431"/>
                    <a:pt x="16" y="438"/>
                    <a:pt x="16" y="432"/>
                  </a:cubicBezTo>
                  <a:cubicBezTo>
                    <a:pt x="17" y="431"/>
                    <a:pt x="18" y="434"/>
                    <a:pt x="18" y="430"/>
                  </a:cubicBezTo>
                  <a:cubicBezTo>
                    <a:pt x="18" y="428"/>
                    <a:pt x="15" y="419"/>
                    <a:pt x="17" y="414"/>
                  </a:cubicBezTo>
                  <a:cubicBezTo>
                    <a:pt x="16" y="415"/>
                    <a:pt x="16" y="416"/>
                    <a:pt x="15" y="414"/>
                  </a:cubicBezTo>
                  <a:cubicBezTo>
                    <a:pt x="15" y="410"/>
                    <a:pt x="17" y="403"/>
                    <a:pt x="15" y="399"/>
                  </a:cubicBezTo>
                  <a:cubicBezTo>
                    <a:pt x="15" y="399"/>
                    <a:pt x="15" y="399"/>
                    <a:pt x="16" y="399"/>
                  </a:cubicBezTo>
                  <a:cubicBezTo>
                    <a:pt x="15" y="396"/>
                    <a:pt x="15" y="389"/>
                    <a:pt x="14" y="387"/>
                  </a:cubicBezTo>
                  <a:cubicBezTo>
                    <a:pt x="17" y="384"/>
                    <a:pt x="12" y="368"/>
                    <a:pt x="15" y="368"/>
                  </a:cubicBezTo>
                  <a:cubicBezTo>
                    <a:pt x="15" y="359"/>
                    <a:pt x="15" y="359"/>
                    <a:pt x="15" y="359"/>
                  </a:cubicBezTo>
                  <a:cubicBezTo>
                    <a:pt x="15" y="359"/>
                    <a:pt x="15" y="359"/>
                    <a:pt x="15" y="359"/>
                  </a:cubicBezTo>
                  <a:cubicBezTo>
                    <a:pt x="15" y="353"/>
                    <a:pt x="14" y="351"/>
                    <a:pt x="14" y="349"/>
                  </a:cubicBezTo>
                  <a:cubicBezTo>
                    <a:pt x="14" y="348"/>
                    <a:pt x="14" y="349"/>
                    <a:pt x="14" y="349"/>
                  </a:cubicBezTo>
                  <a:cubicBezTo>
                    <a:pt x="15" y="340"/>
                    <a:pt x="15" y="339"/>
                    <a:pt x="13" y="332"/>
                  </a:cubicBezTo>
                  <a:cubicBezTo>
                    <a:pt x="14" y="331"/>
                    <a:pt x="14" y="331"/>
                    <a:pt x="14" y="331"/>
                  </a:cubicBezTo>
                  <a:cubicBezTo>
                    <a:pt x="13" y="329"/>
                    <a:pt x="15" y="319"/>
                    <a:pt x="14" y="310"/>
                  </a:cubicBezTo>
                  <a:cubicBezTo>
                    <a:pt x="14" y="310"/>
                    <a:pt x="14" y="310"/>
                    <a:pt x="14" y="311"/>
                  </a:cubicBezTo>
                  <a:cubicBezTo>
                    <a:pt x="13" y="301"/>
                    <a:pt x="17" y="288"/>
                    <a:pt x="13" y="285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2" y="286"/>
                    <a:pt x="10" y="277"/>
                    <a:pt x="10" y="280"/>
                  </a:cubicBezTo>
                  <a:cubicBezTo>
                    <a:pt x="10" y="277"/>
                    <a:pt x="11" y="272"/>
                    <a:pt x="11" y="276"/>
                  </a:cubicBezTo>
                  <a:cubicBezTo>
                    <a:pt x="11" y="277"/>
                    <a:pt x="11" y="277"/>
                    <a:pt x="11" y="277"/>
                  </a:cubicBezTo>
                  <a:cubicBezTo>
                    <a:pt x="13" y="278"/>
                    <a:pt x="11" y="267"/>
                    <a:pt x="13" y="267"/>
                  </a:cubicBezTo>
                  <a:cubicBezTo>
                    <a:pt x="12" y="251"/>
                    <a:pt x="13" y="235"/>
                    <a:pt x="13" y="220"/>
                  </a:cubicBezTo>
                  <a:cubicBezTo>
                    <a:pt x="12" y="222"/>
                    <a:pt x="12" y="222"/>
                    <a:pt x="12" y="222"/>
                  </a:cubicBezTo>
                  <a:cubicBezTo>
                    <a:pt x="12" y="216"/>
                    <a:pt x="12" y="216"/>
                    <a:pt x="12" y="216"/>
                  </a:cubicBezTo>
                  <a:cubicBezTo>
                    <a:pt x="12" y="215"/>
                    <a:pt x="13" y="214"/>
                    <a:pt x="13" y="218"/>
                  </a:cubicBezTo>
                  <a:cubicBezTo>
                    <a:pt x="13" y="216"/>
                    <a:pt x="12" y="212"/>
                    <a:pt x="12" y="212"/>
                  </a:cubicBezTo>
                  <a:cubicBezTo>
                    <a:pt x="12" y="205"/>
                    <a:pt x="13" y="215"/>
                    <a:pt x="13" y="212"/>
                  </a:cubicBezTo>
                  <a:cubicBezTo>
                    <a:pt x="13" y="209"/>
                    <a:pt x="13" y="209"/>
                    <a:pt x="13" y="209"/>
                  </a:cubicBezTo>
                  <a:cubicBezTo>
                    <a:pt x="13" y="210"/>
                    <a:pt x="13" y="210"/>
                    <a:pt x="13" y="210"/>
                  </a:cubicBezTo>
                  <a:cubicBezTo>
                    <a:pt x="12" y="208"/>
                    <a:pt x="12" y="207"/>
                    <a:pt x="12" y="203"/>
                  </a:cubicBezTo>
                  <a:cubicBezTo>
                    <a:pt x="12" y="200"/>
                    <a:pt x="13" y="201"/>
                    <a:pt x="13" y="200"/>
                  </a:cubicBezTo>
                  <a:cubicBezTo>
                    <a:pt x="13" y="200"/>
                    <a:pt x="13" y="200"/>
                    <a:pt x="13" y="199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12" y="195"/>
                    <a:pt x="12" y="195"/>
                    <a:pt x="12" y="195"/>
                  </a:cubicBezTo>
                  <a:cubicBezTo>
                    <a:pt x="11" y="192"/>
                    <a:pt x="11" y="188"/>
                    <a:pt x="10" y="191"/>
                  </a:cubicBezTo>
                  <a:cubicBezTo>
                    <a:pt x="12" y="187"/>
                    <a:pt x="11" y="167"/>
                    <a:pt x="11" y="164"/>
                  </a:cubicBezTo>
                  <a:cubicBezTo>
                    <a:pt x="10" y="160"/>
                    <a:pt x="10" y="156"/>
                    <a:pt x="10" y="151"/>
                  </a:cubicBezTo>
                  <a:cubicBezTo>
                    <a:pt x="10" y="152"/>
                    <a:pt x="9" y="153"/>
                    <a:pt x="9" y="148"/>
                  </a:cubicBezTo>
                  <a:cubicBezTo>
                    <a:pt x="11" y="150"/>
                    <a:pt x="10" y="140"/>
                    <a:pt x="12" y="137"/>
                  </a:cubicBezTo>
                  <a:cubicBezTo>
                    <a:pt x="10" y="140"/>
                    <a:pt x="11" y="125"/>
                    <a:pt x="9" y="130"/>
                  </a:cubicBezTo>
                  <a:cubicBezTo>
                    <a:pt x="10" y="126"/>
                    <a:pt x="10" y="129"/>
                    <a:pt x="11" y="127"/>
                  </a:cubicBezTo>
                  <a:cubicBezTo>
                    <a:pt x="10" y="118"/>
                    <a:pt x="11" y="108"/>
                    <a:pt x="11" y="97"/>
                  </a:cubicBezTo>
                  <a:cubicBezTo>
                    <a:pt x="10" y="97"/>
                    <a:pt x="10" y="99"/>
                    <a:pt x="9" y="96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1" y="89"/>
                    <a:pt x="9" y="89"/>
                    <a:pt x="10" y="85"/>
                  </a:cubicBezTo>
                  <a:cubicBezTo>
                    <a:pt x="10" y="85"/>
                    <a:pt x="9" y="86"/>
                    <a:pt x="9" y="85"/>
                  </a:cubicBezTo>
                  <a:cubicBezTo>
                    <a:pt x="11" y="64"/>
                    <a:pt x="7" y="42"/>
                    <a:pt x="10" y="21"/>
                  </a:cubicBezTo>
                  <a:cubicBezTo>
                    <a:pt x="9" y="24"/>
                    <a:pt x="9" y="22"/>
                    <a:pt x="9" y="20"/>
                  </a:cubicBezTo>
                  <a:cubicBezTo>
                    <a:pt x="9" y="21"/>
                    <a:pt x="8" y="20"/>
                    <a:pt x="8" y="2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9" y="2"/>
                    <a:pt x="8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0"/>
                    <a:pt x="5" y="9"/>
                    <a:pt x="3" y="8"/>
                  </a:cubicBezTo>
                  <a:cubicBezTo>
                    <a:pt x="4" y="12"/>
                    <a:pt x="0" y="19"/>
                    <a:pt x="3" y="26"/>
                  </a:cubicBezTo>
                  <a:cubicBezTo>
                    <a:pt x="3" y="28"/>
                    <a:pt x="2" y="25"/>
                    <a:pt x="2" y="26"/>
                  </a:cubicBezTo>
                  <a:cubicBezTo>
                    <a:pt x="3" y="27"/>
                    <a:pt x="3" y="30"/>
                    <a:pt x="3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44"/>
                    <a:pt x="2" y="49"/>
                    <a:pt x="2" y="61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63"/>
                    <a:pt x="2" y="63"/>
                    <a:pt x="2" y="64"/>
                  </a:cubicBezTo>
                  <a:cubicBezTo>
                    <a:pt x="4" y="67"/>
                    <a:pt x="2" y="57"/>
                    <a:pt x="4" y="60"/>
                  </a:cubicBezTo>
                  <a:cubicBezTo>
                    <a:pt x="2" y="63"/>
                    <a:pt x="4" y="78"/>
                    <a:pt x="2" y="81"/>
                  </a:cubicBezTo>
                  <a:cubicBezTo>
                    <a:pt x="2" y="85"/>
                    <a:pt x="3" y="80"/>
                    <a:pt x="3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8"/>
                    <a:pt x="2" y="90"/>
                    <a:pt x="2" y="90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1" y="91"/>
                    <a:pt x="2" y="97"/>
                    <a:pt x="2" y="98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3" y="105"/>
                    <a:pt x="2" y="119"/>
                    <a:pt x="4" y="130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5" y="137"/>
                    <a:pt x="4" y="135"/>
                    <a:pt x="4" y="144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5" y="146"/>
                    <a:pt x="5" y="148"/>
                    <a:pt x="5" y="151"/>
                  </a:cubicBezTo>
                  <a:cubicBezTo>
                    <a:pt x="4" y="148"/>
                    <a:pt x="4" y="155"/>
                    <a:pt x="3" y="152"/>
                  </a:cubicBezTo>
                  <a:cubicBezTo>
                    <a:pt x="4" y="161"/>
                    <a:pt x="4" y="156"/>
                    <a:pt x="6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6" y="166"/>
                    <a:pt x="6" y="166"/>
                    <a:pt x="6" y="170"/>
                  </a:cubicBezTo>
                  <a:cubicBezTo>
                    <a:pt x="6" y="167"/>
                    <a:pt x="5" y="173"/>
                    <a:pt x="4" y="169"/>
                  </a:cubicBezTo>
                  <a:cubicBezTo>
                    <a:pt x="3" y="178"/>
                    <a:pt x="6" y="183"/>
                    <a:pt x="4" y="187"/>
                  </a:cubicBezTo>
                  <a:cubicBezTo>
                    <a:pt x="6" y="192"/>
                    <a:pt x="5" y="179"/>
                    <a:pt x="5" y="182"/>
                  </a:cubicBezTo>
                  <a:cubicBezTo>
                    <a:pt x="6" y="180"/>
                    <a:pt x="7" y="185"/>
                    <a:pt x="7" y="188"/>
                  </a:cubicBezTo>
                  <a:cubicBezTo>
                    <a:pt x="7" y="191"/>
                    <a:pt x="4" y="193"/>
                    <a:pt x="5" y="201"/>
                  </a:cubicBezTo>
                  <a:cubicBezTo>
                    <a:pt x="5" y="200"/>
                    <a:pt x="4" y="200"/>
                    <a:pt x="4" y="199"/>
                  </a:cubicBezTo>
                  <a:cubicBezTo>
                    <a:pt x="4" y="202"/>
                    <a:pt x="5" y="205"/>
                    <a:pt x="4" y="208"/>
                  </a:cubicBezTo>
                  <a:cubicBezTo>
                    <a:pt x="6" y="210"/>
                    <a:pt x="4" y="213"/>
                    <a:pt x="6" y="213"/>
                  </a:cubicBezTo>
                  <a:cubicBezTo>
                    <a:pt x="5" y="206"/>
                    <a:pt x="5" y="206"/>
                    <a:pt x="5" y="206"/>
                  </a:cubicBezTo>
                  <a:cubicBezTo>
                    <a:pt x="6" y="210"/>
                    <a:pt x="8" y="214"/>
                    <a:pt x="7" y="220"/>
                  </a:cubicBezTo>
                  <a:cubicBezTo>
                    <a:pt x="7" y="220"/>
                    <a:pt x="6" y="218"/>
                    <a:pt x="6" y="217"/>
                  </a:cubicBezTo>
                  <a:cubicBezTo>
                    <a:pt x="6" y="219"/>
                    <a:pt x="6" y="220"/>
                    <a:pt x="6" y="222"/>
                  </a:cubicBezTo>
                  <a:cubicBezTo>
                    <a:pt x="4" y="222"/>
                    <a:pt x="5" y="214"/>
                    <a:pt x="4" y="210"/>
                  </a:cubicBezTo>
                  <a:cubicBezTo>
                    <a:pt x="4" y="212"/>
                    <a:pt x="5" y="218"/>
                    <a:pt x="4" y="216"/>
                  </a:cubicBezTo>
                  <a:cubicBezTo>
                    <a:pt x="6" y="219"/>
                    <a:pt x="4" y="223"/>
                    <a:pt x="5" y="228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" y="229"/>
                    <a:pt x="5" y="230"/>
                    <a:pt x="5" y="232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5" y="233"/>
                    <a:pt x="3" y="237"/>
                    <a:pt x="4" y="241"/>
                  </a:cubicBezTo>
                  <a:cubicBezTo>
                    <a:pt x="3" y="233"/>
                    <a:pt x="5" y="239"/>
                    <a:pt x="5" y="236"/>
                  </a:cubicBezTo>
                  <a:cubicBezTo>
                    <a:pt x="7" y="246"/>
                    <a:pt x="3" y="242"/>
                    <a:pt x="4" y="253"/>
                  </a:cubicBezTo>
                  <a:cubicBezTo>
                    <a:pt x="3" y="251"/>
                    <a:pt x="4" y="247"/>
                    <a:pt x="5" y="250"/>
                  </a:cubicBezTo>
                  <a:cubicBezTo>
                    <a:pt x="4" y="252"/>
                    <a:pt x="4" y="255"/>
                    <a:pt x="4" y="256"/>
                  </a:cubicBezTo>
                  <a:cubicBezTo>
                    <a:pt x="4" y="264"/>
                    <a:pt x="5" y="255"/>
                    <a:pt x="5" y="258"/>
                  </a:cubicBezTo>
                  <a:cubicBezTo>
                    <a:pt x="4" y="261"/>
                    <a:pt x="6" y="262"/>
                    <a:pt x="6" y="265"/>
                  </a:cubicBezTo>
                  <a:cubicBezTo>
                    <a:pt x="5" y="265"/>
                    <a:pt x="5" y="265"/>
                    <a:pt x="5" y="265"/>
                  </a:cubicBezTo>
                  <a:cubicBezTo>
                    <a:pt x="5" y="274"/>
                    <a:pt x="7" y="267"/>
                    <a:pt x="7" y="275"/>
                  </a:cubicBezTo>
                  <a:cubicBezTo>
                    <a:pt x="5" y="272"/>
                    <a:pt x="5" y="272"/>
                    <a:pt x="5" y="272"/>
                  </a:cubicBezTo>
                  <a:cubicBezTo>
                    <a:pt x="6" y="276"/>
                    <a:pt x="6" y="276"/>
                    <a:pt x="6" y="276"/>
                  </a:cubicBezTo>
                  <a:cubicBezTo>
                    <a:pt x="5" y="275"/>
                    <a:pt x="5" y="275"/>
                    <a:pt x="5" y="275"/>
                  </a:cubicBezTo>
                  <a:cubicBezTo>
                    <a:pt x="5" y="280"/>
                    <a:pt x="5" y="281"/>
                    <a:pt x="5" y="285"/>
                  </a:cubicBezTo>
                  <a:cubicBezTo>
                    <a:pt x="6" y="284"/>
                    <a:pt x="7" y="286"/>
                    <a:pt x="7" y="290"/>
                  </a:cubicBezTo>
                  <a:cubicBezTo>
                    <a:pt x="6" y="292"/>
                    <a:pt x="6" y="288"/>
                    <a:pt x="6" y="294"/>
                  </a:cubicBezTo>
                  <a:cubicBezTo>
                    <a:pt x="6" y="293"/>
                    <a:pt x="5" y="291"/>
                    <a:pt x="6" y="289"/>
                  </a:cubicBezTo>
                  <a:cubicBezTo>
                    <a:pt x="5" y="289"/>
                    <a:pt x="5" y="288"/>
                    <a:pt x="5" y="287"/>
                  </a:cubicBezTo>
                  <a:cubicBezTo>
                    <a:pt x="4" y="290"/>
                    <a:pt x="5" y="295"/>
                    <a:pt x="5" y="296"/>
                  </a:cubicBezTo>
                  <a:cubicBezTo>
                    <a:pt x="5" y="296"/>
                    <a:pt x="5" y="295"/>
                    <a:pt x="5" y="294"/>
                  </a:cubicBezTo>
                  <a:cubicBezTo>
                    <a:pt x="6" y="302"/>
                    <a:pt x="6" y="302"/>
                    <a:pt x="6" y="302"/>
                  </a:cubicBezTo>
                  <a:cubicBezTo>
                    <a:pt x="6" y="303"/>
                    <a:pt x="6" y="302"/>
                    <a:pt x="5" y="302"/>
                  </a:cubicBezTo>
                  <a:cubicBezTo>
                    <a:pt x="5" y="303"/>
                    <a:pt x="6" y="304"/>
                    <a:pt x="6" y="307"/>
                  </a:cubicBezTo>
                  <a:cubicBezTo>
                    <a:pt x="5" y="306"/>
                    <a:pt x="4" y="306"/>
                    <a:pt x="4" y="303"/>
                  </a:cubicBezTo>
                  <a:cubicBezTo>
                    <a:pt x="5" y="310"/>
                    <a:pt x="5" y="310"/>
                    <a:pt x="5" y="310"/>
                  </a:cubicBezTo>
                  <a:cubicBezTo>
                    <a:pt x="5" y="311"/>
                    <a:pt x="4" y="314"/>
                    <a:pt x="4" y="313"/>
                  </a:cubicBezTo>
                  <a:cubicBezTo>
                    <a:pt x="3" y="317"/>
                    <a:pt x="6" y="323"/>
                    <a:pt x="5" y="329"/>
                  </a:cubicBezTo>
                  <a:cubicBezTo>
                    <a:pt x="5" y="329"/>
                    <a:pt x="5" y="330"/>
                    <a:pt x="5" y="331"/>
                  </a:cubicBezTo>
                  <a:cubicBezTo>
                    <a:pt x="5" y="336"/>
                    <a:pt x="5" y="341"/>
                    <a:pt x="6" y="347"/>
                  </a:cubicBezTo>
                  <a:cubicBezTo>
                    <a:pt x="4" y="350"/>
                    <a:pt x="4" y="350"/>
                    <a:pt x="4" y="350"/>
                  </a:cubicBezTo>
                  <a:cubicBezTo>
                    <a:pt x="5" y="355"/>
                    <a:pt x="6" y="346"/>
                    <a:pt x="7" y="354"/>
                  </a:cubicBezTo>
                  <a:cubicBezTo>
                    <a:pt x="7" y="359"/>
                    <a:pt x="6" y="356"/>
                    <a:pt x="5" y="358"/>
                  </a:cubicBezTo>
                  <a:cubicBezTo>
                    <a:pt x="6" y="361"/>
                    <a:pt x="7" y="366"/>
                    <a:pt x="6" y="371"/>
                  </a:cubicBezTo>
                  <a:cubicBezTo>
                    <a:pt x="6" y="369"/>
                    <a:pt x="6" y="368"/>
                    <a:pt x="6" y="366"/>
                  </a:cubicBezTo>
                  <a:close/>
                  <a:moveTo>
                    <a:pt x="8" y="426"/>
                  </a:moveTo>
                  <a:cubicBezTo>
                    <a:pt x="8" y="425"/>
                    <a:pt x="7" y="422"/>
                    <a:pt x="7" y="421"/>
                  </a:cubicBezTo>
                  <a:cubicBezTo>
                    <a:pt x="9" y="423"/>
                    <a:pt x="8" y="424"/>
                    <a:pt x="8" y="426"/>
                  </a:cubicBezTo>
                  <a:close/>
                  <a:moveTo>
                    <a:pt x="12" y="516"/>
                  </a:moveTo>
                  <a:cubicBezTo>
                    <a:pt x="11" y="515"/>
                    <a:pt x="11" y="514"/>
                    <a:pt x="12" y="512"/>
                  </a:cubicBezTo>
                  <a:cubicBezTo>
                    <a:pt x="12" y="514"/>
                    <a:pt x="12" y="515"/>
                    <a:pt x="12" y="516"/>
                  </a:cubicBezTo>
                  <a:close/>
                  <a:moveTo>
                    <a:pt x="23" y="768"/>
                  </a:moveTo>
                  <a:cubicBezTo>
                    <a:pt x="22" y="768"/>
                    <a:pt x="22" y="768"/>
                    <a:pt x="22" y="768"/>
                  </a:cubicBezTo>
                  <a:cubicBezTo>
                    <a:pt x="23" y="765"/>
                    <a:pt x="23" y="766"/>
                    <a:pt x="23" y="768"/>
                  </a:cubicBezTo>
                  <a:close/>
                  <a:moveTo>
                    <a:pt x="22" y="773"/>
                  </a:moveTo>
                  <a:cubicBezTo>
                    <a:pt x="22" y="774"/>
                    <a:pt x="22" y="774"/>
                    <a:pt x="23" y="774"/>
                  </a:cubicBezTo>
                  <a:cubicBezTo>
                    <a:pt x="22" y="773"/>
                    <a:pt x="22" y="772"/>
                    <a:pt x="22" y="771"/>
                  </a:cubicBezTo>
                  <a:cubicBezTo>
                    <a:pt x="22" y="771"/>
                    <a:pt x="22" y="772"/>
                    <a:pt x="22" y="773"/>
                  </a:cubicBezTo>
                  <a:close/>
                  <a:moveTo>
                    <a:pt x="12" y="200"/>
                  </a:moveTo>
                  <a:cubicBezTo>
                    <a:pt x="12" y="201"/>
                    <a:pt x="12" y="201"/>
                    <a:pt x="12" y="201"/>
                  </a:cubicBezTo>
                  <a:cubicBezTo>
                    <a:pt x="12" y="198"/>
                    <a:pt x="12" y="199"/>
                    <a:pt x="1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" name="Freeform 227">
            <a:extLst>
              <a:ext uri="{FF2B5EF4-FFF2-40B4-BE49-F238E27FC236}">
                <a16:creationId xmlns:a16="http://schemas.microsoft.com/office/drawing/2014/main" id="{271EC130-BB07-4141-818F-CDAE93084207}"/>
              </a:ext>
            </a:extLst>
          </p:cNvPr>
          <p:cNvSpPr>
            <a:spLocks noEditPoints="1"/>
          </p:cNvSpPr>
          <p:nvPr/>
        </p:nvSpPr>
        <p:spPr bwMode="auto">
          <a:xfrm>
            <a:off x="1876916" y="2286032"/>
            <a:ext cx="968226" cy="460718"/>
          </a:xfrm>
          <a:custGeom>
            <a:avLst/>
            <a:gdLst>
              <a:gd name="T0" fmla="*/ 169 w 394"/>
              <a:gd name="T1" fmla="*/ 178 h 186"/>
              <a:gd name="T2" fmla="*/ 186 w 394"/>
              <a:gd name="T3" fmla="*/ 175 h 186"/>
              <a:gd name="T4" fmla="*/ 202 w 394"/>
              <a:gd name="T5" fmla="*/ 174 h 186"/>
              <a:gd name="T6" fmla="*/ 232 w 394"/>
              <a:gd name="T7" fmla="*/ 170 h 186"/>
              <a:gd name="T8" fmla="*/ 263 w 394"/>
              <a:gd name="T9" fmla="*/ 161 h 186"/>
              <a:gd name="T10" fmla="*/ 267 w 394"/>
              <a:gd name="T11" fmla="*/ 156 h 186"/>
              <a:gd name="T12" fmla="*/ 278 w 394"/>
              <a:gd name="T13" fmla="*/ 159 h 186"/>
              <a:gd name="T14" fmla="*/ 304 w 394"/>
              <a:gd name="T15" fmla="*/ 149 h 186"/>
              <a:gd name="T16" fmla="*/ 330 w 394"/>
              <a:gd name="T17" fmla="*/ 142 h 186"/>
              <a:gd name="T18" fmla="*/ 350 w 394"/>
              <a:gd name="T19" fmla="*/ 129 h 186"/>
              <a:gd name="T20" fmla="*/ 361 w 394"/>
              <a:gd name="T21" fmla="*/ 126 h 186"/>
              <a:gd name="T22" fmla="*/ 376 w 394"/>
              <a:gd name="T23" fmla="*/ 115 h 186"/>
              <a:gd name="T24" fmla="*/ 383 w 394"/>
              <a:gd name="T25" fmla="*/ 109 h 186"/>
              <a:gd name="T26" fmla="*/ 392 w 394"/>
              <a:gd name="T27" fmla="*/ 85 h 186"/>
              <a:gd name="T28" fmla="*/ 388 w 394"/>
              <a:gd name="T29" fmla="*/ 71 h 186"/>
              <a:gd name="T30" fmla="*/ 365 w 394"/>
              <a:gd name="T31" fmla="*/ 41 h 186"/>
              <a:gd name="T32" fmla="*/ 342 w 394"/>
              <a:gd name="T33" fmla="*/ 32 h 186"/>
              <a:gd name="T34" fmla="*/ 325 w 394"/>
              <a:gd name="T35" fmla="*/ 18 h 186"/>
              <a:gd name="T36" fmla="*/ 310 w 394"/>
              <a:gd name="T37" fmla="*/ 14 h 186"/>
              <a:gd name="T38" fmla="*/ 319 w 394"/>
              <a:gd name="T39" fmla="*/ 24 h 186"/>
              <a:gd name="T40" fmla="*/ 326 w 394"/>
              <a:gd name="T41" fmla="*/ 25 h 186"/>
              <a:gd name="T42" fmla="*/ 345 w 394"/>
              <a:gd name="T43" fmla="*/ 39 h 186"/>
              <a:gd name="T44" fmla="*/ 370 w 394"/>
              <a:gd name="T45" fmla="*/ 63 h 186"/>
              <a:gd name="T46" fmla="*/ 380 w 394"/>
              <a:gd name="T47" fmla="*/ 84 h 186"/>
              <a:gd name="T48" fmla="*/ 364 w 394"/>
              <a:gd name="T49" fmla="*/ 109 h 186"/>
              <a:gd name="T50" fmla="*/ 358 w 394"/>
              <a:gd name="T51" fmla="*/ 115 h 186"/>
              <a:gd name="T52" fmla="*/ 335 w 394"/>
              <a:gd name="T53" fmla="*/ 127 h 186"/>
              <a:gd name="T54" fmla="*/ 275 w 394"/>
              <a:gd name="T55" fmla="*/ 147 h 186"/>
              <a:gd name="T56" fmla="*/ 252 w 394"/>
              <a:gd name="T57" fmla="*/ 154 h 186"/>
              <a:gd name="T58" fmla="*/ 225 w 394"/>
              <a:gd name="T59" fmla="*/ 161 h 186"/>
              <a:gd name="T60" fmla="*/ 185 w 394"/>
              <a:gd name="T61" fmla="*/ 163 h 186"/>
              <a:gd name="T62" fmla="*/ 139 w 394"/>
              <a:gd name="T63" fmla="*/ 169 h 186"/>
              <a:gd name="T64" fmla="*/ 98 w 394"/>
              <a:gd name="T65" fmla="*/ 170 h 186"/>
              <a:gd name="T66" fmla="*/ 60 w 394"/>
              <a:gd name="T67" fmla="*/ 166 h 186"/>
              <a:gd name="T68" fmla="*/ 21 w 394"/>
              <a:gd name="T69" fmla="*/ 147 h 186"/>
              <a:gd name="T70" fmla="*/ 17 w 394"/>
              <a:gd name="T71" fmla="*/ 137 h 186"/>
              <a:gd name="T72" fmla="*/ 12 w 394"/>
              <a:gd name="T73" fmla="*/ 100 h 186"/>
              <a:gd name="T74" fmla="*/ 25 w 394"/>
              <a:gd name="T75" fmla="*/ 56 h 186"/>
              <a:gd name="T76" fmla="*/ 67 w 394"/>
              <a:gd name="T77" fmla="*/ 10 h 186"/>
              <a:gd name="T78" fmla="*/ 79 w 394"/>
              <a:gd name="T79" fmla="*/ 3 h 186"/>
              <a:gd name="T80" fmla="*/ 53 w 394"/>
              <a:gd name="T81" fmla="*/ 8 h 186"/>
              <a:gd name="T82" fmla="*/ 34 w 394"/>
              <a:gd name="T83" fmla="*/ 27 h 186"/>
              <a:gd name="T84" fmla="*/ 18 w 394"/>
              <a:gd name="T85" fmla="*/ 46 h 186"/>
              <a:gd name="T86" fmla="*/ 4 w 394"/>
              <a:gd name="T87" fmla="*/ 93 h 186"/>
              <a:gd name="T88" fmla="*/ 2 w 394"/>
              <a:gd name="T89" fmla="*/ 125 h 186"/>
              <a:gd name="T90" fmla="*/ 6 w 394"/>
              <a:gd name="T91" fmla="*/ 143 h 186"/>
              <a:gd name="T92" fmla="*/ 18 w 394"/>
              <a:gd name="T93" fmla="*/ 156 h 186"/>
              <a:gd name="T94" fmla="*/ 24 w 394"/>
              <a:gd name="T95" fmla="*/ 165 h 186"/>
              <a:gd name="T96" fmla="*/ 43 w 394"/>
              <a:gd name="T97" fmla="*/ 174 h 186"/>
              <a:gd name="T98" fmla="*/ 62 w 394"/>
              <a:gd name="T99" fmla="*/ 178 h 186"/>
              <a:gd name="T100" fmla="*/ 77 w 394"/>
              <a:gd name="T101" fmla="*/ 181 h 186"/>
              <a:gd name="T102" fmla="*/ 90 w 394"/>
              <a:gd name="T103" fmla="*/ 184 h 186"/>
              <a:gd name="T104" fmla="*/ 135 w 394"/>
              <a:gd name="T105" fmla="*/ 182 h 186"/>
              <a:gd name="T106" fmla="*/ 274 w 394"/>
              <a:gd name="T107" fmla="*/ 157 h 186"/>
              <a:gd name="T108" fmla="*/ 330 w 394"/>
              <a:gd name="T109" fmla="*/ 2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94" h="186">
                <a:moveTo>
                  <a:pt x="146" y="182"/>
                </a:moveTo>
                <a:cubicBezTo>
                  <a:pt x="149" y="183"/>
                  <a:pt x="149" y="183"/>
                  <a:pt x="149" y="183"/>
                </a:cubicBezTo>
                <a:cubicBezTo>
                  <a:pt x="145" y="185"/>
                  <a:pt x="142" y="185"/>
                  <a:pt x="146" y="186"/>
                </a:cubicBezTo>
                <a:cubicBezTo>
                  <a:pt x="146" y="182"/>
                  <a:pt x="159" y="184"/>
                  <a:pt x="159" y="180"/>
                </a:cubicBezTo>
                <a:cubicBezTo>
                  <a:pt x="162" y="181"/>
                  <a:pt x="162" y="181"/>
                  <a:pt x="162" y="181"/>
                </a:cubicBezTo>
                <a:cubicBezTo>
                  <a:pt x="161" y="181"/>
                  <a:pt x="161" y="181"/>
                  <a:pt x="160" y="181"/>
                </a:cubicBezTo>
                <a:cubicBezTo>
                  <a:pt x="165" y="183"/>
                  <a:pt x="163" y="178"/>
                  <a:pt x="169" y="178"/>
                </a:cubicBezTo>
                <a:cubicBezTo>
                  <a:pt x="171" y="178"/>
                  <a:pt x="172" y="178"/>
                  <a:pt x="171" y="179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77" y="177"/>
                  <a:pt x="177" y="178"/>
                  <a:pt x="175" y="17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3" y="176"/>
                  <a:pt x="185" y="175"/>
                  <a:pt x="186" y="174"/>
                </a:cubicBezTo>
                <a:cubicBezTo>
                  <a:pt x="188" y="175"/>
                  <a:pt x="185" y="175"/>
                  <a:pt x="186" y="175"/>
                </a:cubicBezTo>
                <a:cubicBezTo>
                  <a:pt x="189" y="174"/>
                  <a:pt x="189" y="174"/>
                  <a:pt x="189" y="174"/>
                </a:cubicBezTo>
                <a:cubicBezTo>
                  <a:pt x="191" y="175"/>
                  <a:pt x="188" y="176"/>
                  <a:pt x="185" y="176"/>
                </a:cubicBezTo>
                <a:cubicBezTo>
                  <a:pt x="189" y="180"/>
                  <a:pt x="188" y="175"/>
                  <a:pt x="196" y="176"/>
                </a:cubicBezTo>
                <a:cubicBezTo>
                  <a:pt x="193" y="177"/>
                  <a:pt x="193" y="177"/>
                  <a:pt x="193" y="177"/>
                </a:cubicBezTo>
                <a:cubicBezTo>
                  <a:pt x="195" y="179"/>
                  <a:pt x="198" y="178"/>
                  <a:pt x="202" y="179"/>
                </a:cubicBezTo>
                <a:cubicBezTo>
                  <a:pt x="201" y="178"/>
                  <a:pt x="194" y="177"/>
                  <a:pt x="197" y="175"/>
                </a:cubicBezTo>
                <a:cubicBezTo>
                  <a:pt x="199" y="175"/>
                  <a:pt x="200" y="175"/>
                  <a:pt x="202" y="174"/>
                </a:cubicBezTo>
                <a:cubicBezTo>
                  <a:pt x="202" y="175"/>
                  <a:pt x="205" y="175"/>
                  <a:pt x="207" y="174"/>
                </a:cubicBezTo>
                <a:cubicBezTo>
                  <a:pt x="207" y="176"/>
                  <a:pt x="207" y="176"/>
                  <a:pt x="207" y="176"/>
                </a:cubicBezTo>
                <a:cubicBezTo>
                  <a:pt x="210" y="175"/>
                  <a:pt x="210" y="174"/>
                  <a:pt x="211" y="173"/>
                </a:cubicBezTo>
                <a:cubicBezTo>
                  <a:pt x="215" y="173"/>
                  <a:pt x="215" y="174"/>
                  <a:pt x="216" y="175"/>
                </a:cubicBezTo>
                <a:cubicBezTo>
                  <a:pt x="222" y="175"/>
                  <a:pt x="212" y="173"/>
                  <a:pt x="218" y="172"/>
                </a:cubicBezTo>
                <a:cubicBezTo>
                  <a:pt x="223" y="172"/>
                  <a:pt x="226" y="171"/>
                  <a:pt x="231" y="169"/>
                </a:cubicBezTo>
                <a:cubicBezTo>
                  <a:pt x="234" y="169"/>
                  <a:pt x="230" y="170"/>
                  <a:pt x="232" y="170"/>
                </a:cubicBezTo>
                <a:cubicBezTo>
                  <a:pt x="234" y="168"/>
                  <a:pt x="234" y="168"/>
                  <a:pt x="234" y="168"/>
                </a:cubicBezTo>
                <a:cubicBezTo>
                  <a:pt x="235" y="168"/>
                  <a:pt x="234" y="169"/>
                  <a:pt x="234" y="169"/>
                </a:cubicBezTo>
                <a:cubicBezTo>
                  <a:pt x="236" y="168"/>
                  <a:pt x="234" y="167"/>
                  <a:pt x="238" y="166"/>
                </a:cubicBezTo>
                <a:cubicBezTo>
                  <a:pt x="238" y="164"/>
                  <a:pt x="245" y="167"/>
                  <a:pt x="249" y="164"/>
                </a:cubicBezTo>
                <a:cubicBezTo>
                  <a:pt x="250" y="164"/>
                  <a:pt x="249" y="165"/>
                  <a:pt x="249" y="166"/>
                </a:cubicBezTo>
                <a:cubicBezTo>
                  <a:pt x="255" y="163"/>
                  <a:pt x="254" y="164"/>
                  <a:pt x="259" y="161"/>
                </a:cubicBezTo>
                <a:cubicBezTo>
                  <a:pt x="263" y="161"/>
                  <a:pt x="263" y="161"/>
                  <a:pt x="263" y="161"/>
                </a:cubicBezTo>
                <a:cubicBezTo>
                  <a:pt x="260" y="160"/>
                  <a:pt x="263" y="158"/>
                  <a:pt x="266" y="156"/>
                </a:cubicBezTo>
                <a:cubicBezTo>
                  <a:pt x="265" y="155"/>
                  <a:pt x="264" y="155"/>
                  <a:pt x="263" y="155"/>
                </a:cubicBezTo>
                <a:cubicBezTo>
                  <a:pt x="268" y="152"/>
                  <a:pt x="268" y="152"/>
                  <a:pt x="268" y="152"/>
                </a:cubicBezTo>
                <a:cubicBezTo>
                  <a:pt x="269" y="153"/>
                  <a:pt x="269" y="153"/>
                  <a:pt x="268" y="154"/>
                </a:cubicBezTo>
                <a:cubicBezTo>
                  <a:pt x="268" y="154"/>
                  <a:pt x="269" y="154"/>
                  <a:pt x="269" y="154"/>
                </a:cubicBezTo>
                <a:cubicBezTo>
                  <a:pt x="271" y="154"/>
                  <a:pt x="270" y="155"/>
                  <a:pt x="269" y="157"/>
                </a:cubicBezTo>
                <a:cubicBezTo>
                  <a:pt x="268" y="156"/>
                  <a:pt x="268" y="156"/>
                  <a:pt x="267" y="156"/>
                </a:cubicBezTo>
                <a:cubicBezTo>
                  <a:pt x="266" y="157"/>
                  <a:pt x="265" y="159"/>
                  <a:pt x="265" y="160"/>
                </a:cubicBezTo>
                <a:cubicBezTo>
                  <a:pt x="266" y="160"/>
                  <a:pt x="266" y="159"/>
                  <a:pt x="267" y="159"/>
                </a:cubicBezTo>
                <a:cubicBezTo>
                  <a:pt x="267" y="159"/>
                  <a:pt x="267" y="160"/>
                  <a:pt x="267" y="160"/>
                </a:cubicBezTo>
                <a:cubicBezTo>
                  <a:pt x="267" y="160"/>
                  <a:pt x="268" y="159"/>
                  <a:pt x="268" y="159"/>
                </a:cubicBezTo>
                <a:cubicBezTo>
                  <a:pt x="270" y="161"/>
                  <a:pt x="270" y="161"/>
                  <a:pt x="270" y="161"/>
                </a:cubicBezTo>
                <a:cubicBezTo>
                  <a:pt x="270" y="160"/>
                  <a:pt x="270" y="160"/>
                  <a:pt x="270" y="160"/>
                </a:cubicBezTo>
                <a:cubicBezTo>
                  <a:pt x="278" y="159"/>
                  <a:pt x="278" y="159"/>
                  <a:pt x="278" y="159"/>
                </a:cubicBezTo>
                <a:cubicBezTo>
                  <a:pt x="282" y="156"/>
                  <a:pt x="286" y="152"/>
                  <a:pt x="293" y="149"/>
                </a:cubicBezTo>
                <a:cubicBezTo>
                  <a:pt x="292" y="151"/>
                  <a:pt x="293" y="151"/>
                  <a:pt x="294" y="153"/>
                </a:cubicBezTo>
                <a:cubicBezTo>
                  <a:pt x="291" y="152"/>
                  <a:pt x="288" y="156"/>
                  <a:pt x="284" y="156"/>
                </a:cubicBezTo>
                <a:cubicBezTo>
                  <a:pt x="286" y="156"/>
                  <a:pt x="286" y="157"/>
                  <a:pt x="285" y="157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5"/>
                  <a:pt x="294" y="154"/>
                  <a:pt x="296" y="154"/>
                </a:cubicBezTo>
                <a:cubicBezTo>
                  <a:pt x="294" y="152"/>
                  <a:pt x="301" y="151"/>
                  <a:pt x="304" y="149"/>
                </a:cubicBezTo>
                <a:cubicBezTo>
                  <a:pt x="304" y="150"/>
                  <a:pt x="304" y="151"/>
                  <a:pt x="300" y="152"/>
                </a:cubicBezTo>
                <a:cubicBezTo>
                  <a:pt x="305" y="153"/>
                  <a:pt x="304" y="147"/>
                  <a:pt x="309" y="148"/>
                </a:cubicBezTo>
                <a:cubicBezTo>
                  <a:pt x="308" y="148"/>
                  <a:pt x="307" y="148"/>
                  <a:pt x="307" y="148"/>
                </a:cubicBezTo>
                <a:cubicBezTo>
                  <a:pt x="309" y="147"/>
                  <a:pt x="314" y="146"/>
                  <a:pt x="313" y="147"/>
                </a:cubicBezTo>
                <a:cubicBezTo>
                  <a:pt x="312" y="147"/>
                  <a:pt x="312" y="147"/>
                  <a:pt x="312" y="147"/>
                </a:cubicBezTo>
                <a:cubicBezTo>
                  <a:pt x="318" y="146"/>
                  <a:pt x="330" y="141"/>
                  <a:pt x="330" y="138"/>
                </a:cubicBezTo>
                <a:cubicBezTo>
                  <a:pt x="330" y="139"/>
                  <a:pt x="330" y="141"/>
                  <a:pt x="330" y="142"/>
                </a:cubicBezTo>
                <a:cubicBezTo>
                  <a:pt x="330" y="142"/>
                  <a:pt x="332" y="139"/>
                  <a:pt x="334" y="136"/>
                </a:cubicBezTo>
                <a:cubicBezTo>
                  <a:pt x="335" y="133"/>
                  <a:pt x="337" y="130"/>
                  <a:pt x="337" y="130"/>
                </a:cubicBezTo>
                <a:cubicBezTo>
                  <a:pt x="337" y="132"/>
                  <a:pt x="342" y="135"/>
                  <a:pt x="338" y="139"/>
                </a:cubicBezTo>
                <a:cubicBezTo>
                  <a:pt x="340" y="138"/>
                  <a:pt x="342" y="138"/>
                  <a:pt x="344" y="136"/>
                </a:cubicBezTo>
                <a:cubicBezTo>
                  <a:pt x="343" y="136"/>
                  <a:pt x="340" y="134"/>
                  <a:pt x="342" y="133"/>
                </a:cubicBezTo>
                <a:cubicBezTo>
                  <a:pt x="346" y="134"/>
                  <a:pt x="345" y="133"/>
                  <a:pt x="350" y="133"/>
                </a:cubicBezTo>
                <a:cubicBezTo>
                  <a:pt x="348" y="133"/>
                  <a:pt x="348" y="130"/>
                  <a:pt x="350" y="129"/>
                </a:cubicBezTo>
                <a:cubicBezTo>
                  <a:pt x="350" y="129"/>
                  <a:pt x="352" y="132"/>
                  <a:pt x="351" y="132"/>
                </a:cubicBezTo>
                <a:cubicBezTo>
                  <a:pt x="351" y="132"/>
                  <a:pt x="352" y="131"/>
                  <a:pt x="353" y="129"/>
                </a:cubicBezTo>
                <a:cubicBezTo>
                  <a:pt x="354" y="128"/>
                  <a:pt x="355" y="126"/>
                  <a:pt x="355" y="126"/>
                </a:cubicBezTo>
                <a:cubicBezTo>
                  <a:pt x="354" y="128"/>
                  <a:pt x="356" y="129"/>
                  <a:pt x="358" y="129"/>
                </a:cubicBezTo>
                <a:cubicBezTo>
                  <a:pt x="357" y="129"/>
                  <a:pt x="362" y="126"/>
                  <a:pt x="363" y="125"/>
                </a:cubicBezTo>
                <a:cubicBezTo>
                  <a:pt x="363" y="125"/>
                  <a:pt x="363" y="125"/>
                  <a:pt x="362" y="126"/>
                </a:cubicBezTo>
                <a:cubicBezTo>
                  <a:pt x="362" y="126"/>
                  <a:pt x="361" y="126"/>
                  <a:pt x="361" y="126"/>
                </a:cubicBezTo>
                <a:cubicBezTo>
                  <a:pt x="367" y="123"/>
                  <a:pt x="364" y="118"/>
                  <a:pt x="369" y="114"/>
                </a:cubicBezTo>
                <a:cubicBezTo>
                  <a:pt x="369" y="115"/>
                  <a:pt x="370" y="119"/>
                  <a:pt x="373" y="117"/>
                </a:cubicBezTo>
                <a:cubicBezTo>
                  <a:pt x="373" y="115"/>
                  <a:pt x="373" y="106"/>
                  <a:pt x="375" y="101"/>
                </a:cubicBezTo>
                <a:cubicBezTo>
                  <a:pt x="376" y="101"/>
                  <a:pt x="376" y="101"/>
                  <a:pt x="376" y="101"/>
                </a:cubicBezTo>
                <a:cubicBezTo>
                  <a:pt x="376" y="101"/>
                  <a:pt x="378" y="97"/>
                  <a:pt x="378" y="97"/>
                </a:cubicBezTo>
                <a:cubicBezTo>
                  <a:pt x="378" y="99"/>
                  <a:pt x="379" y="102"/>
                  <a:pt x="378" y="106"/>
                </a:cubicBezTo>
                <a:cubicBezTo>
                  <a:pt x="378" y="109"/>
                  <a:pt x="377" y="113"/>
                  <a:pt x="376" y="115"/>
                </a:cubicBezTo>
                <a:cubicBezTo>
                  <a:pt x="379" y="114"/>
                  <a:pt x="378" y="115"/>
                  <a:pt x="380" y="112"/>
                </a:cubicBezTo>
                <a:cubicBezTo>
                  <a:pt x="382" y="112"/>
                  <a:pt x="380" y="115"/>
                  <a:pt x="379" y="116"/>
                </a:cubicBezTo>
                <a:cubicBezTo>
                  <a:pt x="379" y="116"/>
                  <a:pt x="386" y="109"/>
                  <a:pt x="386" y="109"/>
                </a:cubicBezTo>
                <a:cubicBezTo>
                  <a:pt x="384" y="108"/>
                  <a:pt x="389" y="101"/>
                  <a:pt x="387" y="101"/>
                </a:cubicBezTo>
                <a:cubicBezTo>
                  <a:pt x="387" y="101"/>
                  <a:pt x="387" y="101"/>
                  <a:pt x="386" y="102"/>
                </a:cubicBezTo>
                <a:cubicBezTo>
                  <a:pt x="386" y="103"/>
                  <a:pt x="385" y="105"/>
                  <a:pt x="385" y="106"/>
                </a:cubicBezTo>
                <a:cubicBezTo>
                  <a:pt x="384" y="107"/>
                  <a:pt x="384" y="108"/>
                  <a:pt x="383" y="109"/>
                </a:cubicBezTo>
                <a:cubicBezTo>
                  <a:pt x="383" y="110"/>
                  <a:pt x="382" y="111"/>
                  <a:pt x="382" y="111"/>
                </a:cubicBezTo>
                <a:cubicBezTo>
                  <a:pt x="381" y="110"/>
                  <a:pt x="382" y="103"/>
                  <a:pt x="385" y="97"/>
                </a:cubicBezTo>
                <a:cubicBezTo>
                  <a:pt x="386" y="96"/>
                  <a:pt x="387" y="100"/>
                  <a:pt x="388" y="100"/>
                </a:cubicBezTo>
                <a:cubicBezTo>
                  <a:pt x="388" y="99"/>
                  <a:pt x="390" y="93"/>
                  <a:pt x="390" y="93"/>
                </a:cubicBezTo>
                <a:cubicBezTo>
                  <a:pt x="390" y="93"/>
                  <a:pt x="390" y="96"/>
                  <a:pt x="390" y="96"/>
                </a:cubicBezTo>
                <a:cubicBezTo>
                  <a:pt x="391" y="94"/>
                  <a:pt x="391" y="92"/>
                  <a:pt x="391" y="91"/>
                </a:cubicBezTo>
                <a:cubicBezTo>
                  <a:pt x="391" y="89"/>
                  <a:pt x="391" y="87"/>
                  <a:pt x="392" y="85"/>
                </a:cubicBezTo>
                <a:cubicBezTo>
                  <a:pt x="392" y="83"/>
                  <a:pt x="394" y="80"/>
                  <a:pt x="393" y="79"/>
                </a:cubicBezTo>
                <a:cubicBezTo>
                  <a:pt x="391" y="82"/>
                  <a:pt x="384" y="83"/>
                  <a:pt x="382" y="81"/>
                </a:cubicBezTo>
                <a:cubicBezTo>
                  <a:pt x="382" y="81"/>
                  <a:pt x="382" y="80"/>
                  <a:pt x="383" y="78"/>
                </a:cubicBezTo>
                <a:cubicBezTo>
                  <a:pt x="383" y="76"/>
                  <a:pt x="383" y="74"/>
                  <a:pt x="384" y="73"/>
                </a:cubicBezTo>
                <a:cubicBezTo>
                  <a:pt x="384" y="71"/>
                  <a:pt x="385" y="72"/>
                  <a:pt x="387" y="72"/>
                </a:cubicBezTo>
                <a:cubicBezTo>
                  <a:pt x="388" y="73"/>
                  <a:pt x="389" y="74"/>
                  <a:pt x="390" y="72"/>
                </a:cubicBezTo>
                <a:cubicBezTo>
                  <a:pt x="389" y="73"/>
                  <a:pt x="388" y="71"/>
                  <a:pt x="388" y="71"/>
                </a:cubicBezTo>
                <a:cubicBezTo>
                  <a:pt x="388" y="69"/>
                  <a:pt x="390" y="71"/>
                  <a:pt x="388" y="68"/>
                </a:cubicBezTo>
                <a:cubicBezTo>
                  <a:pt x="386" y="68"/>
                  <a:pt x="385" y="61"/>
                  <a:pt x="386" y="67"/>
                </a:cubicBezTo>
                <a:cubicBezTo>
                  <a:pt x="384" y="64"/>
                  <a:pt x="385" y="63"/>
                  <a:pt x="382" y="60"/>
                </a:cubicBezTo>
                <a:cubicBezTo>
                  <a:pt x="382" y="62"/>
                  <a:pt x="377" y="60"/>
                  <a:pt x="375" y="58"/>
                </a:cubicBezTo>
                <a:cubicBezTo>
                  <a:pt x="375" y="57"/>
                  <a:pt x="375" y="56"/>
                  <a:pt x="375" y="56"/>
                </a:cubicBezTo>
                <a:cubicBezTo>
                  <a:pt x="371" y="51"/>
                  <a:pt x="370" y="48"/>
                  <a:pt x="365" y="44"/>
                </a:cubicBezTo>
                <a:cubicBezTo>
                  <a:pt x="365" y="43"/>
                  <a:pt x="363" y="40"/>
                  <a:pt x="365" y="41"/>
                </a:cubicBezTo>
                <a:cubicBezTo>
                  <a:pt x="364" y="40"/>
                  <a:pt x="363" y="40"/>
                  <a:pt x="361" y="39"/>
                </a:cubicBezTo>
                <a:cubicBezTo>
                  <a:pt x="360" y="35"/>
                  <a:pt x="365" y="41"/>
                  <a:pt x="364" y="38"/>
                </a:cubicBezTo>
                <a:cubicBezTo>
                  <a:pt x="363" y="39"/>
                  <a:pt x="359" y="36"/>
                  <a:pt x="357" y="35"/>
                </a:cubicBezTo>
                <a:cubicBezTo>
                  <a:pt x="356" y="37"/>
                  <a:pt x="361" y="39"/>
                  <a:pt x="364" y="40"/>
                </a:cubicBezTo>
                <a:cubicBezTo>
                  <a:pt x="362" y="42"/>
                  <a:pt x="357" y="41"/>
                  <a:pt x="351" y="39"/>
                </a:cubicBezTo>
                <a:cubicBezTo>
                  <a:pt x="347" y="36"/>
                  <a:pt x="351" y="36"/>
                  <a:pt x="350" y="36"/>
                </a:cubicBezTo>
                <a:cubicBezTo>
                  <a:pt x="346" y="33"/>
                  <a:pt x="344" y="33"/>
                  <a:pt x="342" y="32"/>
                </a:cubicBezTo>
                <a:cubicBezTo>
                  <a:pt x="340" y="32"/>
                  <a:pt x="338" y="32"/>
                  <a:pt x="336" y="29"/>
                </a:cubicBezTo>
                <a:cubicBezTo>
                  <a:pt x="334" y="26"/>
                  <a:pt x="337" y="27"/>
                  <a:pt x="337" y="25"/>
                </a:cubicBezTo>
                <a:cubicBezTo>
                  <a:pt x="341" y="27"/>
                  <a:pt x="342" y="29"/>
                  <a:pt x="344" y="31"/>
                </a:cubicBezTo>
                <a:cubicBezTo>
                  <a:pt x="342" y="28"/>
                  <a:pt x="342" y="28"/>
                  <a:pt x="342" y="28"/>
                </a:cubicBezTo>
                <a:cubicBezTo>
                  <a:pt x="343" y="28"/>
                  <a:pt x="346" y="30"/>
                  <a:pt x="347" y="31"/>
                </a:cubicBezTo>
                <a:cubicBezTo>
                  <a:pt x="345" y="28"/>
                  <a:pt x="334" y="22"/>
                  <a:pt x="328" y="18"/>
                </a:cubicBezTo>
                <a:cubicBezTo>
                  <a:pt x="326" y="18"/>
                  <a:pt x="324" y="17"/>
                  <a:pt x="325" y="18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8" y="21"/>
                  <a:pt x="322" y="19"/>
                  <a:pt x="324" y="21"/>
                </a:cubicBezTo>
                <a:cubicBezTo>
                  <a:pt x="323" y="20"/>
                  <a:pt x="321" y="20"/>
                  <a:pt x="319" y="20"/>
                </a:cubicBezTo>
                <a:cubicBezTo>
                  <a:pt x="318" y="19"/>
                  <a:pt x="316" y="19"/>
                  <a:pt x="314" y="18"/>
                </a:cubicBezTo>
                <a:cubicBezTo>
                  <a:pt x="314" y="16"/>
                  <a:pt x="314" y="16"/>
                  <a:pt x="314" y="16"/>
                </a:cubicBezTo>
                <a:cubicBezTo>
                  <a:pt x="314" y="16"/>
                  <a:pt x="316" y="18"/>
                  <a:pt x="318" y="18"/>
                </a:cubicBezTo>
                <a:cubicBezTo>
                  <a:pt x="316" y="18"/>
                  <a:pt x="312" y="13"/>
                  <a:pt x="310" y="14"/>
                </a:cubicBezTo>
                <a:cubicBezTo>
                  <a:pt x="312" y="17"/>
                  <a:pt x="312" y="17"/>
                  <a:pt x="312" y="17"/>
                </a:cubicBezTo>
                <a:cubicBezTo>
                  <a:pt x="309" y="16"/>
                  <a:pt x="305" y="17"/>
                  <a:pt x="301" y="15"/>
                </a:cubicBezTo>
                <a:cubicBezTo>
                  <a:pt x="302" y="17"/>
                  <a:pt x="302" y="15"/>
                  <a:pt x="304" y="18"/>
                </a:cubicBezTo>
                <a:cubicBezTo>
                  <a:pt x="303" y="16"/>
                  <a:pt x="306" y="17"/>
                  <a:pt x="308" y="18"/>
                </a:cubicBezTo>
                <a:cubicBezTo>
                  <a:pt x="310" y="19"/>
                  <a:pt x="312" y="20"/>
                  <a:pt x="310" y="18"/>
                </a:cubicBezTo>
                <a:cubicBezTo>
                  <a:pt x="312" y="21"/>
                  <a:pt x="314" y="20"/>
                  <a:pt x="317" y="24"/>
                </a:cubicBezTo>
                <a:cubicBezTo>
                  <a:pt x="317" y="23"/>
                  <a:pt x="316" y="22"/>
                  <a:pt x="319" y="24"/>
                </a:cubicBezTo>
                <a:cubicBezTo>
                  <a:pt x="319" y="24"/>
                  <a:pt x="319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19" y="23"/>
                  <a:pt x="319" y="22"/>
                  <a:pt x="319" y="22"/>
                </a:cubicBezTo>
                <a:cubicBezTo>
                  <a:pt x="320" y="21"/>
                  <a:pt x="325" y="24"/>
                  <a:pt x="327" y="24"/>
                </a:cubicBezTo>
                <a:cubicBezTo>
                  <a:pt x="328" y="25"/>
                  <a:pt x="326" y="24"/>
                  <a:pt x="326" y="25"/>
                </a:cubicBezTo>
                <a:cubicBezTo>
                  <a:pt x="329" y="25"/>
                  <a:pt x="329" y="25"/>
                  <a:pt x="329" y="25"/>
                </a:cubicBezTo>
                <a:cubicBezTo>
                  <a:pt x="329" y="26"/>
                  <a:pt x="332" y="30"/>
                  <a:pt x="328" y="28"/>
                </a:cubicBezTo>
                <a:cubicBezTo>
                  <a:pt x="331" y="30"/>
                  <a:pt x="331" y="30"/>
                  <a:pt x="331" y="30"/>
                </a:cubicBezTo>
                <a:cubicBezTo>
                  <a:pt x="333" y="32"/>
                  <a:pt x="336" y="34"/>
                  <a:pt x="337" y="34"/>
                </a:cubicBezTo>
                <a:cubicBezTo>
                  <a:pt x="339" y="36"/>
                  <a:pt x="342" y="36"/>
                  <a:pt x="340" y="36"/>
                </a:cubicBezTo>
                <a:cubicBezTo>
                  <a:pt x="346" y="38"/>
                  <a:pt x="346" y="38"/>
                  <a:pt x="346" y="38"/>
                </a:cubicBezTo>
                <a:cubicBezTo>
                  <a:pt x="345" y="39"/>
                  <a:pt x="345" y="39"/>
                  <a:pt x="345" y="39"/>
                </a:cubicBezTo>
                <a:cubicBezTo>
                  <a:pt x="348" y="40"/>
                  <a:pt x="351" y="42"/>
                  <a:pt x="353" y="44"/>
                </a:cubicBezTo>
                <a:cubicBezTo>
                  <a:pt x="355" y="45"/>
                  <a:pt x="356" y="46"/>
                  <a:pt x="357" y="47"/>
                </a:cubicBezTo>
                <a:cubicBezTo>
                  <a:pt x="358" y="48"/>
                  <a:pt x="359" y="49"/>
                  <a:pt x="360" y="51"/>
                </a:cubicBezTo>
                <a:cubicBezTo>
                  <a:pt x="362" y="52"/>
                  <a:pt x="363" y="53"/>
                  <a:pt x="365" y="56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6" y="58"/>
                  <a:pt x="367" y="59"/>
                  <a:pt x="368" y="61"/>
                </a:cubicBezTo>
                <a:cubicBezTo>
                  <a:pt x="369" y="62"/>
                  <a:pt x="369" y="63"/>
                  <a:pt x="370" y="63"/>
                </a:cubicBezTo>
                <a:cubicBezTo>
                  <a:pt x="370" y="64"/>
                  <a:pt x="370" y="65"/>
                  <a:pt x="371" y="67"/>
                </a:cubicBezTo>
                <a:cubicBezTo>
                  <a:pt x="371" y="68"/>
                  <a:pt x="372" y="69"/>
                  <a:pt x="373" y="70"/>
                </a:cubicBezTo>
                <a:cubicBezTo>
                  <a:pt x="373" y="71"/>
                  <a:pt x="374" y="73"/>
                  <a:pt x="375" y="74"/>
                </a:cubicBezTo>
                <a:cubicBezTo>
                  <a:pt x="375" y="75"/>
                  <a:pt x="376" y="76"/>
                  <a:pt x="376" y="77"/>
                </a:cubicBezTo>
                <a:cubicBezTo>
                  <a:pt x="377" y="77"/>
                  <a:pt x="377" y="77"/>
                  <a:pt x="377" y="77"/>
                </a:cubicBezTo>
                <a:cubicBezTo>
                  <a:pt x="378" y="79"/>
                  <a:pt x="378" y="81"/>
                  <a:pt x="379" y="85"/>
                </a:cubicBezTo>
                <a:cubicBezTo>
                  <a:pt x="380" y="84"/>
                  <a:pt x="380" y="84"/>
                  <a:pt x="380" y="84"/>
                </a:cubicBezTo>
                <a:cubicBezTo>
                  <a:pt x="381" y="87"/>
                  <a:pt x="378" y="91"/>
                  <a:pt x="376" y="95"/>
                </a:cubicBezTo>
                <a:cubicBezTo>
                  <a:pt x="376" y="95"/>
                  <a:pt x="376" y="94"/>
                  <a:pt x="377" y="93"/>
                </a:cubicBezTo>
                <a:cubicBezTo>
                  <a:pt x="375" y="95"/>
                  <a:pt x="374" y="98"/>
                  <a:pt x="372" y="100"/>
                </a:cubicBezTo>
                <a:cubicBezTo>
                  <a:pt x="371" y="103"/>
                  <a:pt x="369" y="106"/>
                  <a:pt x="367" y="107"/>
                </a:cubicBezTo>
                <a:cubicBezTo>
                  <a:pt x="366" y="108"/>
                  <a:pt x="365" y="109"/>
                  <a:pt x="364" y="109"/>
                </a:cubicBezTo>
                <a:cubicBezTo>
                  <a:pt x="364" y="109"/>
                  <a:pt x="364" y="109"/>
                  <a:pt x="364" y="109"/>
                </a:cubicBezTo>
                <a:cubicBezTo>
                  <a:pt x="364" y="109"/>
                  <a:pt x="364" y="109"/>
                  <a:pt x="364" y="109"/>
                </a:cubicBezTo>
                <a:cubicBezTo>
                  <a:pt x="363" y="109"/>
                  <a:pt x="363" y="110"/>
                  <a:pt x="362" y="110"/>
                </a:cubicBezTo>
                <a:cubicBezTo>
                  <a:pt x="363" y="110"/>
                  <a:pt x="363" y="110"/>
                  <a:pt x="364" y="109"/>
                </a:cubicBezTo>
                <a:cubicBezTo>
                  <a:pt x="363" y="110"/>
                  <a:pt x="362" y="111"/>
                  <a:pt x="361" y="112"/>
                </a:cubicBezTo>
                <a:cubicBezTo>
                  <a:pt x="359" y="112"/>
                  <a:pt x="359" y="112"/>
                  <a:pt x="359" y="112"/>
                </a:cubicBezTo>
                <a:cubicBezTo>
                  <a:pt x="359" y="112"/>
                  <a:pt x="359" y="112"/>
                  <a:pt x="359" y="112"/>
                </a:cubicBezTo>
                <a:cubicBezTo>
                  <a:pt x="357" y="112"/>
                  <a:pt x="358" y="113"/>
                  <a:pt x="360" y="114"/>
                </a:cubicBezTo>
                <a:cubicBezTo>
                  <a:pt x="359" y="114"/>
                  <a:pt x="359" y="115"/>
                  <a:pt x="358" y="115"/>
                </a:cubicBezTo>
                <a:cubicBezTo>
                  <a:pt x="356" y="114"/>
                  <a:pt x="355" y="118"/>
                  <a:pt x="352" y="117"/>
                </a:cubicBezTo>
                <a:cubicBezTo>
                  <a:pt x="352" y="119"/>
                  <a:pt x="346" y="122"/>
                  <a:pt x="346" y="125"/>
                </a:cubicBezTo>
                <a:cubicBezTo>
                  <a:pt x="346" y="125"/>
                  <a:pt x="345" y="125"/>
                  <a:pt x="346" y="124"/>
                </a:cubicBezTo>
                <a:cubicBezTo>
                  <a:pt x="344" y="125"/>
                  <a:pt x="342" y="125"/>
                  <a:pt x="341" y="127"/>
                </a:cubicBezTo>
                <a:cubicBezTo>
                  <a:pt x="340" y="125"/>
                  <a:pt x="340" y="125"/>
                  <a:pt x="340" y="125"/>
                </a:cubicBezTo>
                <a:cubicBezTo>
                  <a:pt x="340" y="125"/>
                  <a:pt x="337" y="129"/>
                  <a:pt x="337" y="129"/>
                </a:cubicBezTo>
                <a:cubicBezTo>
                  <a:pt x="334" y="129"/>
                  <a:pt x="333" y="129"/>
                  <a:pt x="335" y="127"/>
                </a:cubicBezTo>
                <a:cubicBezTo>
                  <a:pt x="330" y="131"/>
                  <a:pt x="331" y="130"/>
                  <a:pt x="327" y="134"/>
                </a:cubicBezTo>
                <a:cubicBezTo>
                  <a:pt x="327" y="132"/>
                  <a:pt x="327" y="132"/>
                  <a:pt x="327" y="132"/>
                </a:cubicBezTo>
                <a:cubicBezTo>
                  <a:pt x="325" y="133"/>
                  <a:pt x="323" y="136"/>
                  <a:pt x="321" y="135"/>
                </a:cubicBezTo>
                <a:cubicBezTo>
                  <a:pt x="317" y="134"/>
                  <a:pt x="302" y="142"/>
                  <a:pt x="292" y="142"/>
                </a:cubicBezTo>
                <a:cubicBezTo>
                  <a:pt x="295" y="145"/>
                  <a:pt x="287" y="142"/>
                  <a:pt x="287" y="145"/>
                </a:cubicBezTo>
                <a:cubicBezTo>
                  <a:pt x="286" y="144"/>
                  <a:pt x="285" y="144"/>
                  <a:pt x="286" y="143"/>
                </a:cubicBezTo>
                <a:cubicBezTo>
                  <a:pt x="281" y="145"/>
                  <a:pt x="278" y="144"/>
                  <a:pt x="275" y="147"/>
                </a:cubicBezTo>
                <a:cubicBezTo>
                  <a:pt x="274" y="146"/>
                  <a:pt x="276" y="146"/>
                  <a:pt x="275" y="145"/>
                </a:cubicBezTo>
                <a:cubicBezTo>
                  <a:pt x="275" y="146"/>
                  <a:pt x="274" y="146"/>
                  <a:pt x="273" y="146"/>
                </a:cubicBezTo>
                <a:cubicBezTo>
                  <a:pt x="272" y="146"/>
                  <a:pt x="274" y="145"/>
                  <a:pt x="274" y="145"/>
                </a:cubicBezTo>
                <a:cubicBezTo>
                  <a:pt x="269" y="146"/>
                  <a:pt x="269" y="149"/>
                  <a:pt x="269" y="151"/>
                </a:cubicBezTo>
                <a:cubicBezTo>
                  <a:pt x="266" y="151"/>
                  <a:pt x="265" y="151"/>
                  <a:pt x="263" y="153"/>
                </a:cubicBezTo>
                <a:cubicBezTo>
                  <a:pt x="262" y="153"/>
                  <a:pt x="260" y="152"/>
                  <a:pt x="264" y="151"/>
                </a:cubicBezTo>
                <a:cubicBezTo>
                  <a:pt x="262" y="151"/>
                  <a:pt x="252" y="153"/>
                  <a:pt x="252" y="154"/>
                </a:cubicBezTo>
                <a:cubicBezTo>
                  <a:pt x="252" y="154"/>
                  <a:pt x="250" y="155"/>
                  <a:pt x="249" y="155"/>
                </a:cubicBezTo>
                <a:cubicBezTo>
                  <a:pt x="245" y="156"/>
                  <a:pt x="244" y="156"/>
                  <a:pt x="240" y="157"/>
                </a:cubicBezTo>
                <a:cubicBezTo>
                  <a:pt x="242" y="157"/>
                  <a:pt x="242" y="157"/>
                  <a:pt x="242" y="157"/>
                </a:cubicBezTo>
                <a:cubicBezTo>
                  <a:pt x="240" y="160"/>
                  <a:pt x="238" y="158"/>
                  <a:pt x="235" y="159"/>
                </a:cubicBezTo>
                <a:cubicBezTo>
                  <a:pt x="235" y="159"/>
                  <a:pt x="235" y="159"/>
                  <a:pt x="235" y="159"/>
                </a:cubicBezTo>
                <a:cubicBezTo>
                  <a:pt x="227" y="159"/>
                  <a:pt x="232" y="160"/>
                  <a:pt x="224" y="160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24" y="164"/>
                  <a:pt x="217" y="160"/>
                  <a:pt x="213" y="162"/>
                </a:cubicBezTo>
                <a:cubicBezTo>
                  <a:pt x="215" y="163"/>
                  <a:pt x="215" y="163"/>
                  <a:pt x="215" y="163"/>
                </a:cubicBezTo>
                <a:cubicBezTo>
                  <a:pt x="213" y="164"/>
                  <a:pt x="208" y="160"/>
                  <a:pt x="205" y="160"/>
                </a:cubicBezTo>
                <a:cubicBezTo>
                  <a:pt x="204" y="160"/>
                  <a:pt x="206" y="159"/>
                  <a:pt x="207" y="159"/>
                </a:cubicBezTo>
                <a:cubicBezTo>
                  <a:pt x="200" y="158"/>
                  <a:pt x="206" y="161"/>
                  <a:pt x="201" y="162"/>
                </a:cubicBezTo>
                <a:cubicBezTo>
                  <a:pt x="200" y="161"/>
                  <a:pt x="202" y="159"/>
                  <a:pt x="199" y="160"/>
                </a:cubicBezTo>
                <a:cubicBezTo>
                  <a:pt x="197" y="159"/>
                  <a:pt x="190" y="164"/>
                  <a:pt x="185" y="163"/>
                </a:cubicBezTo>
                <a:cubicBezTo>
                  <a:pt x="187" y="164"/>
                  <a:pt x="188" y="164"/>
                  <a:pt x="185" y="165"/>
                </a:cubicBezTo>
                <a:cubicBezTo>
                  <a:pt x="182" y="166"/>
                  <a:pt x="176" y="163"/>
                  <a:pt x="173" y="166"/>
                </a:cubicBezTo>
                <a:cubicBezTo>
                  <a:pt x="173" y="166"/>
                  <a:pt x="173" y="166"/>
                  <a:pt x="172" y="166"/>
                </a:cubicBezTo>
                <a:cubicBezTo>
                  <a:pt x="170" y="167"/>
                  <a:pt x="164" y="168"/>
                  <a:pt x="163" y="169"/>
                </a:cubicBezTo>
                <a:cubicBezTo>
                  <a:pt x="160" y="165"/>
                  <a:pt x="147" y="173"/>
                  <a:pt x="146" y="169"/>
                </a:cubicBezTo>
                <a:cubicBezTo>
                  <a:pt x="139" y="170"/>
                  <a:pt x="139" y="170"/>
                  <a:pt x="139" y="170"/>
                </a:cubicBezTo>
                <a:cubicBezTo>
                  <a:pt x="139" y="169"/>
                  <a:pt x="139" y="169"/>
                  <a:pt x="139" y="169"/>
                </a:cubicBezTo>
                <a:cubicBezTo>
                  <a:pt x="134" y="169"/>
                  <a:pt x="132" y="170"/>
                  <a:pt x="130" y="172"/>
                </a:cubicBezTo>
                <a:cubicBezTo>
                  <a:pt x="129" y="171"/>
                  <a:pt x="130" y="171"/>
                  <a:pt x="130" y="171"/>
                </a:cubicBezTo>
                <a:cubicBezTo>
                  <a:pt x="122" y="170"/>
                  <a:pt x="122" y="170"/>
                  <a:pt x="115" y="173"/>
                </a:cubicBezTo>
                <a:cubicBezTo>
                  <a:pt x="115" y="171"/>
                  <a:pt x="115" y="171"/>
                  <a:pt x="115" y="171"/>
                </a:cubicBezTo>
                <a:cubicBezTo>
                  <a:pt x="114" y="172"/>
                  <a:pt x="111" y="171"/>
                  <a:pt x="108" y="171"/>
                </a:cubicBezTo>
                <a:cubicBezTo>
                  <a:pt x="105" y="170"/>
                  <a:pt x="101" y="170"/>
                  <a:pt x="97" y="170"/>
                </a:cubicBezTo>
                <a:cubicBezTo>
                  <a:pt x="97" y="170"/>
                  <a:pt x="97" y="170"/>
                  <a:pt x="98" y="170"/>
                </a:cubicBezTo>
                <a:cubicBezTo>
                  <a:pt x="89" y="171"/>
                  <a:pt x="79" y="164"/>
                  <a:pt x="75" y="169"/>
                </a:cubicBezTo>
                <a:cubicBezTo>
                  <a:pt x="75" y="169"/>
                  <a:pt x="74" y="169"/>
                  <a:pt x="72" y="169"/>
                </a:cubicBezTo>
                <a:cubicBezTo>
                  <a:pt x="71" y="169"/>
                  <a:pt x="70" y="169"/>
                  <a:pt x="70" y="169"/>
                </a:cubicBezTo>
                <a:cubicBezTo>
                  <a:pt x="77" y="171"/>
                  <a:pt x="68" y="172"/>
                  <a:pt x="71" y="173"/>
                </a:cubicBezTo>
                <a:cubicBezTo>
                  <a:pt x="68" y="173"/>
                  <a:pt x="64" y="170"/>
                  <a:pt x="68" y="170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70" y="168"/>
                  <a:pt x="60" y="168"/>
                  <a:pt x="60" y="166"/>
                </a:cubicBezTo>
                <a:cubicBezTo>
                  <a:pt x="47" y="164"/>
                  <a:pt x="35" y="158"/>
                  <a:pt x="27" y="15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5" y="151"/>
                </a:cubicBezTo>
                <a:cubicBezTo>
                  <a:pt x="24" y="150"/>
                  <a:pt x="23" y="150"/>
                  <a:pt x="23" y="150"/>
                </a:cubicBezTo>
                <a:cubicBezTo>
                  <a:pt x="23" y="149"/>
                  <a:pt x="24" y="148"/>
                  <a:pt x="26" y="150"/>
                </a:cubicBezTo>
                <a:cubicBezTo>
                  <a:pt x="25" y="149"/>
                  <a:pt x="24" y="148"/>
                  <a:pt x="23" y="148"/>
                </a:cubicBezTo>
                <a:cubicBezTo>
                  <a:pt x="22" y="147"/>
                  <a:pt x="21" y="147"/>
                  <a:pt x="21" y="147"/>
                </a:cubicBezTo>
                <a:cubicBezTo>
                  <a:pt x="20" y="145"/>
                  <a:pt x="21" y="145"/>
                  <a:pt x="22" y="145"/>
                </a:cubicBezTo>
                <a:cubicBezTo>
                  <a:pt x="23" y="146"/>
                  <a:pt x="24" y="146"/>
                  <a:pt x="23" y="146"/>
                </a:cubicBezTo>
                <a:cubicBezTo>
                  <a:pt x="23" y="146"/>
                  <a:pt x="22" y="144"/>
                  <a:pt x="22" y="144"/>
                </a:cubicBezTo>
                <a:cubicBezTo>
                  <a:pt x="22" y="144"/>
                  <a:pt x="22" y="145"/>
                  <a:pt x="22" y="145"/>
                </a:cubicBezTo>
                <a:cubicBezTo>
                  <a:pt x="20" y="144"/>
                  <a:pt x="19" y="144"/>
                  <a:pt x="18" y="141"/>
                </a:cubicBezTo>
                <a:cubicBezTo>
                  <a:pt x="17" y="139"/>
                  <a:pt x="18" y="139"/>
                  <a:pt x="18" y="139"/>
                </a:cubicBezTo>
                <a:cubicBezTo>
                  <a:pt x="18" y="139"/>
                  <a:pt x="18" y="138"/>
                  <a:pt x="17" y="137"/>
                </a:cubicBezTo>
                <a:cubicBezTo>
                  <a:pt x="17" y="137"/>
                  <a:pt x="17" y="136"/>
                  <a:pt x="16" y="135"/>
                </a:cubicBezTo>
                <a:cubicBezTo>
                  <a:pt x="16" y="134"/>
                  <a:pt x="16" y="133"/>
                  <a:pt x="16" y="133"/>
                </a:cubicBezTo>
                <a:cubicBezTo>
                  <a:pt x="15" y="135"/>
                  <a:pt x="15" y="135"/>
                  <a:pt x="15" y="135"/>
                </a:cubicBezTo>
                <a:cubicBezTo>
                  <a:pt x="13" y="133"/>
                  <a:pt x="13" y="131"/>
                  <a:pt x="12" y="133"/>
                </a:cubicBezTo>
                <a:cubicBezTo>
                  <a:pt x="13" y="131"/>
                  <a:pt x="12" y="126"/>
                  <a:pt x="12" y="122"/>
                </a:cubicBezTo>
                <a:cubicBezTo>
                  <a:pt x="11" y="117"/>
                  <a:pt x="11" y="112"/>
                  <a:pt x="12" y="111"/>
                </a:cubicBezTo>
                <a:cubicBezTo>
                  <a:pt x="10" y="108"/>
                  <a:pt x="11" y="104"/>
                  <a:pt x="12" y="100"/>
                </a:cubicBezTo>
                <a:cubicBezTo>
                  <a:pt x="11" y="101"/>
                  <a:pt x="9" y="101"/>
                  <a:pt x="10" y="98"/>
                </a:cubicBezTo>
                <a:cubicBezTo>
                  <a:pt x="12" y="99"/>
                  <a:pt x="12" y="97"/>
                  <a:pt x="13" y="95"/>
                </a:cubicBezTo>
                <a:cubicBezTo>
                  <a:pt x="14" y="93"/>
                  <a:pt x="14" y="90"/>
                  <a:pt x="16" y="89"/>
                </a:cubicBezTo>
                <a:cubicBezTo>
                  <a:pt x="14" y="91"/>
                  <a:pt x="18" y="79"/>
                  <a:pt x="14" y="82"/>
                </a:cubicBezTo>
                <a:cubicBezTo>
                  <a:pt x="16" y="79"/>
                  <a:pt x="16" y="82"/>
                  <a:pt x="17" y="80"/>
                </a:cubicBezTo>
                <a:cubicBezTo>
                  <a:pt x="18" y="73"/>
                  <a:pt x="24" y="66"/>
                  <a:pt x="27" y="58"/>
                </a:cubicBezTo>
                <a:cubicBezTo>
                  <a:pt x="27" y="58"/>
                  <a:pt x="25" y="58"/>
                  <a:pt x="25" y="56"/>
                </a:cubicBezTo>
                <a:cubicBezTo>
                  <a:pt x="30" y="54"/>
                  <a:pt x="30" y="54"/>
                  <a:pt x="30" y="54"/>
                </a:cubicBezTo>
                <a:cubicBezTo>
                  <a:pt x="31" y="52"/>
                  <a:pt x="28" y="51"/>
                  <a:pt x="31" y="49"/>
                </a:cubicBezTo>
                <a:cubicBezTo>
                  <a:pt x="31" y="49"/>
                  <a:pt x="30" y="49"/>
                  <a:pt x="30" y="48"/>
                </a:cubicBezTo>
                <a:cubicBezTo>
                  <a:pt x="36" y="41"/>
                  <a:pt x="41" y="34"/>
                  <a:pt x="47" y="27"/>
                </a:cubicBezTo>
                <a:cubicBezTo>
                  <a:pt x="52" y="20"/>
                  <a:pt x="60" y="14"/>
                  <a:pt x="68" y="13"/>
                </a:cubicBezTo>
                <a:cubicBezTo>
                  <a:pt x="66" y="13"/>
                  <a:pt x="67" y="13"/>
                  <a:pt x="68" y="12"/>
                </a:cubicBezTo>
                <a:cubicBezTo>
                  <a:pt x="67" y="12"/>
                  <a:pt x="68" y="11"/>
                  <a:pt x="67" y="10"/>
                </a:cubicBezTo>
                <a:cubicBezTo>
                  <a:pt x="67" y="10"/>
                  <a:pt x="69" y="10"/>
                  <a:pt x="71" y="10"/>
                </a:cubicBezTo>
                <a:cubicBezTo>
                  <a:pt x="73" y="10"/>
                  <a:pt x="74" y="9"/>
                  <a:pt x="74" y="10"/>
                </a:cubicBezTo>
                <a:cubicBezTo>
                  <a:pt x="75" y="9"/>
                  <a:pt x="77" y="8"/>
                  <a:pt x="78" y="8"/>
                </a:cubicBezTo>
                <a:cubicBezTo>
                  <a:pt x="79" y="8"/>
                  <a:pt x="80" y="8"/>
                  <a:pt x="81" y="8"/>
                </a:cubicBezTo>
                <a:cubicBezTo>
                  <a:pt x="81" y="7"/>
                  <a:pt x="82" y="7"/>
                  <a:pt x="82" y="7"/>
                </a:cubicBezTo>
                <a:cubicBezTo>
                  <a:pt x="80" y="7"/>
                  <a:pt x="80" y="7"/>
                  <a:pt x="80" y="7"/>
                </a:cubicBezTo>
                <a:cubicBezTo>
                  <a:pt x="81" y="6"/>
                  <a:pt x="80" y="5"/>
                  <a:pt x="79" y="3"/>
                </a:cubicBezTo>
                <a:cubicBezTo>
                  <a:pt x="77" y="2"/>
                  <a:pt x="75" y="1"/>
                  <a:pt x="75" y="0"/>
                </a:cubicBezTo>
                <a:cubicBezTo>
                  <a:pt x="74" y="1"/>
                  <a:pt x="73" y="1"/>
                  <a:pt x="72" y="1"/>
                </a:cubicBezTo>
                <a:cubicBezTo>
                  <a:pt x="70" y="1"/>
                  <a:pt x="69" y="1"/>
                  <a:pt x="67" y="1"/>
                </a:cubicBezTo>
                <a:cubicBezTo>
                  <a:pt x="64" y="1"/>
                  <a:pt x="61" y="2"/>
                  <a:pt x="59" y="6"/>
                </a:cubicBezTo>
                <a:cubicBezTo>
                  <a:pt x="58" y="6"/>
                  <a:pt x="60" y="4"/>
                  <a:pt x="59" y="4"/>
                </a:cubicBezTo>
                <a:cubicBezTo>
                  <a:pt x="58" y="6"/>
                  <a:pt x="56" y="7"/>
                  <a:pt x="53" y="9"/>
                </a:cubicBezTo>
                <a:cubicBezTo>
                  <a:pt x="53" y="8"/>
                  <a:pt x="53" y="8"/>
                  <a:pt x="53" y="8"/>
                </a:cubicBezTo>
                <a:cubicBezTo>
                  <a:pt x="51" y="10"/>
                  <a:pt x="50" y="11"/>
                  <a:pt x="48" y="12"/>
                </a:cubicBezTo>
                <a:cubicBezTo>
                  <a:pt x="46" y="13"/>
                  <a:pt x="45" y="15"/>
                  <a:pt x="43" y="16"/>
                </a:cubicBezTo>
                <a:cubicBezTo>
                  <a:pt x="42" y="17"/>
                  <a:pt x="40" y="18"/>
                  <a:pt x="39" y="20"/>
                </a:cubicBezTo>
                <a:cubicBezTo>
                  <a:pt x="37" y="21"/>
                  <a:pt x="36" y="23"/>
                  <a:pt x="34" y="25"/>
                </a:cubicBezTo>
                <a:cubicBezTo>
                  <a:pt x="35" y="25"/>
                  <a:pt x="35" y="25"/>
                  <a:pt x="35" y="25"/>
                </a:cubicBezTo>
                <a:cubicBezTo>
                  <a:pt x="33" y="27"/>
                  <a:pt x="33" y="27"/>
                  <a:pt x="32" y="27"/>
                </a:cubicBezTo>
                <a:cubicBezTo>
                  <a:pt x="32" y="29"/>
                  <a:pt x="33" y="28"/>
                  <a:pt x="34" y="27"/>
                </a:cubicBezTo>
                <a:cubicBezTo>
                  <a:pt x="35" y="25"/>
                  <a:pt x="36" y="24"/>
                  <a:pt x="36" y="26"/>
                </a:cubicBezTo>
                <a:cubicBezTo>
                  <a:pt x="34" y="26"/>
                  <a:pt x="32" y="29"/>
                  <a:pt x="29" y="33"/>
                </a:cubicBezTo>
                <a:cubicBezTo>
                  <a:pt x="27" y="36"/>
                  <a:pt x="25" y="39"/>
                  <a:pt x="23" y="39"/>
                </a:cubicBezTo>
                <a:cubicBezTo>
                  <a:pt x="21" y="42"/>
                  <a:pt x="25" y="39"/>
                  <a:pt x="23" y="42"/>
                </a:cubicBezTo>
                <a:cubicBezTo>
                  <a:pt x="21" y="43"/>
                  <a:pt x="21" y="43"/>
                  <a:pt x="21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1" y="46"/>
                  <a:pt x="19" y="46"/>
                  <a:pt x="18" y="46"/>
                </a:cubicBezTo>
                <a:cubicBezTo>
                  <a:pt x="19" y="46"/>
                  <a:pt x="19" y="44"/>
                  <a:pt x="19" y="44"/>
                </a:cubicBezTo>
                <a:cubicBezTo>
                  <a:pt x="17" y="46"/>
                  <a:pt x="15" y="52"/>
                  <a:pt x="14" y="53"/>
                </a:cubicBezTo>
                <a:cubicBezTo>
                  <a:pt x="17" y="50"/>
                  <a:pt x="17" y="50"/>
                  <a:pt x="17" y="50"/>
                </a:cubicBezTo>
                <a:cubicBezTo>
                  <a:pt x="13" y="59"/>
                  <a:pt x="7" y="70"/>
                  <a:pt x="6" y="80"/>
                </a:cubicBezTo>
                <a:cubicBezTo>
                  <a:pt x="7" y="79"/>
                  <a:pt x="7" y="79"/>
                  <a:pt x="7" y="79"/>
                </a:cubicBezTo>
                <a:cubicBezTo>
                  <a:pt x="6" y="87"/>
                  <a:pt x="5" y="85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7"/>
                  <a:pt x="4" y="99"/>
                </a:cubicBezTo>
                <a:cubicBezTo>
                  <a:pt x="3" y="97"/>
                  <a:pt x="2" y="102"/>
                  <a:pt x="1" y="100"/>
                </a:cubicBezTo>
                <a:cubicBezTo>
                  <a:pt x="2" y="108"/>
                  <a:pt x="2" y="104"/>
                  <a:pt x="4" y="109"/>
                </a:cubicBezTo>
                <a:cubicBezTo>
                  <a:pt x="3" y="110"/>
                  <a:pt x="3" y="110"/>
                  <a:pt x="3" y="110"/>
                </a:cubicBezTo>
                <a:cubicBezTo>
                  <a:pt x="4" y="112"/>
                  <a:pt x="4" y="112"/>
                  <a:pt x="4" y="116"/>
                </a:cubicBezTo>
                <a:cubicBezTo>
                  <a:pt x="3" y="113"/>
                  <a:pt x="3" y="119"/>
                  <a:pt x="1" y="115"/>
                </a:cubicBezTo>
                <a:cubicBezTo>
                  <a:pt x="0" y="119"/>
                  <a:pt x="1" y="123"/>
                  <a:pt x="2" y="125"/>
                </a:cubicBezTo>
                <a:cubicBezTo>
                  <a:pt x="3" y="128"/>
                  <a:pt x="3" y="130"/>
                  <a:pt x="2" y="132"/>
                </a:cubicBezTo>
                <a:cubicBezTo>
                  <a:pt x="4" y="134"/>
                  <a:pt x="4" y="132"/>
                  <a:pt x="4" y="130"/>
                </a:cubicBezTo>
                <a:cubicBezTo>
                  <a:pt x="4" y="128"/>
                  <a:pt x="3" y="125"/>
                  <a:pt x="3" y="127"/>
                </a:cubicBezTo>
                <a:cubicBezTo>
                  <a:pt x="4" y="125"/>
                  <a:pt x="6" y="129"/>
                  <a:pt x="7" y="132"/>
                </a:cubicBezTo>
                <a:cubicBezTo>
                  <a:pt x="7" y="133"/>
                  <a:pt x="6" y="135"/>
                  <a:pt x="6" y="137"/>
                </a:cubicBezTo>
                <a:cubicBezTo>
                  <a:pt x="6" y="139"/>
                  <a:pt x="6" y="141"/>
                  <a:pt x="7" y="144"/>
                </a:cubicBezTo>
                <a:cubicBezTo>
                  <a:pt x="7" y="144"/>
                  <a:pt x="7" y="144"/>
                  <a:pt x="6" y="143"/>
                </a:cubicBezTo>
                <a:cubicBezTo>
                  <a:pt x="7" y="146"/>
                  <a:pt x="10" y="147"/>
                  <a:pt x="11" y="151"/>
                </a:cubicBezTo>
                <a:cubicBezTo>
                  <a:pt x="13" y="151"/>
                  <a:pt x="13" y="154"/>
                  <a:pt x="15" y="153"/>
                </a:cubicBezTo>
                <a:cubicBezTo>
                  <a:pt x="15" y="153"/>
                  <a:pt x="14" y="152"/>
                  <a:pt x="13" y="151"/>
                </a:cubicBezTo>
                <a:cubicBezTo>
                  <a:pt x="12" y="150"/>
                  <a:pt x="11" y="148"/>
                  <a:pt x="11" y="148"/>
                </a:cubicBezTo>
                <a:cubicBezTo>
                  <a:pt x="12" y="150"/>
                  <a:pt x="14" y="151"/>
                  <a:pt x="16" y="152"/>
                </a:cubicBezTo>
                <a:cubicBezTo>
                  <a:pt x="18" y="153"/>
                  <a:pt x="19" y="155"/>
                  <a:pt x="21" y="157"/>
                </a:cubicBezTo>
                <a:cubicBezTo>
                  <a:pt x="20" y="157"/>
                  <a:pt x="19" y="156"/>
                  <a:pt x="18" y="156"/>
                </a:cubicBezTo>
                <a:cubicBezTo>
                  <a:pt x="18" y="157"/>
                  <a:pt x="20" y="158"/>
                  <a:pt x="21" y="159"/>
                </a:cubicBezTo>
                <a:cubicBezTo>
                  <a:pt x="19" y="161"/>
                  <a:pt x="15" y="155"/>
                  <a:pt x="11" y="152"/>
                </a:cubicBezTo>
                <a:cubicBezTo>
                  <a:pt x="11" y="153"/>
                  <a:pt x="13" y="155"/>
                  <a:pt x="14" y="156"/>
                </a:cubicBezTo>
                <a:cubicBezTo>
                  <a:pt x="15" y="156"/>
                  <a:pt x="16" y="157"/>
                  <a:pt x="14" y="157"/>
                </a:cubicBezTo>
                <a:cubicBezTo>
                  <a:pt x="17" y="157"/>
                  <a:pt x="18" y="159"/>
                  <a:pt x="19" y="160"/>
                </a:cubicBezTo>
                <a:cubicBezTo>
                  <a:pt x="21" y="162"/>
                  <a:pt x="22" y="163"/>
                  <a:pt x="25" y="164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25" y="165"/>
                  <a:pt x="27" y="165"/>
                  <a:pt x="28" y="166"/>
                </a:cubicBezTo>
                <a:cubicBezTo>
                  <a:pt x="25" y="166"/>
                  <a:pt x="25" y="166"/>
                  <a:pt x="25" y="166"/>
                </a:cubicBezTo>
                <a:cubicBezTo>
                  <a:pt x="29" y="167"/>
                  <a:pt x="31" y="171"/>
                  <a:pt x="35" y="172"/>
                </a:cubicBezTo>
                <a:cubicBezTo>
                  <a:pt x="27" y="169"/>
                  <a:pt x="34" y="170"/>
                  <a:pt x="31" y="167"/>
                </a:cubicBezTo>
                <a:cubicBezTo>
                  <a:pt x="36" y="169"/>
                  <a:pt x="37" y="170"/>
                  <a:pt x="38" y="172"/>
                </a:cubicBezTo>
                <a:cubicBezTo>
                  <a:pt x="39" y="173"/>
                  <a:pt x="40" y="175"/>
                  <a:pt x="45" y="176"/>
                </a:cubicBezTo>
                <a:cubicBezTo>
                  <a:pt x="44" y="176"/>
                  <a:pt x="40" y="174"/>
                  <a:pt x="43" y="174"/>
                </a:cubicBezTo>
                <a:cubicBezTo>
                  <a:pt x="44" y="175"/>
                  <a:pt x="47" y="176"/>
                  <a:pt x="48" y="177"/>
                </a:cubicBezTo>
                <a:cubicBezTo>
                  <a:pt x="55" y="179"/>
                  <a:pt x="47" y="176"/>
                  <a:pt x="50" y="175"/>
                </a:cubicBezTo>
                <a:cubicBezTo>
                  <a:pt x="52" y="178"/>
                  <a:pt x="54" y="176"/>
                  <a:pt x="57" y="176"/>
                </a:cubicBezTo>
                <a:cubicBezTo>
                  <a:pt x="56" y="177"/>
                  <a:pt x="56" y="177"/>
                  <a:pt x="56" y="177"/>
                </a:cubicBezTo>
                <a:cubicBezTo>
                  <a:pt x="64" y="180"/>
                  <a:pt x="59" y="175"/>
                  <a:pt x="66" y="177"/>
                </a:cubicBezTo>
                <a:cubicBezTo>
                  <a:pt x="66" y="177"/>
                  <a:pt x="65" y="177"/>
                  <a:pt x="64" y="178"/>
                </a:cubicBezTo>
                <a:cubicBezTo>
                  <a:pt x="63" y="178"/>
                  <a:pt x="62" y="178"/>
                  <a:pt x="62" y="178"/>
                </a:cubicBezTo>
                <a:cubicBezTo>
                  <a:pt x="62" y="178"/>
                  <a:pt x="63" y="179"/>
                  <a:pt x="64" y="179"/>
                </a:cubicBezTo>
                <a:cubicBezTo>
                  <a:pt x="65" y="179"/>
                  <a:pt x="66" y="179"/>
                  <a:pt x="66" y="179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69" y="180"/>
                  <a:pt x="70" y="180"/>
                  <a:pt x="74" y="181"/>
                </a:cubicBezTo>
                <a:cubicBezTo>
                  <a:pt x="74" y="180"/>
                  <a:pt x="75" y="178"/>
                  <a:pt x="78" y="179"/>
                </a:cubicBezTo>
                <a:cubicBezTo>
                  <a:pt x="81" y="180"/>
                  <a:pt x="77" y="180"/>
                  <a:pt x="82" y="180"/>
                </a:cubicBezTo>
                <a:cubicBezTo>
                  <a:pt x="81" y="181"/>
                  <a:pt x="79" y="182"/>
                  <a:pt x="77" y="181"/>
                </a:cubicBezTo>
                <a:cubicBezTo>
                  <a:pt x="77" y="181"/>
                  <a:pt x="76" y="181"/>
                  <a:pt x="76" y="182"/>
                </a:cubicBezTo>
                <a:cubicBezTo>
                  <a:pt x="78" y="183"/>
                  <a:pt x="82" y="183"/>
                  <a:pt x="84" y="183"/>
                </a:cubicBezTo>
                <a:cubicBezTo>
                  <a:pt x="83" y="183"/>
                  <a:pt x="83" y="183"/>
                  <a:pt x="82" y="182"/>
                </a:cubicBezTo>
                <a:cubicBezTo>
                  <a:pt x="89" y="181"/>
                  <a:pt x="89" y="181"/>
                  <a:pt x="89" y="181"/>
                </a:cubicBezTo>
                <a:cubicBezTo>
                  <a:pt x="90" y="182"/>
                  <a:pt x="89" y="182"/>
                  <a:pt x="89" y="182"/>
                </a:cubicBezTo>
                <a:cubicBezTo>
                  <a:pt x="90" y="182"/>
                  <a:pt x="91" y="182"/>
                  <a:pt x="93" y="182"/>
                </a:cubicBezTo>
                <a:cubicBezTo>
                  <a:pt x="92" y="183"/>
                  <a:pt x="92" y="184"/>
                  <a:pt x="90" y="184"/>
                </a:cubicBezTo>
                <a:cubicBezTo>
                  <a:pt x="96" y="183"/>
                  <a:pt x="96" y="183"/>
                  <a:pt x="96" y="183"/>
                </a:cubicBezTo>
                <a:cubicBezTo>
                  <a:pt x="97" y="184"/>
                  <a:pt x="100" y="185"/>
                  <a:pt x="99" y="185"/>
                </a:cubicBezTo>
                <a:cubicBezTo>
                  <a:pt x="102" y="186"/>
                  <a:pt x="108" y="184"/>
                  <a:pt x="113" y="184"/>
                </a:cubicBezTo>
                <a:cubicBezTo>
                  <a:pt x="113" y="184"/>
                  <a:pt x="114" y="184"/>
                  <a:pt x="115" y="184"/>
                </a:cubicBezTo>
                <a:cubicBezTo>
                  <a:pt x="119" y="184"/>
                  <a:pt x="124" y="185"/>
                  <a:pt x="129" y="183"/>
                </a:cubicBezTo>
                <a:cubicBezTo>
                  <a:pt x="132" y="185"/>
                  <a:pt x="132" y="185"/>
                  <a:pt x="132" y="185"/>
                </a:cubicBezTo>
                <a:cubicBezTo>
                  <a:pt x="136" y="185"/>
                  <a:pt x="128" y="183"/>
                  <a:pt x="135" y="182"/>
                </a:cubicBezTo>
                <a:cubicBezTo>
                  <a:pt x="140" y="181"/>
                  <a:pt x="137" y="183"/>
                  <a:pt x="139" y="184"/>
                </a:cubicBezTo>
                <a:cubicBezTo>
                  <a:pt x="141" y="182"/>
                  <a:pt x="145" y="180"/>
                  <a:pt x="150" y="181"/>
                </a:cubicBezTo>
                <a:cubicBezTo>
                  <a:pt x="148" y="182"/>
                  <a:pt x="147" y="182"/>
                  <a:pt x="146" y="182"/>
                </a:cubicBezTo>
                <a:close/>
                <a:moveTo>
                  <a:pt x="197" y="175"/>
                </a:moveTo>
                <a:cubicBezTo>
                  <a:pt x="196" y="175"/>
                  <a:pt x="195" y="177"/>
                  <a:pt x="194" y="176"/>
                </a:cubicBezTo>
                <a:cubicBezTo>
                  <a:pt x="195" y="174"/>
                  <a:pt x="196" y="175"/>
                  <a:pt x="197" y="175"/>
                </a:cubicBezTo>
                <a:close/>
                <a:moveTo>
                  <a:pt x="274" y="157"/>
                </a:moveTo>
                <a:cubicBezTo>
                  <a:pt x="274" y="157"/>
                  <a:pt x="272" y="157"/>
                  <a:pt x="271" y="157"/>
                </a:cubicBezTo>
                <a:cubicBezTo>
                  <a:pt x="272" y="157"/>
                  <a:pt x="273" y="157"/>
                  <a:pt x="274" y="157"/>
                </a:cubicBezTo>
                <a:close/>
                <a:moveTo>
                  <a:pt x="334" y="31"/>
                </a:moveTo>
                <a:cubicBezTo>
                  <a:pt x="335" y="31"/>
                  <a:pt x="335" y="31"/>
                  <a:pt x="335" y="31"/>
                </a:cubicBezTo>
                <a:cubicBezTo>
                  <a:pt x="336" y="32"/>
                  <a:pt x="336" y="32"/>
                  <a:pt x="334" y="31"/>
                </a:cubicBezTo>
                <a:close/>
                <a:moveTo>
                  <a:pt x="331" y="28"/>
                </a:moveTo>
                <a:cubicBezTo>
                  <a:pt x="330" y="28"/>
                  <a:pt x="330" y="28"/>
                  <a:pt x="330" y="29"/>
                </a:cubicBezTo>
                <a:cubicBezTo>
                  <a:pt x="331" y="28"/>
                  <a:pt x="332" y="29"/>
                  <a:pt x="333" y="30"/>
                </a:cubicBezTo>
                <a:cubicBezTo>
                  <a:pt x="333" y="29"/>
                  <a:pt x="332" y="29"/>
                  <a:pt x="331" y="28"/>
                </a:cubicBezTo>
                <a:close/>
                <a:moveTo>
                  <a:pt x="17" y="138"/>
                </a:moveTo>
                <a:cubicBezTo>
                  <a:pt x="17" y="139"/>
                  <a:pt x="17" y="139"/>
                  <a:pt x="17" y="139"/>
                </a:cubicBezTo>
                <a:cubicBezTo>
                  <a:pt x="16" y="138"/>
                  <a:pt x="17" y="138"/>
                  <a:pt x="17" y="1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227">
            <a:extLst>
              <a:ext uri="{FF2B5EF4-FFF2-40B4-BE49-F238E27FC236}">
                <a16:creationId xmlns:a16="http://schemas.microsoft.com/office/drawing/2014/main" id="{A7F7511C-4F5F-4660-B6D4-0112B3A5D27B}"/>
              </a:ext>
            </a:extLst>
          </p:cNvPr>
          <p:cNvSpPr>
            <a:spLocks noEditPoints="1"/>
          </p:cNvSpPr>
          <p:nvPr/>
        </p:nvSpPr>
        <p:spPr bwMode="auto">
          <a:xfrm>
            <a:off x="1876916" y="3428999"/>
            <a:ext cx="968226" cy="460718"/>
          </a:xfrm>
          <a:custGeom>
            <a:avLst/>
            <a:gdLst>
              <a:gd name="T0" fmla="*/ 169 w 394"/>
              <a:gd name="T1" fmla="*/ 178 h 186"/>
              <a:gd name="T2" fmla="*/ 186 w 394"/>
              <a:gd name="T3" fmla="*/ 175 h 186"/>
              <a:gd name="T4" fmla="*/ 202 w 394"/>
              <a:gd name="T5" fmla="*/ 174 h 186"/>
              <a:gd name="T6" fmla="*/ 232 w 394"/>
              <a:gd name="T7" fmla="*/ 170 h 186"/>
              <a:gd name="T8" fmla="*/ 263 w 394"/>
              <a:gd name="T9" fmla="*/ 161 h 186"/>
              <a:gd name="T10" fmla="*/ 267 w 394"/>
              <a:gd name="T11" fmla="*/ 156 h 186"/>
              <a:gd name="T12" fmla="*/ 278 w 394"/>
              <a:gd name="T13" fmla="*/ 159 h 186"/>
              <a:gd name="T14" fmla="*/ 304 w 394"/>
              <a:gd name="T15" fmla="*/ 149 h 186"/>
              <a:gd name="T16" fmla="*/ 330 w 394"/>
              <a:gd name="T17" fmla="*/ 142 h 186"/>
              <a:gd name="T18" fmla="*/ 350 w 394"/>
              <a:gd name="T19" fmla="*/ 129 h 186"/>
              <a:gd name="T20" fmla="*/ 361 w 394"/>
              <a:gd name="T21" fmla="*/ 126 h 186"/>
              <a:gd name="T22" fmla="*/ 376 w 394"/>
              <a:gd name="T23" fmla="*/ 115 h 186"/>
              <a:gd name="T24" fmla="*/ 383 w 394"/>
              <a:gd name="T25" fmla="*/ 109 h 186"/>
              <a:gd name="T26" fmla="*/ 392 w 394"/>
              <a:gd name="T27" fmla="*/ 85 h 186"/>
              <a:gd name="T28" fmla="*/ 388 w 394"/>
              <a:gd name="T29" fmla="*/ 71 h 186"/>
              <a:gd name="T30" fmla="*/ 365 w 394"/>
              <a:gd name="T31" fmla="*/ 41 h 186"/>
              <a:gd name="T32" fmla="*/ 342 w 394"/>
              <a:gd name="T33" fmla="*/ 32 h 186"/>
              <a:gd name="T34" fmla="*/ 325 w 394"/>
              <a:gd name="T35" fmla="*/ 18 h 186"/>
              <a:gd name="T36" fmla="*/ 310 w 394"/>
              <a:gd name="T37" fmla="*/ 14 h 186"/>
              <a:gd name="T38" fmla="*/ 319 w 394"/>
              <a:gd name="T39" fmla="*/ 24 h 186"/>
              <a:gd name="T40" fmla="*/ 326 w 394"/>
              <a:gd name="T41" fmla="*/ 25 h 186"/>
              <a:gd name="T42" fmla="*/ 345 w 394"/>
              <a:gd name="T43" fmla="*/ 39 h 186"/>
              <a:gd name="T44" fmla="*/ 370 w 394"/>
              <a:gd name="T45" fmla="*/ 63 h 186"/>
              <a:gd name="T46" fmla="*/ 380 w 394"/>
              <a:gd name="T47" fmla="*/ 84 h 186"/>
              <a:gd name="T48" fmla="*/ 364 w 394"/>
              <a:gd name="T49" fmla="*/ 109 h 186"/>
              <a:gd name="T50" fmla="*/ 358 w 394"/>
              <a:gd name="T51" fmla="*/ 115 h 186"/>
              <a:gd name="T52" fmla="*/ 335 w 394"/>
              <a:gd name="T53" fmla="*/ 127 h 186"/>
              <a:gd name="T54" fmla="*/ 275 w 394"/>
              <a:gd name="T55" fmla="*/ 147 h 186"/>
              <a:gd name="T56" fmla="*/ 252 w 394"/>
              <a:gd name="T57" fmla="*/ 154 h 186"/>
              <a:gd name="T58" fmla="*/ 225 w 394"/>
              <a:gd name="T59" fmla="*/ 161 h 186"/>
              <a:gd name="T60" fmla="*/ 185 w 394"/>
              <a:gd name="T61" fmla="*/ 163 h 186"/>
              <a:gd name="T62" fmla="*/ 139 w 394"/>
              <a:gd name="T63" fmla="*/ 169 h 186"/>
              <a:gd name="T64" fmla="*/ 98 w 394"/>
              <a:gd name="T65" fmla="*/ 170 h 186"/>
              <a:gd name="T66" fmla="*/ 60 w 394"/>
              <a:gd name="T67" fmla="*/ 166 h 186"/>
              <a:gd name="T68" fmla="*/ 21 w 394"/>
              <a:gd name="T69" fmla="*/ 147 h 186"/>
              <a:gd name="T70" fmla="*/ 17 w 394"/>
              <a:gd name="T71" fmla="*/ 137 h 186"/>
              <a:gd name="T72" fmla="*/ 12 w 394"/>
              <a:gd name="T73" fmla="*/ 100 h 186"/>
              <a:gd name="T74" fmla="*/ 25 w 394"/>
              <a:gd name="T75" fmla="*/ 56 h 186"/>
              <a:gd name="T76" fmla="*/ 67 w 394"/>
              <a:gd name="T77" fmla="*/ 10 h 186"/>
              <a:gd name="T78" fmla="*/ 79 w 394"/>
              <a:gd name="T79" fmla="*/ 3 h 186"/>
              <a:gd name="T80" fmla="*/ 53 w 394"/>
              <a:gd name="T81" fmla="*/ 8 h 186"/>
              <a:gd name="T82" fmla="*/ 34 w 394"/>
              <a:gd name="T83" fmla="*/ 27 h 186"/>
              <a:gd name="T84" fmla="*/ 18 w 394"/>
              <a:gd name="T85" fmla="*/ 46 h 186"/>
              <a:gd name="T86" fmla="*/ 4 w 394"/>
              <a:gd name="T87" fmla="*/ 93 h 186"/>
              <a:gd name="T88" fmla="*/ 2 w 394"/>
              <a:gd name="T89" fmla="*/ 125 h 186"/>
              <a:gd name="T90" fmla="*/ 6 w 394"/>
              <a:gd name="T91" fmla="*/ 143 h 186"/>
              <a:gd name="T92" fmla="*/ 18 w 394"/>
              <a:gd name="T93" fmla="*/ 156 h 186"/>
              <a:gd name="T94" fmla="*/ 24 w 394"/>
              <a:gd name="T95" fmla="*/ 165 h 186"/>
              <a:gd name="T96" fmla="*/ 43 w 394"/>
              <a:gd name="T97" fmla="*/ 174 h 186"/>
              <a:gd name="T98" fmla="*/ 62 w 394"/>
              <a:gd name="T99" fmla="*/ 178 h 186"/>
              <a:gd name="T100" fmla="*/ 77 w 394"/>
              <a:gd name="T101" fmla="*/ 181 h 186"/>
              <a:gd name="T102" fmla="*/ 90 w 394"/>
              <a:gd name="T103" fmla="*/ 184 h 186"/>
              <a:gd name="T104" fmla="*/ 135 w 394"/>
              <a:gd name="T105" fmla="*/ 182 h 186"/>
              <a:gd name="T106" fmla="*/ 274 w 394"/>
              <a:gd name="T107" fmla="*/ 157 h 186"/>
              <a:gd name="T108" fmla="*/ 330 w 394"/>
              <a:gd name="T109" fmla="*/ 2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94" h="186">
                <a:moveTo>
                  <a:pt x="146" y="182"/>
                </a:moveTo>
                <a:cubicBezTo>
                  <a:pt x="149" y="183"/>
                  <a:pt x="149" y="183"/>
                  <a:pt x="149" y="183"/>
                </a:cubicBezTo>
                <a:cubicBezTo>
                  <a:pt x="145" y="185"/>
                  <a:pt x="142" y="185"/>
                  <a:pt x="146" y="186"/>
                </a:cubicBezTo>
                <a:cubicBezTo>
                  <a:pt x="146" y="182"/>
                  <a:pt x="159" y="184"/>
                  <a:pt x="159" y="180"/>
                </a:cubicBezTo>
                <a:cubicBezTo>
                  <a:pt x="162" y="181"/>
                  <a:pt x="162" y="181"/>
                  <a:pt x="162" y="181"/>
                </a:cubicBezTo>
                <a:cubicBezTo>
                  <a:pt x="161" y="181"/>
                  <a:pt x="161" y="181"/>
                  <a:pt x="160" y="181"/>
                </a:cubicBezTo>
                <a:cubicBezTo>
                  <a:pt x="165" y="183"/>
                  <a:pt x="163" y="178"/>
                  <a:pt x="169" y="178"/>
                </a:cubicBezTo>
                <a:cubicBezTo>
                  <a:pt x="171" y="178"/>
                  <a:pt x="172" y="178"/>
                  <a:pt x="171" y="179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77" y="177"/>
                  <a:pt x="177" y="178"/>
                  <a:pt x="175" y="17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3" y="176"/>
                  <a:pt x="185" y="175"/>
                  <a:pt x="186" y="174"/>
                </a:cubicBezTo>
                <a:cubicBezTo>
                  <a:pt x="188" y="175"/>
                  <a:pt x="185" y="175"/>
                  <a:pt x="186" y="175"/>
                </a:cubicBezTo>
                <a:cubicBezTo>
                  <a:pt x="189" y="174"/>
                  <a:pt x="189" y="174"/>
                  <a:pt x="189" y="174"/>
                </a:cubicBezTo>
                <a:cubicBezTo>
                  <a:pt x="191" y="175"/>
                  <a:pt x="188" y="176"/>
                  <a:pt x="185" y="176"/>
                </a:cubicBezTo>
                <a:cubicBezTo>
                  <a:pt x="189" y="180"/>
                  <a:pt x="188" y="175"/>
                  <a:pt x="196" y="176"/>
                </a:cubicBezTo>
                <a:cubicBezTo>
                  <a:pt x="193" y="177"/>
                  <a:pt x="193" y="177"/>
                  <a:pt x="193" y="177"/>
                </a:cubicBezTo>
                <a:cubicBezTo>
                  <a:pt x="195" y="179"/>
                  <a:pt x="198" y="178"/>
                  <a:pt x="202" y="179"/>
                </a:cubicBezTo>
                <a:cubicBezTo>
                  <a:pt x="201" y="178"/>
                  <a:pt x="194" y="177"/>
                  <a:pt x="197" y="175"/>
                </a:cubicBezTo>
                <a:cubicBezTo>
                  <a:pt x="199" y="175"/>
                  <a:pt x="200" y="175"/>
                  <a:pt x="202" y="174"/>
                </a:cubicBezTo>
                <a:cubicBezTo>
                  <a:pt x="202" y="175"/>
                  <a:pt x="205" y="175"/>
                  <a:pt x="207" y="174"/>
                </a:cubicBezTo>
                <a:cubicBezTo>
                  <a:pt x="207" y="176"/>
                  <a:pt x="207" y="176"/>
                  <a:pt x="207" y="176"/>
                </a:cubicBezTo>
                <a:cubicBezTo>
                  <a:pt x="210" y="175"/>
                  <a:pt x="210" y="174"/>
                  <a:pt x="211" y="173"/>
                </a:cubicBezTo>
                <a:cubicBezTo>
                  <a:pt x="215" y="173"/>
                  <a:pt x="215" y="174"/>
                  <a:pt x="216" y="175"/>
                </a:cubicBezTo>
                <a:cubicBezTo>
                  <a:pt x="222" y="175"/>
                  <a:pt x="212" y="173"/>
                  <a:pt x="218" y="172"/>
                </a:cubicBezTo>
                <a:cubicBezTo>
                  <a:pt x="223" y="172"/>
                  <a:pt x="226" y="171"/>
                  <a:pt x="231" y="169"/>
                </a:cubicBezTo>
                <a:cubicBezTo>
                  <a:pt x="234" y="169"/>
                  <a:pt x="230" y="170"/>
                  <a:pt x="232" y="170"/>
                </a:cubicBezTo>
                <a:cubicBezTo>
                  <a:pt x="234" y="168"/>
                  <a:pt x="234" y="168"/>
                  <a:pt x="234" y="168"/>
                </a:cubicBezTo>
                <a:cubicBezTo>
                  <a:pt x="235" y="168"/>
                  <a:pt x="234" y="169"/>
                  <a:pt x="234" y="169"/>
                </a:cubicBezTo>
                <a:cubicBezTo>
                  <a:pt x="236" y="168"/>
                  <a:pt x="234" y="167"/>
                  <a:pt x="238" y="166"/>
                </a:cubicBezTo>
                <a:cubicBezTo>
                  <a:pt x="238" y="164"/>
                  <a:pt x="245" y="167"/>
                  <a:pt x="249" y="164"/>
                </a:cubicBezTo>
                <a:cubicBezTo>
                  <a:pt x="250" y="164"/>
                  <a:pt x="249" y="165"/>
                  <a:pt x="249" y="166"/>
                </a:cubicBezTo>
                <a:cubicBezTo>
                  <a:pt x="255" y="163"/>
                  <a:pt x="254" y="164"/>
                  <a:pt x="259" y="161"/>
                </a:cubicBezTo>
                <a:cubicBezTo>
                  <a:pt x="263" y="161"/>
                  <a:pt x="263" y="161"/>
                  <a:pt x="263" y="161"/>
                </a:cubicBezTo>
                <a:cubicBezTo>
                  <a:pt x="260" y="160"/>
                  <a:pt x="263" y="158"/>
                  <a:pt x="266" y="156"/>
                </a:cubicBezTo>
                <a:cubicBezTo>
                  <a:pt x="265" y="155"/>
                  <a:pt x="264" y="155"/>
                  <a:pt x="263" y="155"/>
                </a:cubicBezTo>
                <a:cubicBezTo>
                  <a:pt x="268" y="152"/>
                  <a:pt x="268" y="152"/>
                  <a:pt x="268" y="152"/>
                </a:cubicBezTo>
                <a:cubicBezTo>
                  <a:pt x="269" y="153"/>
                  <a:pt x="269" y="153"/>
                  <a:pt x="268" y="154"/>
                </a:cubicBezTo>
                <a:cubicBezTo>
                  <a:pt x="268" y="154"/>
                  <a:pt x="269" y="154"/>
                  <a:pt x="269" y="154"/>
                </a:cubicBezTo>
                <a:cubicBezTo>
                  <a:pt x="271" y="154"/>
                  <a:pt x="270" y="155"/>
                  <a:pt x="269" y="157"/>
                </a:cubicBezTo>
                <a:cubicBezTo>
                  <a:pt x="268" y="156"/>
                  <a:pt x="268" y="156"/>
                  <a:pt x="267" y="156"/>
                </a:cubicBezTo>
                <a:cubicBezTo>
                  <a:pt x="266" y="157"/>
                  <a:pt x="265" y="159"/>
                  <a:pt x="265" y="160"/>
                </a:cubicBezTo>
                <a:cubicBezTo>
                  <a:pt x="266" y="160"/>
                  <a:pt x="266" y="159"/>
                  <a:pt x="267" y="159"/>
                </a:cubicBezTo>
                <a:cubicBezTo>
                  <a:pt x="267" y="159"/>
                  <a:pt x="267" y="160"/>
                  <a:pt x="267" y="160"/>
                </a:cubicBezTo>
                <a:cubicBezTo>
                  <a:pt x="267" y="160"/>
                  <a:pt x="268" y="159"/>
                  <a:pt x="268" y="159"/>
                </a:cubicBezTo>
                <a:cubicBezTo>
                  <a:pt x="270" y="161"/>
                  <a:pt x="270" y="161"/>
                  <a:pt x="270" y="161"/>
                </a:cubicBezTo>
                <a:cubicBezTo>
                  <a:pt x="270" y="160"/>
                  <a:pt x="270" y="160"/>
                  <a:pt x="270" y="160"/>
                </a:cubicBezTo>
                <a:cubicBezTo>
                  <a:pt x="278" y="159"/>
                  <a:pt x="278" y="159"/>
                  <a:pt x="278" y="159"/>
                </a:cubicBezTo>
                <a:cubicBezTo>
                  <a:pt x="282" y="156"/>
                  <a:pt x="286" y="152"/>
                  <a:pt x="293" y="149"/>
                </a:cubicBezTo>
                <a:cubicBezTo>
                  <a:pt x="292" y="151"/>
                  <a:pt x="293" y="151"/>
                  <a:pt x="294" y="153"/>
                </a:cubicBezTo>
                <a:cubicBezTo>
                  <a:pt x="291" y="152"/>
                  <a:pt x="288" y="156"/>
                  <a:pt x="284" y="156"/>
                </a:cubicBezTo>
                <a:cubicBezTo>
                  <a:pt x="286" y="156"/>
                  <a:pt x="286" y="157"/>
                  <a:pt x="285" y="157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5"/>
                  <a:pt x="294" y="154"/>
                  <a:pt x="296" y="154"/>
                </a:cubicBezTo>
                <a:cubicBezTo>
                  <a:pt x="294" y="152"/>
                  <a:pt x="301" y="151"/>
                  <a:pt x="304" y="149"/>
                </a:cubicBezTo>
                <a:cubicBezTo>
                  <a:pt x="304" y="150"/>
                  <a:pt x="304" y="151"/>
                  <a:pt x="300" y="152"/>
                </a:cubicBezTo>
                <a:cubicBezTo>
                  <a:pt x="305" y="153"/>
                  <a:pt x="304" y="147"/>
                  <a:pt x="309" y="148"/>
                </a:cubicBezTo>
                <a:cubicBezTo>
                  <a:pt x="308" y="148"/>
                  <a:pt x="307" y="148"/>
                  <a:pt x="307" y="148"/>
                </a:cubicBezTo>
                <a:cubicBezTo>
                  <a:pt x="309" y="147"/>
                  <a:pt x="314" y="146"/>
                  <a:pt x="313" y="147"/>
                </a:cubicBezTo>
                <a:cubicBezTo>
                  <a:pt x="312" y="147"/>
                  <a:pt x="312" y="147"/>
                  <a:pt x="312" y="147"/>
                </a:cubicBezTo>
                <a:cubicBezTo>
                  <a:pt x="318" y="146"/>
                  <a:pt x="330" y="141"/>
                  <a:pt x="330" y="138"/>
                </a:cubicBezTo>
                <a:cubicBezTo>
                  <a:pt x="330" y="139"/>
                  <a:pt x="330" y="141"/>
                  <a:pt x="330" y="142"/>
                </a:cubicBezTo>
                <a:cubicBezTo>
                  <a:pt x="330" y="142"/>
                  <a:pt x="332" y="139"/>
                  <a:pt x="334" y="136"/>
                </a:cubicBezTo>
                <a:cubicBezTo>
                  <a:pt x="335" y="133"/>
                  <a:pt x="337" y="130"/>
                  <a:pt x="337" y="130"/>
                </a:cubicBezTo>
                <a:cubicBezTo>
                  <a:pt x="337" y="132"/>
                  <a:pt x="342" y="135"/>
                  <a:pt x="338" y="139"/>
                </a:cubicBezTo>
                <a:cubicBezTo>
                  <a:pt x="340" y="138"/>
                  <a:pt x="342" y="138"/>
                  <a:pt x="344" y="136"/>
                </a:cubicBezTo>
                <a:cubicBezTo>
                  <a:pt x="343" y="136"/>
                  <a:pt x="340" y="134"/>
                  <a:pt x="342" y="133"/>
                </a:cubicBezTo>
                <a:cubicBezTo>
                  <a:pt x="346" y="134"/>
                  <a:pt x="345" y="133"/>
                  <a:pt x="350" y="133"/>
                </a:cubicBezTo>
                <a:cubicBezTo>
                  <a:pt x="348" y="133"/>
                  <a:pt x="348" y="130"/>
                  <a:pt x="350" y="129"/>
                </a:cubicBezTo>
                <a:cubicBezTo>
                  <a:pt x="350" y="129"/>
                  <a:pt x="352" y="132"/>
                  <a:pt x="351" y="132"/>
                </a:cubicBezTo>
                <a:cubicBezTo>
                  <a:pt x="351" y="132"/>
                  <a:pt x="352" y="131"/>
                  <a:pt x="353" y="129"/>
                </a:cubicBezTo>
                <a:cubicBezTo>
                  <a:pt x="354" y="128"/>
                  <a:pt x="355" y="126"/>
                  <a:pt x="355" y="126"/>
                </a:cubicBezTo>
                <a:cubicBezTo>
                  <a:pt x="354" y="128"/>
                  <a:pt x="356" y="129"/>
                  <a:pt x="358" y="129"/>
                </a:cubicBezTo>
                <a:cubicBezTo>
                  <a:pt x="357" y="129"/>
                  <a:pt x="362" y="126"/>
                  <a:pt x="363" y="125"/>
                </a:cubicBezTo>
                <a:cubicBezTo>
                  <a:pt x="363" y="125"/>
                  <a:pt x="363" y="125"/>
                  <a:pt x="362" y="126"/>
                </a:cubicBezTo>
                <a:cubicBezTo>
                  <a:pt x="362" y="126"/>
                  <a:pt x="361" y="126"/>
                  <a:pt x="361" y="126"/>
                </a:cubicBezTo>
                <a:cubicBezTo>
                  <a:pt x="367" y="123"/>
                  <a:pt x="364" y="118"/>
                  <a:pt x="369" y="114"/>
                </a:cubicBezTo>
                <a:cubicBezTo>
                  <a:pt x="369" y="115"/>
                  <a:pt x="370" y="119"/>
                  <a:pt x="373" y="117"/>
                </a:cubicBezTo>
                <a:cubicBezTo>
                  <a:pt x="373" y="115"/>
                  <a:pt x="373" y="106"/>
                  <a:pt x="375" y="101"/>
                </a:cubicBezTo>
                <a:cubicBezTo>
                  <a:pt x="376" y="101"/>
                  <a:pt x="376" y="101"/>
                  <a:pt x="376" y="101"/>
                </a:cubicBezTo>
                <a:cubicBezTo>
                  <a:pt x="376" y="101"/>
                  <a:pt x="378" y="97"/>
                  <a:pt x="378" y="97"/>
                </a:cubicBezTo>
                <a:cubicBezTo>
                  <a:pt x="378" y="99"/>
                  <a:pt x="379" y="102"/>
                  <a:pt x="378" y="106"/>
                </a:cubicBezTo>
                <a:cubicBezTo>
                  <a:pt x="378" y="109"/>
                  <a:pt x="377" y="113"/>
                  <a:pt x="376" y="115"/>
                </a:cubicBezTo>
                <a:cubicBezTo>
                  <a:pt x="379" y="114"/>
                  <a:pt x="378" y="115"/>
                  <a:pt x="380" y="112"/>
                </a:cubicBezTo>
                <a:cubicBezTo>
                  <a:pt x="382" y="112"/>
                  <a:pt x="380" y="115"/>
                  <a:pt x="379" y="116"/>
                </a:cubicBezTo>
                <a:cubicBezTo>
                  <a:pt x="379" y="116"/>
                  <a:pt x="386" y="109"/>
                  <a:pt x="386" y="109"/>
                </a:cubicBezTo>
                <a:cubicBezTo>
                  <a:pt x="384" y="108"/>
                  <a:pt x="389" y="101"/>
                  <a:pt x="387" y="101"/>
                </a:cubicBezTo>
                <a:cubicBezTo>
                  <a:pt x="387" y="101"/>
                  <a:pt x="387" y="101"/>
                  <a:pt x="386" y="102"/>
                </a:cubicBezTo>
                <a:cubicBezTo>
                  <a:pt x="386" y="103"/>
                  <a:pt x="385" y="105"/>
                  <a:pt x="385" y="106"/>
                </a:cubicBezTo>
                <a:cubicBezTo>
                  <a:pt x="384" y="107"/>
                  <a:pt x="384" y="108"/>
                  <a:pt x="383" y="109"/>
                </a:cubicBezTo>
                <a:cubicBezTo>
                  <a:pt x="383" y="110"/>
                  <a:pt x="382" y="111"/>
                  <a:pt x="382" y="111"/>
                </a:cubicBezTo>
                <a:cubicBezTo>
                  <a:pt x="381" y="110"/>
                  <a:pt x="382" y="103"/>
                  <a:pt x="385" y="97"/>
                </a:cubicBezTo>
                <a:cubicBezTo>
                  <a:pt x="386" y="96"/>
                  <a:pt x="387" y="100"/>
                  <a:pt x="388" y="100"/>
                </a:cubicBezTo>
                <a:cubicBezTo>
                  <a:pt x="388" y="99"/>
                  <a:pt x="390" y="93"/>
                  <a:pt x="390" y="93"/>
                </a:cubicBezTo>
                <a:cubicBezTo>
                  <a:pt x="390" y="93"/>
                  <a:pt x="390" y="96"/>
                  <a:pt x="390" y="96"/>
                </a:cubicBezTo>
                <a:cubicBezTo>
                  <a:pt x="391" y="94"/>
                  <a:pt x="391" y="92"/>
                  <a:pt x="391" y="91"/>
                </a:cubicBezTo>
                <a:cubicBezTo>
                  <a:pt x="391" y="89"/>
                  <a:pt x="391" y="87"/>
                  <a:pt x="392" y="85"/>
                </a:cubicBezTo>
                <a:cubicBezTo>
                  <a:pt x="392" y="83"/>
                  <a:pt x="394" y="80"/>
                  <a:pt x="393" y="79"/>
                </a:cubicBezTo>
                <a:cubicBezTo>
                  <a:pt x="391" y="82"/>
                  <a:pt x="384" y="83"/>
                  <a:pt x="382" y="81"/>
                </a:cubicBezTo>
                <a:cubicBezTo>
                  <a:pt x="382" y="81"/>
                  <a:pt x="382" y="80"/>
                  <a:pt x="383" y="78"/>
                </a:cubicBezTo>
                <a:cubicBezTo>
                  <a:pt x="383" y="76"/>
                  <a:pt x="383" y="74"/>
                  <a:pt x="384" y="73"/>
                </a:cubicBezTo>
                <a:cubicBezTo>
                  <a:pt x="384" y="71"/>
                  <a:pt x="385" y="72"/>
                  <a:pt x="387" y="72"/>
                </a:cubicBezTo>
                <a:cubicBezTo>
                  <a:pt x="388" y="73"/>
                  <a:pt x="389" y="74"/>
                  <a:pt x="390" y="72"/>
                </a:cubicBezTo>
                <a:cubicBezTo>
                  <a:pt x="389" y="73"/>
                  <a:pt x="388" y="71"/>
                  <a:pt x="388" y="71"/>
                </a:cubicBezTo>
                <a:cubicBezTo>
                  <a:pt x="388" y="69"/>
                  <a:pt x="390" y="71"/>
                  <a:pt x="388" y="68"/>
                </a:cubicBezTo>
                <a:cubicBezTo>
                  <a:pt x="386" y="68"/>
                  <a:pt x="385" y="61"/>
                  <a:pt x="386" y="67"/>
                </a:cubicBezTo>
                <a:cubicBezTo>
                  <a:pt x="384" y="64"/>
                  <a:pt x="385" y="63"/>
                  <a:pt x="382" y="60"/>
                </a:cubicBezTo>
                <a:cubicBezTo>
                  <a:pt x="382" y="62"/>
                  <a:pt x="377" y="60"/>
                  <a:pt x="375" y="58"/>
                </a:cubicBezTo>
                <a:cubicBezTo>
                  <a:pt x="375" y="57"/>
                  <a:pt x="375" y="56"/>
                  <a:pt x="375" y="56"/>
                </a:cubicBezTo>
                <a:cubicBezTo>
                  <a:pt x="371" y="51"/>
                  <a:pt x="370" y="48"/>
                  <a:pt x="365" y="44"/>
                </a:cubicBezTo>
                <a:cubicBezTo>
                  <a:pt x="365" y="43"/>
                  <a:pt x="363" y="40"/>
                  <a:pt x="365" y="41"/>
                </a:cubicBezTo>
                <a:cubicBezTo>
                  <a:pt x="364" y="40"/>
                  <a:pt x="363" y="40"/>
                  <a:pt x="361" y="39"/>
                </a:cubicBezTo>
                <a:cubicBezTo>
                  <a:pt x="360" y="35"/>
                  <a:pt x="365" y="41"/>
                  <a:pt x="364" y="38"/>
                </a:cubicBezTo>
                <a:cubicBezTo>
                  <a:pt x="363" y="39"/>
                  <a:pt x="359" y="36"/>
                  <a:pt x="357" y="35"/>
                </a:cubicBezTo>
                <a:cubicBezTo>
                  <a:pt x="356" y="37"/>
                  <a:pt x="361" y="39"/>
                  <a:pt x="364" y="40"/>
                </a:cubicBezTo>
                <a:cubicBezTo>
                  <a:pt x="362" y="42"/>
                  <a:pt x="357" y="41"/>
                  <a:pt x="351" y="39"/>
                </a:cubicBezTo>
                <a:cubicBezTo>
                  <a:pt x="347" y="36"/>
                  <a:pt x="351" y="36"/>
                  <a:pt x="350" y="36"/>
                </a:cubicBezTo>
                <a:cubicBezTo>
                  <a:pt x="346" y="33"/>
                  <a:pt x="344" y="33"/>
                  <a:pt x="342" y="32"/>
                </a:cubicBezTo>
                <a:cubicBezTo>
                  <a:pt x="340" y="32"/>
                  <a:pt x="338" y="32"/>
                  <a:pt x="336" y="29"/>
                </a:cubicBezTo>
                <a:cubicBezTo>
                  <a:pt x="334" y="26"/>
                  <a:pt x="337" y="27"/>
                  <a:pt x="337" y="25"/>
                </a:cubicBezTo>
                <a:cubicBezTo>
                  <a:pt x="341" y="27"/>
                  <a:pt x="342" y="29"/>
                  <a:pt x="344" y="31"/>
                </a:cubicBezTo>
                <a:cubicBezTo>
                  <a:pt x="342" y="28"/>
                  <a:pt x="342" y="28"/>
                  <a:pt x="342" y="28"/>
                </a:cubicBezTo>
                <a:cubicBezTo>
                  <a:pt x="343" y="28"/>
                  <a:pt x="346" y="30"/>
                  <a:pt x="347" y="31"/>
                </a:cubicBezTo>
                <a:cubicBezTo>
                  <a:pt x="345" y="28"/>
                  <a:pt x="334" y="22"/>
                  <a:pt x="328" y="18"/>
                </a:cubicBezTo>
                <a:cubicBezTo>
                  <a:pt x="326" y="18"/>
                  <a:pt x="324" y="17"/>
                  <a:pt x="325" y="18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8" y="21"/>
                  <a:pt x="322" y="19"/>
                  <a:pt x="324" y="21"/>
                </a:cubicBezTo>
                <a:cubicBezTo>
                  <a:pt x="323" y="20"/>
                  <a:pt x="321" y="20"/>
                  <a:pt x="319" y="20"/>
                </a:cubicBezTo>
                <a:cubicBezTo>
                  <a:pt x="318" y="19"/>
                  <a:pt x="316" y="19"/>
                  <a:pt x="314" y="18"/>
                </a:cubicBezTo>
                <a:cubicBezTo>
                  <a:pt x="314" y="16"/>
                  <a:pt x="314" y="16"/>
                  <a:pt x="314" y="16"/>
                </a:cubicBezTo>
                <a:cubicBezTo>
                  <a:pt x="314" y="16"/>
                  <a:pt x="316" y="18"/>
                  <a:pt x="318" y="18"/>
                </a:cubicBezTo>
                <a:cubicBezTo>
                  <a:pt x="316" y="18"/>
                  <a:pt x="312" y="13"/>
                  <a:pt x="310" y="14"/>
                </a:cubicBezTo>
                <a:cubicBezTo>
                  <a:pt x="312" y="17"/>
                  <a:pt x="312" y="17"/>
                  <a:pt x="312" y="17"/>
                </a:cubicBezTo>
                <a:cubicBezTo>
                  <a:pt x="309" y="16"/>
                  <a:pt x="305" y="17"/>
                  <a:pt x="301" y="15"/>
                </a:cubicBezTo>
                <a:cubicBezTo>
                  <a:pt x="302" y="17"/>
                  <a:pt x="302" y="15"/>
                  <a:pt x="304" y="18"/>
                </a:cubicBezTo>
                <a:cubicBezTo>
                  <a:pt x="303" y="16"/>
                  <a:pt x="306" y="17"/>
                  <a:pt x="308" y="18"/>
                </a:cubicBezTo>
                <a:cubicBezTo>
                  <a:pt x="310" y="19"/>
                  <a:pt x="312" y="20"/>
                  <a:pt x="310" y="18"/>
                </a:cubicBezTo>
                <a:cubicBezTo>
                  <a:pt x="312" y="21"/>
                  <a:pt x="314" y="20"/>
                  <a:pt x="317" y="24"/>
                </a:cubicBezTo>
                <a:cubicBezTo>
                  <a:pt x="317" y="23"/>
                  <a:pt x="316" y="22"/>
                  <a:pt x="319" y="24"/>
                </a:cubicBezTo>
                <a:cubicBezTo>
                  <a:pt x="319" y="24"/>
                  <a:pt x="319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19" y="23"/>
                  <a:pt x="319" y="22"/>
                  <a:pt x="319" y="22"/>
                </a:cubicBezTo>
                <a:cubicBezTo>
                  <a:pt x="320" y="21"/>
                  <a:pt x="325" y="24"/>
                  <a:pt x="327" y="24"/>
                </a:cubicBezTo>
                <a:cubicBezTo>
                  <a:pt x="328" y="25"/>
                  <a:pt x="326" y="24"/>
                  <a:pt x="326" y="25"/>
                </a:cubicBezTo>
                <a:cubicBezTo>
                  <a:pt x="329" y="25"/>
                  <a:pt x="329" y="25"/>
                  <a:pt x="329" y="25"/>
                </a:cubicBezTo>
                <a:cubicBezTo>
                  <a:pt x="329" y="26"/>
                  <a:pt x="332" y="30"/>
                  <a:pt x="328" y="28"/>
                </a:cubicBezTo>
                <a:cubicBezTo>
                  <a:pt x="331" y="30"/>
                  <a:pt x="331" y="30"/>
                  <a:pt x="331" y="30"/>
                </a:cubicBezTo>
                <a:cubicBezTo>
                  <a:pt x="333" y="32"/>
                  <a:pt x="336" y="34"/>
                  <a:pt x="337" y="34"/>
                </a:cubicBezTo>
                <a:cubicBezTo>
                  <a:pt x="339" y="36"/>
                  <a:pt x="342" y="36"/>
                  <a:pt x="340" y="36"/>
                </a:cubicBezTo>
                <a:cubicBezTo>
                  <a:pt x="346" y="38"/>
                  <a:pt x="346" y="38"/>
                  <a:pt x="346" y="38"/>
                </a:cubicBezTo>
                <a:cubicBezTo>
                  <a:pt x="345" y="39"/>
                  <a:pt x="345" y="39"/>
                  <a:pt x="345" y="39"/>
                </a:cubicBezTo>
                <a:cubicBezTo>
                  <a:pt x="348" y="40"/>
                  <a:pt x="351" y="42"/>
                  <a:pt x="353" y="44"/>
                </a:cubicBezTo>
                <a:cubicBezTo>
                  <a:pt x="355" y="45"/>
                  <a:pt x="356" y="46"/>
                  <a:pt x="357" y="47"/>
                </a:cubicBezTo>
                <a:cubicBezTo>
                  <a:pt x="358" y="48"/>
                  <a:pt x="359" y="49"/>
                  <a:pt x="360" y="51"/>
                </a:cubicBezTo>
                <a:cubicBezTo>
                  <a:pt x="362" y="52"/>
                  <a:pt x="363" y="53"/>
                  <a:pt x="365" y="56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6" y="58"/>
                  <a:pt x="367" y="59"/>
                  <a:pt x="368" y="61"/>
                </a:cubicBezTo>
                <a:cubicBezTo>
                  <a:pt x="369" y="62"/>
                  <a:pt x="369" y="63"/>
                  <a:pt x="370" y="63"/>
                </a:cubicBezTo>
                <a:cubicBezTo>
                  <a:pt x="370" y="64"/>
                  <a:pt x="370" y="65"/>
                  <a:pt x="371" y="67"/>
                </a:cubicBezTo>
                <a:cubicBezTo>
                  <a:pt x="371" y="68"/>
                  <a:pt x="372" y="69"/>
                  <a:pt x="373" y="70"/>
                </a:cubicBezTo>
                <a:cubicBezTo>
                  <a:pt x="373" y="71"/>
                  <a:pt x="374" y="73"/>
                  <a:pt x="375" y="74"/>
                </a:cubicBezTo>
                <a:cubicBezTo>
                  <a:pt x="375" y="75"/>
                  <a:pt x="376" y="76"/>
                  <a:pt x="376" y="77"/>
                </a:cubicBezTo>
                <a:cubicBezTo>
                  <a:pt x="377" y="77"/>
                  <a:pt x="377" y="77"/>
                  <a:pt x="377" y="77"/>
                </a:cubicBezTo>
                <a:cubicBezTo>
                  <a:pt x="378" y="79"/>
                  <a:pt x="378" y="81"/>
                  <a:pt x="379" y="85"/>
                </a:cubicBezTo>
                <a:cubicBezTo>
                  <a:pt x="380" y="84"/>
                  <a:pt x="380" y="84"/>
                  <a:pt x="380" y="84"/>
                </a:cubicBezTo>
                <a:cubicBezTo>
                  <a:pt x="381" y="87"/>
                  <a:pt x="378" y="91"/>
                  <a:pt x="376" y="95"/>
                </a:cubicBezTo>
                <a:cubicBezTo>
                  <a:pt x="376" y="95"/>
                  <a:pt x="376" y="94"/>
                  <a:pt x="377" y="93"/>
                </a:cubicBezTo>
                <a:cubicBezTo>
                  <a:pt x="375" y="95"/>
                  <a:pt x="374" y="98"/>
                  <a:pt x="372" y="100"/>
                </a:cubicBezTo>
                <a:cubicBezTo>
                  <a:pt x="371" y="103"/>
                  <a:pt x="369" y="106"/>
                  <a:pt x="367" y="107"/>
                </a:cubicBezTo>
                <a:cubicBezTo>
                  <a:pt x="366" y="108"/>
                  <a:pt x="365" y="109"/>
                  <a:pt x="364" y="109"/>
                </a:cubicBezTo>
                <a:cubicBezTo>
                  <a:pt x="364" y="109"/>
                  <a:pt x="364" y="109"/>
                  <a:pt x="364" y="109"/>
                </a:cubicBezTo>
                <a:cubicBezTo>
                  <a:pt x="364" y="109"/>
                  <a:pt x="364" y="109"/>
                  <a:pt x="364" y="109"/>
                </a:cubicBezTo>
                <a:cubicBezTo>
                  <a:pt x="363" y="109"/>
                  <a:pt x="363" y="110"/>
                  <a:pt x="362" y="110"/>
                </a:cubicBezTo>
                <a:cubicBezTo>
                  <a:pt x="363" y="110"/>
                  <a:pt x="363" y="110"/>
                  <a:pt x="364" y="109"/>
                </a:cubicBezTo>
                <a:cubicBezTo>
                  <a:pt x="363" y="110"/>
                  <a:pt x="362" y="111"/>
                  <a:pt x="361" y="112"/>
                </a:cubicBezTo>
                <a:cubicBezTo>
                  <a:pt x="359" y="112"/>
                  <a:pt x="359" y="112"/>
                  <a:pt x="359" y="112"/>
                </a:cubicBezTo>
                <a:cubicBezTo>
                  <a:pt x="359" y="112"/>
                  <a:pt x="359" y="112"/>
                  <a:pt x="359" y="112"/>
                </a:cubicBezTo>
                <a:cubicBezTo>
                  <a:pt x="357" y="112"/>
                  <a:pt x="358" y="113"/>
                  <a:pt x="360" y="114"/>
                </a:cubicBezTo>
                <a:cubicBezTo>
                  <a:pt x="359" y="114"/>
                  <a:pt x="359" y="115"/>
                  <a:pt x="358" y="115"/>
                </a:cubicBezTo>
                <a:cubicBezTo>
                  <a:pt x="356" y="114"/>
                  <a:pt x="355" y="118"/>
                  <a:pt x="352" y="117"/>
                </a:cubicBezTo>
                <a:cubicBezTo>
                  <a:pt x="352" y="119"/>
                  <a:pt x="346" y="122"/>
                  <a:pt x="346" y="125"/>
                </a:cubicBezTo>
                <a:cubicBezTo>
                  <a:pt x="346" y="125"/>
                  <a:pt x="345" y="125"/>
                  <a:pt x="346" y="124"/>
                </a:cubicBezTo>
                <a:cubicBezTo>
                  <a:pt x="344" y="125"/>
                  <a:pt x="342" y="125"/>
                  <a:pt x="341" y="127"/>
                </a:cubicBezTo>
                <a:cubicBezTo>
                  <a:pt x="340" y="125"/>
                  <a:pt x="340" y="125"/>
                  <a:pt x="340" y="125"/>
                </a:cubicBezTo>
                <a:cubicBezTo>
                  <a:pt x="340" y="125"/>
                  <a:pt x="337" y="129"/>
                  <a:pt x="337" y="129"/>
                </a:cubicBezTo>
                <a:cubicBezTo>
                  <a:pt x="334" y="129"/>
                  <a:pt x="333" y="129"/>
                  <a:pt x="335" y="127"/>
                </a:cubicBezTo>
                <a:cubicBezTo>
                  <a:pt x="330" y="131"/>
                  <a:pt x="331" y="130"/>
                  <a:pt x="327" y="134"/>
                </a:cubicBezTo>
                <a:cubicBezTo>
                  <a:pt x="327" y="132"/>
                  <a:pt x="327" y="132"/>
                  <a:pt x="327" y="132"/>
                </a:cubicBezTo>
                <a:cubicBezTo>
                  <a:pt x="325" y="133"/>
                  <a:pt x="323" y="136"/>
                  <a:pt x="321" y="135"/>
                </a:cubicBezTo>
                <a:cubicBezTo>
                  <a:pt x="317" y="134"/>
                  <a:pt x="302" y="142"/>
                  <a:pt x="292" y="142"/>
                </a:cubicBezTo>
                <a:cubicBezTo>
                  <a:pt x="295" y="145"/>
                  <a:pt x="287" y="142"/>
                  <a:pt x="287" y="145"/>
                </a:cubicBezTo>
                <a:cubicBezTo>
                  <a:pt x="286" y="144"/>
                  <a:pt x="285" y="144"/>
                  <a:pt x="286" y="143"/>
                </a:cubicBezTo>
                <a:cubicBezTo>
                  <a:pt x="281" y="145"/>
                  <a:pt x="278" y="144"/>
                  <a:pt x="275" y="147"/>
                </a:cubicBezTo>
                <a:cubicBezTo>
                  <a:pt x="274" y="146"/>
                  <a:pt x="276" y="146"/>
                  <a:pt x="275" y="145"/>
                </a:cubicBezTo>
                <a:cubicBezTo>
                  <a:pt x="275" y="146"/>
                  <a:pt x="274" y="146"/>
                  <a:pt x="273" y="146"/>
                </a:cubicBezTo>
                <a:cubicBezTo>
                  <a:pt x="272" y="146"/>
                  <a:pt x="274" y="145"/>
                  <a:pt x="274" y="145"/>
                </a:cubicBezTo>
                <a:cubicBezTo>
                  <a:pt x="269" y="146"/>
                  <a:pt x="269" y="149"/>
                  <a:pt x="269" y="151"/>
                </a:cubicBezTo>
                <a:cubicBezTo>
                  <a:pt x="266" y="151"/>
                  <a:pt x="265" y="151"/>
                  <a:pt x="263" y="153"/>
                </a:cubicBezTo>
                <a:cubicBezTo>
                  <a:pt x="262" y="153"/>
                  <a:pt x="260" y="152"/>
                  <a:pt x="264" y="151"/>
                </a:cubicBezTo>
                <a:cubicBezTo>
                  <a:pt x="262" y="151"/>
                  <a:pt x="252" y="153"/>
                  <a:pt x="252" y="154"/>
                </a:cubicBezTo>
                <a:cubicBezTo>
                  <a:pt x="252" y="154"/>
                  <a:pt x="250" y="155"/>
                  <a:pt x="249" y="155"/>
                </a:cubicBezTo>
                <a:cubicBezTo>
                  <a:pt x="245" y="156"/>
                  <a:pt x="244" y="156"/>
                  <a:pt x="240" y="157"/>
                </a:cubicBezTo>
                <a:cubicBezTo>
                  <a:pt x="242" y="157"/>
                  <a:pt x="242" y="157"/>
                  <a:pt x="242" y="157"/>
                </a:cubicBezTo>
                <a:cubicBezTo>
                  <a:pt x="240" y="160"/>
                  <a:pt x="238" y="158"/>
                  <a:pt x="235" y="159"/>
                </a:cubicBezTo>
                <a:cubicBezTo>
                  <a:pt x="235" y="159"/>
                  <a:pt x="235" y="159"/>
                  <a:pt x="235" y="159"/>
                </a:cubicBezTo>
                <a:cubicBezTo>
                  <a:pt x="227" y="159"/>
                  <a:pt x="232" y="160"/>
                  <a:pt x="224" y="160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24" y="164"/>
                  <a:pt x="217" y="160"/>
                  <a:pt x="213" y="162"/>
                </a:cubicBezTo>
                <a:cubicBezTo>
                  <a:pt x="215" y="163"/>
                  <a:pt x="215" y="163"/>
                  <a:pt x="215" y="163"/>
                </a:cubicBezTo>
                <a:cubicBezTo>
                  <a:pt x="213" y="164"/>
                  <a:pt x="208" y="160"/>
                  <a:pt x="205" y="160"/>
                </a:cubicBezTo>
                <a:cubicBezTo>
                  <a:pt x="204" y="160"/>
                  <a:pt x="206" y="159"/>
                  <a:pt x="207" y="159"/>
                </a:cubicBezTo>
                <a:cubicBezTo>
                  <a:pt x="200" y="158"/>
                  <a:pt x="206" y="161"/>
                  <a:pt x="201" y="162"/>
                </a:cubicBezTo>
                <a:cubicBezTo>
                  <a:pt x="200" y="161"/>
                  <a:pt x="202" y="159"/>
                  <a:pt x="199" y="160"/>
                </a:cubicBezTo>
                <a:cubicBezTo>
                  <a:pt x="197" y="159"/>
                  <a:pt x="190" y="164"/>
                  <a:pt x="185" y="163"/>
                </a:cubicBezTo>
                <a:cubicBezTo>
                  <a:pt x="187" y="164"/>
                  <a:pt x="188" y="164"/>
                  <a:pt x="185" y="165"/>
                </a:cubicBezTo>
                <a:cubicBezTo>
                  <a:pt x="182" y="166"/>
                  <a:pt x="176" y="163"/>
                  <a:pt x="173" y="166"/>
                </a:cubicBezTo>
                <a:cubicBezTo>
                  <a:pt x="173" y="166"/>
                  <a:pt x="173" y="166"/>
                  <a:pt x="172" y="166"/>
                </a:cubicBezTo>
                <a:cubicBezTo>
                  <a:pt x="170" y="167"/>
                  <a:pt x="164" y="168"/>
                  <a:pt x="163" y="169"/>
                </a:cubicBezTo>
                <a:cubicBezTo>
                  <a:pt x="160" y="165"/>
                  <a:pt x="147" y="173"/>
                  <a:pt x="146" y="169"/>
                </a:cubicBezTo>
                <a:cubicBezTo>
                  <a:pt x="139" y="170"/>
                  <a:pt x="139" y="170"/>
                  <a:pt x="139" y="170"/>
                </a:cubicBezTo>
                <a:cubicBezTo>
                  <a:pt x="139" y="169"/>
                  <a:pt x="139" y="169"/>
                  <a:pt x="139" y="169"/>
                </a:cubicBezTo>
                <a:cubicBezTo>
                  <a:pt x="134" y="169"/>
                  <a:pt x="132" y="170"/>
                  <a:pt x="130" y="172"/>
                </a:cubicBezTo>
                <a:cubicBezTo>
                  <a:pt x="129" y="171"/>
                  <a:pt x="130" y="171"/>
                  <a:pt x="130" y="171"/>
                </a:cubicBezTo>
                <a:cubicBezTo>
                  <a:pt x="122" y="170"/>
                  <a:pt x="122" y="170"/>
                  <a:pt x="115" y="173"/>
                </a:cubicBezTo>
                <a:cubicBezTo>
                  <a:pt x="115" y="171"/>
                  <a:pt x="115" y="171"/>
                  <a:pt x="115" y="171"/>
                </a:cubicBezTo>
                <a:cubicBezTo>
                  <a:pt x="114" y="172"/>
                  <a:pt x="111" y="171"/>
                  <a:pt x="108" y="171"/>
                </a:cubicBezTo>
                <a:cubicBezTo>
                  <a:pt x="105" y="170"/>
                  <a:pt x="101" y="170"/>
                  <a:pt x="97" y="170"/>
                </a:cubicBezTo>
                <a:cubicBezTo>
                  <a:pt x="97" y="170"/>
                  <a:pt x="97" y="170"/>
                  <a:pt x="98" y="170"/>
                </a:cubicBezTo>
                <a:cubicBezTo>
                  <a:pt x="89" y="171"/>
                  <a:pt x="79" y="164"/>
                  <a:pt x="75" y="169"/>
                </a:cubicBezTo>
                <a:cubicBezTo>
                  <a:pt x="75" y="169"/>
                  <a:pt x="74" y="169"/>
                  <a:pt x="72" y="169"/>
                </a:cubicBezTo>
                <a:cubicBezTo>
                  <a:pt x="71" y="169"/>
                  <a:pt x="70" y="169"/>
                  <a:pt x="70" y="169"/>
                </a:cubicBezTo>
                <a:cubicBezTo>
                  <a:pt x="77" y="171"/>
                  <a:pt x="68" y="172"/>
                  <a:pt x="71" y="173"/>
                </a:cubicBezTo>
                <a:cubicBezTo>
                  <a:pt x="68" y="173"/>
                  <a:pt x="64" y="170"/>
                  <a:pt x="68" y="170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70" y="168"/>
                  <a:pt x="60" y="168"/>
                  <a:pt x="60" y="166"/>
                </a:cubicBezTo>
                <a:cubicBezTo>
                  <a:pt x="47" y="164"/>
                  <a:pt x="35" y="158"/>
                  <a:pt x="27" y="15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5" y="151"/>
                </a:cubicBezTo>
                <a:cubicBezTo>
                  <a:pt x="24" y="150"/>
                  <a:pt x="23" y="150"/>
                  <a:pt x="23" y="150"/>
                </a:cubicBezTo>
                <a:cubicBezTo>
                  <a:pt x="23" y="149"/>
                  <a:pt x="24" y="148"/>
                  <a:pt x="26" y="150"/>
                </a:cubicBezTo>
                <a:cubicBezTo>
                  <a:pt x="25" y="149"/>
                  <a:pt x="24" y="148"/>
                  <a:pt x="23" y="148"/>
                </a:cubicBezTo>
                <a:cubicBezTo>
                  <a:pt x="22" y="147"/>
                  <a:pt x="21" y="147"/>
                  <a:pt x="21" y="147"/>
                </a:cubicBezTo>
                <a:cubicBezTo>
                  <a:pt x="20" y="145"/>
                  <a:pt x="21" y="145"/>
                  <a:pt x="22" y="145"/>
                </a:cubicBezTo>
                <a:cubicBezTo>
                  <a:pt x="23" y="146"/>
                  <a:pt x="24" y="146"/>
                  <a:pt x="23" y="146"/>
                </a:cubicBezTo>
                <a:cubicBezTo>
                  <a:pt x="23" y="146"/>
                  <a:pt x="22" y="144"/>
                  <a:pt x="22" y="144"/>
                </a:cubicBezTo>
                <a:cubicBezTo>
                  <a:pt x="22" y="144"/>
                  <a:pt x="22" y="145"/>
                  <a:pt x="22" y="145"/>
                </a:cubicBezTo>
                <a:cubicBezTo>
                  <a:pt x="20" y="144"/>
                  <a:pt x="19" y="144"/>
                  <a:pt x="18" y="141"/>
                </a:cubicBezTo>
                <a:cubicBezTo>
                  <a:pt x="17" y="139"/>
                  <a:pt x="18" y="139"/>
                  <a:pt x="18" y="139"/>
                </a:cubicBezTo>
                <a:cubicBezTo>
                  <a:pt x="18" y="139"/>
                  <a:pt x="18" y="138"/>
                  <a:pt x="17" y="137"/>
                </a:cubicBezTo>
                <a:cubicBezTo>
                  <a:pt x="17" y="137"/>
                  <a:pt x="17" y="136"/>
                  <a:pt x="16" y="135"/>
                </a:cubicBezTo>
                <a:cubicBezTo>
                  <a:pt x="16" y="134"/>
                  <a:pt x="16" y="133"/>
                  <a:pt x="16" y="133"/>
                </a:cubicBezTo>
                <a:cubicBezTo>
                  <a:pt x="15" y="135"/>
                  <a:pt x="15" y="135"/>
                  <a:pt x="15" y="135"/>
                </a:cubicBezTo>
                <a:cubicBezTo>
                  <a:pt x="13" y="133"/>
                  <a:pt x="13" y="131"/>
                  <a:pt x="12" y="133"/>
                </a:cubicBezTo>
                <a:cubicBezTo>
                  <a:pt x="13" y="131"/>
                  <a:pt x="12" y="126"/>
                  <a:pt x="12" y="122"/>
                </a:cubicBezTo>
                <a:cubicBezTo>
                  <a:pt x="11" y="117"/>
                  <a:pt x="11" y="112"/>
                  <a:pt x="12" y="111"/>
                </a:cubicBezTo>
                <a:cubicBezTo>
                  <a:pt x="10" y="108"/>
                  <a:pt x="11" y="104"/>
                  <a:pt x="12" y="100"/>
                </a:cubicBezTo>
                <a:cubicBezTo>
                  <a:pt x="11" y="101"/>
                  <a:pt x="9" y="101"/>
                  <a:pt x="10" y="98"/>
                </a:cubicBezTo>
                <a:cubicBezTo>
                  <a:pt x="12" y="99"/>
                  <a:pt x="12" y="97"/>
                  <a:pt x="13" y="95"/>
                </a:cubicBezTo>
                <a:cubicBezTo>
                  <a:pt x="14" y="93"/>
                  <a:pt x="14" y="90"/>
                  <a:pt x="16" y="89"/>
                </a:cubicBezTo>
                <a:cubicBezTo>
                  <a:pt x="14" y="91"/>
                  <a:pt x="18" y="79"/>
                  <a:pt x="14" y="82"/>
                </a:cubicBezTo>
                <a:cubicBezTo>
                  <a:pt x="16" y="79"/>
                  <a:pt x="16" y="82"/>
                  <a:pt x="17" y="80"/>
                </a:cubicBezTo>
                <a:cubicBezTo>
                  <a:pt x="18" y="73"/>
                  <a:pt x="24" y="66"/>
                  <a:pt x="27" y="58"/>
                </a:cubicBezTo>
                <a:cubicBezTo>
                  <a:pt x="27" y="58"/>
                  <a:pt x="25" y="58"/>
                  <a:pt x="25" y="56"/>
                </a:cubicBezTo>
                <a:cubicBezTo>
                  <a:pt x="30" y="54"/>
                  <a:pt x="30" y="54"/>
                  <a:pt x="30" y="54"/>
                </a:cubicBezTo>
                <a:cubicBezTo>
                  <a:pt x="31" y="52"/>
                  <a:pt x="28" y="51"/>
                  <a:pt x="31" y="49"/>
                </a:cubicBezTo>
                <a:cubicBezTo>
                  <a:pt x="31" y="49"/>
                  <a:pt x="30" y="49"/>
                  <a:pt x="30" y="48"/>
                </a:cubicBezTo>
                <a:cubicBezTo>
                  <a:pt x="36" y="41"/>
                  <a:pt x="41" y="34"/>
                  <a:pt x="47" y="27"/>
                </a:cubicBezTo>
                <a:cubicBezTo>
                  <a:pt x="52" y="20"/>
                  <a:pt x="60" y="14"/>
                  <a:pt x="68" y="13"/>
                </a:cubicBezTo>
                <a:cubicBezTo>
                  <a:pt x="66" y="13"/>
                  <a:pt x="67" y="13"/>
                  <a:pt x="68" y="12"/>
                </a:cubicBezTo>
                <a:cubicBezTo>
                  <a:pt x="67" y="12"/>
                  <a:pt x="68" y="11"/>
                  <a:pt x="67" y="10"/>
                </a:cubicBezTo>
                <a:cubicBezTo>
                  <a:pt x="67" y="10"/>
                  <a:pt x="69" y="10"/>
                  <a:pt x="71" y="10"/>
                </a:cubicBezTo>
                <a:cubicBezTo>
                  <a:pt x="73" y="10"/>
                  <a:pt x="74" y="9"/>
                  <a:pt x="74" y="10"/>
                </a:cubicBezTo>
                <a:cubicBezTo>
                  <a:pt x="75" y="9"/>
                  <a:pt x="77" y="8"/>
                  <a:pt x="78" y="8"/>
                </a:cubicBezTo>
                <a:cubicBezTo>
                  <a:pt x="79" y="8"/>
                  <a:pt x="80" y="8"/>
                  <a:pt x="81" y="8"/>
                </a:cubicBezTo>
                <a:cubicBezTo>
                  <a:pt x="81" y="7"/>
                  <a:pt x="82" y="7"/>
                  <a:pt x="82" y="7"/>
                </a:cubicBezTo>
                <a:cubicBezTo>
                  <a:pt x="80" y="7"/>
                  <a:pt x="80" y="7"/>
                  <a:pt x="80" y="7"/>
                </a:cubicBezTo>
                <a:cubicBezTo>
                  <a:pt x="81" y="6"/>
                  <a:pt x="80" y="5"/>
                  <a:pt x="79" y="3"/>
                </a:cubicBezTo>
                <a:cubicBezTo>
                  <a:pt x="77" y="2"/>
                  <a:pt x="75" y="1"/>
                  <a:pt x="75" y="0"/>
                </a:cubicBezTo>
                <a:cubicBezTo>
                  <a:pt x="74" y="1"/>
                  <a:pt x="73" y="1"/>
                  <a:pt x="72" y="1"/>
                </a:cubicBezTo>
                <a:cubicBezTo>
                  <a:pt x="70" y="1"/>
                  <a:pt x="69" y="1"/>
                  <a:pt x="67" y="1"/>
                </a:cubicBezTo>
                <a:cubicBezTo>
                  <a:pt x="64" y="1"/>
                  <a:pt x="61" y="2"/>
                  <a:pt x="59" y="6"/>
                </a:cubicBezTo>
                <a:cubicBezTo>
                  <a:pt x="58" y="6"/>
                  <a:pt x="60" y="4"/>
                  <a:pt x="59" y="4"/>
                </a:cubicBezTo>
                <a:cubicBezTo>
                  <a:pt x="58" y="6"/>
                  <a:pt x="56" y="7"/>
                  <a:pt x="53" y="9"/>
                </a:cubicBezTo>
                <a:cubicBezTo>
                  <a:pt x="53" y="8"/>
                  <a:pt x="53" y="8"/>
                  <a:pt x="53" y="8"/>
                </a:cubicBezTo>
                <a:cubicBezTo>
                  <a:pt x="51" y="10"/>
                  <a:pt x="50" y="11"/>
                  <a:pt x="48" y="12"/>
                </a:cubicBezTo>
                <a:cubicBezTo>
                  <a:pt x="46" y="13"/>
                  <a:pt x="45" y="15"/>
                  <a:pt x="43" y="16"/>
                </a:cubicBezTo>
                <a:cubicBezTo>
                  <a:pt x="42" y="17"/>
                  <a:pt x="40" y="18"/>
                  <a:pt x="39" y="20"/>
                </a:cubicBezTo>
                <a:cubicBezTo>
                  <a:pt x="37" y="21"/>
                  <a:pt x="36" y="23"/>
                  <a:pt x="34" y="25"/>
                </a:cubicBezTo>
                <a:cubicBezTo>
                  <a:pt x="35" y="25"/>
                  <a:pt x="35" y="25"/>
                  <a:pt x="35" y="25"/>
                </a:cubicBezTo>
                <a:cubicBezTo>
                  <a:pt x="33" y="27"/>
                  <a:pt x="33" y="27"/>
                  <a:pt x="32" y="27"/>
                </a:cubicBezTo>
                <a:cubicBezTo>
                  <a:pt x="32" y="29"/>
                  <a:pt x="33" y="28"/>
                  <a:pt x="34" y="27"/>
                </a:cubicBezTo>
                <a:cubicBezTo>
                  <a:pt x="35" y="25"/>
                  <a:pt x="36" y="24"/>
                  <a:pt x="36" y="26"/>
                </a:cubicBezTo>
                <a:cubicBezTo>
                  <a:pt x="34" y="26"/>
                  <a:pt x="32" y="29"/>
                  <a:pt x="29" y="33"/>
                </a:cubicBezTo>
                <a:cubicBezTo>
                  <a:pt x="27" y="36"/>
                  <a:pt x="25" y="39"/>
                  <a:pt x="23" y="39"/>
                </a:cubicBezTo>
                <a:cubicBezTo>
                  <a:pt x="21" y="42"/>
                  <a:pt x="25" y="39"/>
                  <a:pt x="23" y="42"/>
                </a:cubicBezTo>
                <a:cubicBezTo>
                  <a:pt x="21" y="43"/>
                  <a:pt x="21" y="43"/>
                  <a:pt x="21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1" y="46"/>
                  <a:pt x="19" y="46"/>
                  <a:pt x="18" y="46"/>
                </a:cubicBezTo>
                <a:cubicBezTo>
                  <a:pt x="19" y="46"/>
                  <a:pt x="19" y="44"/>
                  <a:pt x="19" y="44"/>
                </a:cubicBezTo>
                <a:cubicBezTo>
                  <a:pt x="17" y="46"/>
                  <a:pt x="15" y="52"/>
                  <a:pt x="14" y="53"/>
                </a:cubicBezTo>
                <a:cubicBezTo>
                  <a:pt x="17" y="50"/>
                  <a:pt x="17" y="50"/>
                  <a:pt x="17" y="50"/>
                </a:cubicBezTo>
                <a:cubicBezTo>
                  <a:pt x="13" y="59"/>
                  <a:pt x="7" y="70"/>
                  <a:pt x="6" y="80"/>
                </a:cubicBezTo>
                <a:cubicBezTo>
                  <a:pt x="7" y="79"/>
                  <a:pt x="7" y="79"/>
                  <a:pt x="7" y="79"/>
                </a:cubicBezTo>
                <a:cubicBezTo>
                  <a:pt x="6" y="87"/>
                  <a:pt x="5" y="85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7"/>
                  <a:pt x="4" y="99"/>
                </a:cubicBezTo>
                <a:cubicBezTo>
                  <a:pt x="3" y="97"/>
                  <a:pt x="2" y="102"/>
                  <a:pt x="1" y="100"/>
                </a:cubicBezTo>
                <a:cubicBezTo>
                  <a:pt x="2" y="108"/>
                  <a:pt x="2" y="104"/>
                  <a:pt x="4" y="109"/>
                </a:cubicBezTo>
                <a:cubicBezTo>
                  <a:pt x="3" y="110"/>
                  <a:pt x="3" y="110"/>
                  <a:pt x="3" y="110"/>
                </a:cubicBezTo>
                <a:cubicBezTo>
                  <a:pt x="4" y="112"/>
                  <a:pt x="4" y="112"/>
                  <a:pt x="4" y="116"/>
                </a:cubicBezTo>
                <a:cubicBezTo>
                  <a:pt x="3" y="113"/>
                  <a:pt x="3" y="119"/>
                  <a:pt x="1" y="115"/>
                </a:cubicBezTo>
                <a:cubicBezTo>
                  <a:pt x="0" y="119"/>
                  <a:pt x="1" y="123"/>
                  <a:pt x="2" y="125"/>
                </a:cubicBezTo>
                <a:cubicBezTo>
                  <a:pt x="3" y="128"/>
                  <a:pt x="3" y="130"/>
                  <a:pt x="2" y="132"/>
                </a:cubicBezTo>
                <a:cubicBezTo>
                  <a:pt x="4" y="134"/>
                  <a:pt x="4" y="132"/>
                  <a:pt x="4" y="130"/>
                </a:cubicBezTo>
                <a:cubicBezTo>
                  <a:pt x="4" y="128"/>
                  <a:pt x="3" y="125"/>
                  <a:pt x="3" y="127"/>
                </a:cubicBezTo>
                <a:cubicBezTo>
                  <a:pt x="4" y="125"/>
                  <a:pt x="6" y="129"/>
                  <a:pt x="7" y="132"/>
                </a:cubicBezTo>
                <a:cubicBezTo>
                  <a:pt x="7" y="133"/>
                  <a:pt x="6" y="135"/>
                  <a:pt x="6" y="137"/>
                </a:cubicBezTo>
                <a:cubicBezTo>
                  <a:pt x="6" y="139"/>
                  <a:pt x="6" y="141"/>
                  <a:pt x="7" y="144"/>
                </a:cubicBezTo>
                <a:cubicBezTo>
                  <a:pt x="7" y="144"/>
                  <a:pt x="7" y="144"/>
                  <a:pt x="6" y="143"/>
                </a:cubicBezTo>
                <a:cubicBezTo>
                  <a:pt x="7" y="146"/>
                  <a:pt x="10" y="147"/>
                  <a:pt x="11" y="151"/>
                </a:cubicBezTo>
                <a:cubicBezTo>
                  <a:pt x="13" y="151"/>
                  <a:pt x="13" y="154"/>
                  <a:pt x="15" y="153"/>
                </a:cubicBezTo>
                <a:cubicBezTo>
                  <a:pt x="15" y="153"/>
                  <a:pt x="14" y="152"/>
                  <a:pt x="13" y="151"/>
                </a:cubicBezTo>
                <a:cubicBezTo>
                  <a:pt x="12" y="150"/>
                  <a:pt x="11" y="148"/>
                  <a:pt x="11" y="148"/>
                </a:cubicBezTo>
                <a:cubicBezTo>
                  <a:pt x="12" y="150"/>
                  <a:pt x="14" y="151"/>
                  <a:pt x="16" y="152"/>
                </a:cubicBezTo>
                <a:cubicBezTo>
                  <a:pt x="18" y="153"/>
                  <a:pt x="19" y="155"/>
                  <a:pt x="21" y="157"/>
                </a:cubicBezTo>
                <a:cubicBezTo>
                  <a:pt x="20" y="157"/>
                  <a:pt x="19" y="156"/>
                  <a:pt x="18" y="156"/>
                </a:cubicBezTo>
                <a:cubicBezTo>
                  <a:pt x="18" y="157"/>
                  <a:pt x="20" y="158"/>
                  <a:pt x="21" y="159"/>
                </a:cubicBezTo>
                <a:cubicBezTo>
                  <a:pt x="19" y="161"/>
                  <a:pt x="15" y="155"/>
                  <a:pt x="11" y="152"/>
                </a:cubicBezTo>
                <a:cubicBezTo>
                  <a:pt x="11" y="153"/>
                  <a:pt x="13" y="155"/>
                  <a:pt x="14" y="156"/>
                </a:cubicBezTo>
                <a:cubicBezTo>
                  <a:pt x="15" y="156"/>
                  <a:pt x="16" y="157"/>
                  <a:pt x="14" y="157"/>
                </a:cubicBezTo>
                <a:cubicBezTo>
                  <a:pt x="17" y="157"/>
                  <a:pt x="18" y="159"/>
                  <a:pt x="19" y="160"/>
                </a:cubicBezTo>
                <a:cubicBezTo>
                  <a:pt x="21" y="162"/>
                  <a:pt x="22" y="163"/>
                  <a:pt x="25" y="164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25" y="165"/>
                  <a:pt x="27" y="165"/>
                  <a:pt x="28" y="166"/>
                </a:cubicBezTo>
                <a:cubicBezTo>
                  <a:pt x="25" y="166"/>
                  <a:pt x="25" y="166"/>
                  <a:pt x="25" y="166"/>
                </a:cubicBezTo>
                <a:cubicBezTo>
                  <a:pt x="29" y="167"/>
                  <a:pt x="31" y="171"/>
                  <a:pt x="35" y="172"/>
                </a:cubicBezTo>
                <a:cubicBezTo>
                  <a:pt x="27" y="169"/>
                  <a:pt x="34" y="170"/>
                  <a:pt x="31" y="167"/>
                </a:cubicBezTo>
                <a:cubicBezTo>
                  <a:pt x="36" y="169"/>
                  <a:pt x="37" y="170"/>
                  <a:pt x="38" y="172"/>
                </a:cubicBezTo>
                <a:cubicBezTo>
                  <a:pt x="39" y="173"/>
                  <a:pt x="40" y="175"/>
                  <a:pt x="45" y="176"/>
                </a:cubicBezTo>
                <a:cubicBezTo>
                  <a:pt x="44" y="176"/>
                  <a:pt x="40" y="174"/>
                  <a:pt x="43" y="174"/>
                </a:cubicBezTo>
                <a:cubicBezTo>
                  <a:pt x="44" y="175"/>
                  <a:pt x="47" y="176"/>
                  <a:pt x="48" y="177"/>
                </a:cubicBezTo>
                <a:cubicBezTo>
                  <a:pt x="55" y="179"/>
                  <a:pt x="47" y="176"/>
                  <a:pt x="50" y="175"/>
                </a:cubicBezTo>
                <a:cubicBezTo>
                  <a:pt x="52" y="178"/>
                  <a:pt x="54" y="176"/>
                  <a:pt x="57" y="176"/>
                </a:cubicBezTo>
                <a:cubicBezTo>
                  <a:pt x="56" y="177"/>
                  <a:pt x="56" y="177"/>
                  <a:pt x="56" y="177"/>
                </a:cubicBezTo>
                <a:cubicBezTo>
                  <a:pt x="64" y="180"/>
                  <a:pt x="59" y="175"/>
                  <a:pt x="66" y="177"/>
                </a:cubicBezTo>
                <a:cubicBezTo>
                  <a:pt x="66" y="177"/>
                  <a:pt x="65" y="177"/>
                  <a:pt x="64" y="178"/>
                </a:cubicBezTo>
                <a:cubicBezTo>
                  <a:pt x="63" y="178"/>
                  <a:pt x="62" y="178"/>
                  <a:pt x="62" y="178"/>
                </a:cubicBezTo>
                <a:cubicBezTo>
                  <a:pt x="62" y="178"/>
                  <a:pt x="63" y="179"/>
                  <a:pt x="64" y="179"/>
                </a:cubicBezTo>
                <a:cubicBezTo>
                  <a:pt x="65" y="179"/>
                  <a:pt x="66" y="179"/>
                  <a:pt x="66" y="179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69" y="180"/>
                  <a:pt x="70" y="180"/>
                  <a:pt x="74" y="181"/>
                </a:cubicBezTo>
                <a:cubicBezTo>
                  <a:pt x="74" y="180"/>
                  <a:pt x="75" y="178"/>
                  <a:pt x="78" y="179"/>
                </a:cubicBezTo>
                <a:cubicBezTo>
                  <a:pt x="81" y="180"/>
                  <a:pt x="77" y="180"/>
                  <a:pt x="82" y="180"/>
                </a:cubicBezTo>
                <a:cubicBezTo>
                  <a:pt x="81" y="181"/>
                  <a:pt x="79" y="182"/>
                  <a:pt x="77" y="181"/>
                </a:cubicBezTo>
                <a:cubicBezTo>
                  <a:pt x="77" y="181"/>
                  <a:pt x="76" y="181"/>
                  <a:pt x="76" y="182"/>
                </a:cubicBezTo>
                <a:cubicBezTo>
                  <a:pt x="78" y="183"/>
                  <a:pt x="82" y="183"/>
                  <a:pt x="84" y="183"/>
                </a:cubicBezTo>
                <a:cubicBezTo>
                  <a:pt x="83" y="183"/>
                  <a:pt x="83" y="183"/>
                  <a:pt x="82" y="182"/>
                </a:cubicBezTo>
                <a:cubicBezTo>
                  <a:pt x="89" y="181"/>
                  <a:pt x="89" y="181"/>
                  <a:pt x="89" y="181"/>
                </a:cubicBezTo>
                <a:cubicBezTo>
                  <a:pt x="90" y="182"/>
                  <a:pt x="89" y="182"/>
                  <a:pt x="89" y="182"/>
                </a:cubicBezTo>
                <a:cubicBezTo>
                  <a:pt x="90" y="182"/>
                  <a:pt x="91" y="182"/>
                  <a:pt x="93" y="182"/>
                </a:cubicBezTo>
                <a:cubicBezTo>
                  <a:pt x="92" y="183"/>
                  <a:pt x="92" y="184"/>
                  <a:pt x="90" y="184"/>
                </a:cubicBezTo>
                <a:cubicBezTo>
                  <a:pt x="96" y="183"/>
                  <a:pt x="96" y="183"/>
                  <a:pt x="96" y="183"/>
                </a:cubicBezTo>
                <a:cubicBezTo>
                  <a:pt x="97" y="184"/>
                  <a:pt x="100" y="185"/>
                  <a:pt x="99" y="185"/>
                </a:cubicBezTo>
                <a:cubicBezTo>
                  <a:pt x="102" y="186"/>
                  <a:pt x="108" y="184"/>
                  <a:pt x="113" y="184"/>
                </a:cubicBezTo>
                <a:cubicBezTo>
                  <a:pt x="113" y="184"/>
                  <a:pt x="114" y="184"/>
                  <a:pt x="115" y="184"/>
                </a:cubicBezTo>
                <a:cubicBezTo>
                  <a:pt x="119" y="184"/>
                  <a:pt x="124" y="185"/>
                  <a:pt x="129" y="183"/>
                </a:cubicBezTo>
                <a:cubicBezTo>
                  <a:pt x="132" y="185"/>
                  <a:pt x="132" y="185"/>
                  <a:pt x="132" y="185"/>
                </a:cubicBezTo>
                <a:cubicBezTo>
                  <a:pt x="136" y="185"/>
                  <a:pt x="128" y="183"/>
                  <a:pt x="135" y="182"/>
                </a:cubicBezTo>
                <a:cubicBezTo>
                  <a:pt x="140" y="181"/>
                  <a:pt x="137" y="183"/>
                  <a:pt x="139" y="184"/>
                </a:cubicBezTo>
                <a:cubicBezTo>
                  <a:pt x="141" y="182"/>
                  <a:pt x="145" y="180"/>
                  <a:pt x="150" y="181"/>
                </a:cubicBezTo>
                <a:cubicBezTo>
                  <a:pt x="148" y="182"/>
                  <a:pt x="147" y="182"/>
                  <a:pt x="146" y="182"/>
                </a:cubicBezTo>
                <a:close/>
                <a:moveTo>
                  <a:pt x="197" y="175"/>
                </a:moveTo>
                <a:cubicBezTo>
                  <a:pt x="196" y="175"/>
                  <a:pt x="195" y="177"/>
                  <a:pt x="194" y="176"/>
                </a:cubicBezTo>
                <a:cubicBezTo>
                  <a:pt x="195" y="174"/>
                  <a:pt x="196" y="175"/>
                  <a:pt x="197" y="175"/>
                </a:cubicBezTo>
                <a:close/>
                <a:moveTo>
                  <a:pt x="274" y="157"/>
                </a:moveTo>
                <a:cubicBezTo>
                  <a:pt x="274" y="157"/>
                  <a:pt x="272" y="157"/>
                  <a:pt x="271" y="157"/>
                </a:cubicBezTo>
                <a:cubicBezTo>
                  <a:pt x="272" y="157"/>
                  <a:pt x="273" y="157"/>
                  <a:pt x="274" y="157"/>
                </a:cubicBezTo>
                <a:close/>
                <a:moveTo>
                  <a:pt x="334" y="31"/>
                </a:moveTo>
                <a:cubicBezTo>
                  <a:pt x="335" y="31"/>
                  <a:pt x="335" y="31"/>
                  <a:pt x="335" y="31"/>
                </a:cubicBezTo>
                <a:cubicBezTo>
                  <a:pt x="336" y="32"/>
                  <a:pt x="336" y="32"/>
                  <a:pt x="334" y="31"/>
                </a:cubicBezTo>
                <a:close/>
                <a:moveTo>
                  <a:pt x="331" y="28"/>
                </a:moveTo>
                <a:cubicBezTo>
                  <a:pt x="330" y="28"/>
                  <a:pt x="330" y="28"/>
                  <a:pt x="330" y="29"/>
                </a:cubicBezTo>
                <a:cubicBezTo>
                  <a:pt x="331" y="28"/>
                  <a:pt x="332" y="29"/>
                  <a:pt x="333" y="30"/>
                </a:cubicBezTo>
                <a:cubicBezTo>
                  <a:pt x="333" y="29"/>
                  <a:pt x="332" y="29"/>
                  <a:pt x="331" y="28"/>
                </a:cubicBezTo>
                <a:close/>
                <a:moveTo>
                  <a:pt x="17" y="138"/>
                </a:moveTo>
                <a:cubicBezTo>
                  <a:pt x="17" y="139"/>
                  <a:pt x="17" y="139"/>
                  <a:pt x="17" y="139"/>
                </a:cubicBezTo>
                <a:cubicBezTo>
                  <a:pt x="16" y="138"/>
                  <a:pt x="17" y="138"/>
                  <a:pt x="17" y="1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27">
            <a:extLst>
              <a:ext uri="{FF2B5EF4-FFF2-40B4-BE49-F238E27FC236}">
                <a16:creationId xmlns:a16="http://schemas.microsoft.com/office/drawing/2014/main" id="{1DB596D3-87B0-41E1-822C-64D5D301A857}"/>
              </a:ext>
            </a:extLst>
          </p:cNvPr>
          <p:cNvSpPr>
            <a:spLocks noEditPoints="1"/>
          </p:cNvSpPr>
          <p:nvPr/>
        </p:nvSpPr>
        <p:spPr bwMode="auto">
          <a:xfrm>
            <a:off x="1876916" y="4571965"/>
            <a:ext cx="968226" cy="460718"/>
          </a:xfrm>
          <a:custGeom>
            <a:avLst/>
            <a:gdLst>
              <a:gd name="T0" fmla="*/ 169 w 394"/>
              <a:gd name="T1" fmla="*/ 178 h 186"/>
              <a:gd name="T2" fmla="*/ 186 w 394"/>
              <a:gd name="T3" fmla="*/ 175 h 186"/>
              <a:gd name="T4" fmla="*/ 202 w 394"/>
              <a:gd name="T5" fmla="*/ 174 h 186"/>
              <a:gd name="T6" fmla="*/ 232 w 394"/>
              <a:gd name="T7" fmla="*/ 170 h 186"/>
              <a:gd name="T8" fmla="*/ 263 w 394"/>
              <a:gd name="T9" fmla="*/ 161 h 186"/>
              <a:gd name="T10" fmla="*/ 267 w 394"/>
              <a:gd name="T11" fmla="*/ 156 h 186"/>
              <a:gd name="T12" fmla="*/ 278 w 394"/>
              <a:gd name="T13" fmla="*/ 159 h 186"/>
              <a:gd name="T14" fmla="*/ 304 w 394"/>
              <a:gd name="T15" fmla="*/ 149 h 186"/>
              <a:gd name="T16" fmla="*/ 330 w 394"/>
              <a:gd name="T17" fmla="*/ 142 h 186"/>
              <a:gd name="T18" fmla="*/ 350 w 394"/>
              <a:gd name="T19" fmla="*/ 129 h 186"/>
              <a:gd name="T20" fmla="*/ 361 w 394"/>
              <a:gd name="T21" fmla="*/ 126 h 186"/>
              <a:gd name="T22" fmla="*/ 376 w 394"/>
              <a:gd name="T23" fmla="*/ 115 h 186"/>
              <a:gd name="T24" fmla="*/ 383 w 394"/>
              <a:gd name="T25" fmla="*/ 109 h 186"/>
              <a:gd name="T26" fmla="*/ 392 w 394"/>
              <a:gd name="T27" fmla="*/ 85 h 186"/>
              <a:gd name="T28" fmla="*/ 388 w 394"/>
              <a:gd name="T29" fmla="*/ 71 h 186"/>
              <a:gd name="T30" fmla="*/ 365 w 394"/>
              <a:gd name="T31" fmla="*/ 41 h 186"/>
              <a:gd name="T32" fmla="*/ 342 w 394"/>
              <a:gd name="T33" fmla="*/ 32 h 186"/>
              <a:gd name="T34" fmla="*/ 325 w 394"/>
              <a:gd name="T35" fmla="*/ 18 h 186"/>
              <a:gd name="T36" fmla="*/ 310 w 394"/>
              <a:gd name="T37" fmla="*/ 14 h 186"/>
              <a:gd name="T38" fmla="*/ 319 w 394"/>
              <a:gd name="T39" fmla="*/ 24 h 186"/>
              <a:gd name="T40" fmla="*/ 326 w 394"/>
              <a:gd name="T41" fmla="*/ 25 h 186"/>
              <a:gd name="T42" fmla="*/ 345 w 394"/>
              <a:gd name="T43" fmla="*/ 39 h 186"/>
              <a:gd name="T44" fmla="*/ 370 w 394"/>
              <a:gd name="T45" fmla="*/ 63 h 186"/>
              <a:gd name="T46" fmla="*/ 380 w 394"/>
              <a:gd name="T47" fmla="*/ 84 h 186"/>
              <a:gd name="T48" fmla="*/ 364 w 394"/>
              <a:gd name="T49" fmla="*/ 109 h 186"/>
              <a:gd name="T50" fmla="*/ 358 w 394"/>
              <a:gd name="T51" fmla="*/ 115 h 186"/>
              <a:gd name="T52" fmla="*/ 335 w 394"/>
              <a:gd name="T53" fmla="*/ 127 h 186"/>
              <a:gd name="T54" fmla="*/ 275 w 394"/>
              <a:gd name="T55" fmla="*/ 147 h 186"/>
              <a:gd name="T56" fmla="*/ 252 w 394"/>
              <a:gd name="T57" fmla="*/ 154 h 186"/>
              <a:gd name="T58" fmla="*/ 225 w 394"/>
              <a:gd name="T59" fmla="*/ 161 h 186"/>
              <a:gd name="T60" fmla="*/ 185 w 394"/>
              <a:gd name="T61" fmla="*/ 163 h 186"/>
              <a:gd name="T62" fmla="*/ 139 w 394"/>
              <a:gd name="T63" fmla="*/ 169 h 186"/>
              <a:gd name="T64" fmla="*/ 98 w 394"/>
              <a:gd name="T65" fmla="*/ 170 h 186"/>
              <a:gd name="T66" fmla="*/ 60 w 394"/>
              <a:gd name="T67" fmla="*/ 166 h 186"/>
              <a:gd name="T68" fmla="*/ 21 w 394"/>
              <a:gd name="T69" fmla="*/ 147 h 186"/>
              <a:gd name="T70" fmla="*/ 17 w 394"/>
              <a:gd name="T71" fmla="*/ 137 h 186"/>
              <a:gd name="T72" fmla="*/ 12 w 394"/>
              <a:gd name="T73" fmla="*/ 100 h 186"/>
              <a:gd name="T74" fmla="*/ 25 w 394"/>
              <a:gd name="T75" fmla="*/ 56 h 186"/>
              <a:gd name="T76" fmla="*/ 67 w 394"/>
              <a:gd name="T77" fmla="*/ 10 h 186"/>
              <a:gd name="T78" fmla="*/ 79 w 394"/>
              <a:gd name="T79" fmla="*/ 3 h 186"/>
              <a:gd name="T80" fmla="*/ 53 w 394"/>
              <a:gd name="T81" fmla="*/ 8 h 186"/>
              <a:gd name="T82" fmla="*/ 34 w 394"/>
              <a:gd name="T83" fmla="*/ 27 h 186"/>
              <a:gd name="T84" fmla="*/ 18 w 394"/>
              <a:gd name="T85" fmla="*/ 46 h 186"/>
              <a:gd name="T86" fmla="*/ 4 w 394"/>
              <a:gd name="T87" fmla="*/ 93 h 186"/>
              <a:gd name="T88" fmla="*/ 2 w 394"/>
              <a:gd name="T89" fmla="*/ 125 h 186"/>
              <a:gd name="T90" fmla="*/ 6 w 394"/>
              <a:gd name="T91" fmla="*/ 143 h 186"/>
              <a:gd name="T92" fmla="*/ 18 w 394"/>
              <a:gd name="T93" fmla="*/ 156 h 186"/>
              <a:gd name="T94" fmla="*/ 24 w 394"/>
              <a:gd name="T95" fmla="*/ 165 h 186"/>
              <a:gd name="T96" fmla="*/ 43 w 394"/>
              <a:gd name="T97" fmla="*/ 174 h 186"/>
              <a:gd name="T98" fmla="*/ 62 w 394"/>
              <a:gd name="T99" fmla="*/ 178 h 186"/>
              <a:gd name="T100" fmla="*/ 77 w 394"/>
              <a:gd name="T101" fmla="*/ 181 h 186"/>
              <a:gd name="T102" fmla="*/ 90 w 394"/>
              <a:gd name="T103" fmla="*/ 184 h 186"/>
              <a:gd name="T104" fmla="*/ 135 w 394"/>
              <a:gd name="T105" fmla="*/ 182 h 186"/>
              <a:gd name="T106" fmla="*/ 274 w 394"/>
              <a:gd name="T107" fmla="*/ 157 h 186"/>
              <a:gd name="T108" fmla="*/ 330 w 394"/>
              <a:gd name="T109" fmla="*/ 2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94" h="186">
                <a:moveTo>
                  <a:pt x="146" y="182"/>
                </a:moveTo>
                <a:cubicBezTo>
                  <a:pt x="149" y="183"/>
                  <a:pt x="149" y="183"/>
                  <a:pt x="149" y="183"/>
                </a:cubicBezTo>
                <a:cubicBezTo>
                  <a:pt x="145" y="185"/>
                  <a:pt x="142" y="185"/>
                  <a:pt x="146" y="186"/>
                </a:cubicBezTo>
                <a:cubicBezTo>
                  <a:pt x="146" y="182"/>
                  <a:pt x="159" y="184"/>
                  <a:pt x="159" y="180"/>
                </a:cubicBezTo>
                <a:cubicBezTo>
                  <a:pt x="162" y="181"/>
                  <a:pt x="162" y="181"/>
                  <a:pt x="162" y="181"/>
                </a:cubicBezTo>
                <a:cubicBezTo>
                  <a:pt x="161" y="181"/>
                  <a:pt x="161" y="181"/>
                  <a:pt x="160" y="181"/>
                </a:cubicBezTo>
                <a:cubicBezTo>
                  <a:pt x="165" y="183"/>
                  <a:pt x="163" y="178"/>
                  <a:pt x="169" y="178"/>
                </a:cubicBezTo>
                <a:cubicBezTo>
                  <a:pt x="171" y="178"/>
                  <a:pt x="172" y="178"/>
                  <a:pt x="171" y="179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77" y="177"/>
                  <a:pt x="177" y="178"/>
                  <a:pt x="175" y="17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3" y="176"/>
                  <a:pt x="185" y="175"/>
                  <a:pt x="186" y="174"/>
                </a:cubicBezTo>
                <a:cubicBezTo>
                  <a:pt x="188" y="175"/>
                  <a:pt x="185" y="175"/>
                  <a:pt x="186" y="175"/>
                </a:cubicBezTo>
                <a:cubicBezTo>
                  <a:pt x="189" y="174"/>
                  <a:pt x="189" y="174"/>
                  <a:pt x="189" y="174"/>
                </a:cubicBezTo>
                <a:cubicBezTo>
                  <a:pt x="191" y="175"/>
                  <a:pt x="188" y="176"/>
                  <a:pt x="185" y="176"/>
                </a:cubicBezTo>
                <a:cubicBezTo>
                  <a:pt x="189" y="180"/>
                  <a:pt x="188" y="175"/>
                  <a:pt x="196" y="176"/>
                </a:cubicBezTo>
                <a:cubicBezTo>
                  <a:pt x="193" y="177"/>
                  <a:pt x="193" y="177"/>
                  <a:pt x="193" y="177"/>
                </a:cubicBezTo>
                <a:cubicBezTo>
                  <a:pt x="195" y="179"/>
                  <a:pt x="198" y="178"/>
                  <a:pt x="202" y="179"/>
                </a:cubicBezTo>
                <a:cubicBezTo>
                  <a:pt x="201" y="178"/>
                  <a:pt x="194" y="177"/>
                  <a:pt x="197" y="175"/>
                </a:cubicBezTo>
                <a:cubicBezTo>
                  <a:pt x="199" y="175"/>
                  <a:pt x="200" y="175"/>
                  <a:pt x="202" y="174"/>
                </a:cubicBezTo>
                <a:cubicBezTo>
                  <a:pt x="202" y="175"/>
                  <a:pt x="205" y="175"/>
                  <a:pt x="207" y="174"/>
                </a:cubicBezTo>
                <a:cubicBezTo>
                  <a:pt x="207" y="176"/>
                  <a:pt x="207" y="176"/>
                  <a:pt x="207" y="176"/>
                </a:cubicBezTo>
                <a:cubicBezTo>
                  <a:pt x="210" y="175"/>
                  <a:pt x="210" y="174"/>
                  <a:pt x="211" y="173"/>
                </a:cubicBezTo>
                <a:cubicBezTo>
                  <a:pt x="215" y="173"/>
                  <a:pt x="215" y="174"/>
                  <a:pt x="216" y="175"/>
                </a:cubicBezTo>
                <a:cubicBezTo>
                  <a:pt x="222" y="175"/>
                  <a:pt x="212" y="173"/>
                  <a:pt x="218" y="172"/>
                </a:cubicBezTo>
                <a:cubicBezTo>
                  <a:pt x="223" y="172"/>
                  <a:pt x="226" y="171"/>
                  <a:pt x="231" y="169"/>
                </a:cubicBezTo>
                <a:cubicBezTo>
                  <a:pt x="234" y="169"/>
                  <a:pt x="230" y="170"/>
                  <a:pt x="232" y="170"/>
                </a:cubicBezTo>
                <a:cubicBezTo>
                  <a:pt x="234" y="168"/>
                  <a:pt x="234" y="168"/>
                  <a:pt x="234" y="168"/>
                </a:cubicBezTo>
                <a:cubicBezTo>
                  <a:pt x="235" y="168"/>
                  <a:pt x="234" y="169"/>
                  <a:pt x="234" y="169"/>
                </a:cubicBezTo>
                <a:cubicBezTo>
                  <a:pt x="236" y="168"/>
                  <a:pt x="234" y="167"/>
                  <a:pt x="238" y="166"/>
                </a:cubicBezTo>
                <a:cubicBezTo>
                  <a:pt x="238" y="164"/>
                  <a:pt x="245" y="167"/>
                  <a:pt x="249" y="164"/>
                </a:cubicBezTo>
                <a:cubicBezTo>
                  <a:pt x="250" y="164"/>
                  <a:pt x="249" y="165"/>
                  <a:pt x="249" y="166"/>
                </a:cubicBezTo>
                <a:cubicBezTo>
                  <a:pt x="255" y="163"/>
                  <a:pt x="254" y="164"/>
                  <a:pt x="259" y="161"/>
                </a:cubicBezTo>
                <a:cubicBezTo>
                  <a:pt x="263" y="161"/>
                  <a:pt x="263" y="161"/>
                  <a:pt x="263" y="161"/>
                </a:cubicBezTo>
                <a:cubicBezTo>
                  <a:pt x="260" y="160"/>
                  <a:pt x="263" y="158"/>
                  <a:pt x="266" y="156"/>
                </a:cubicBezTo>
                <a:cubicBezTo>
                  <a:pt x="265" y="155"/>
                  <a:pt x="264" y="155"/>
                  <a:pt x="263" y="155"/>
                </a:cubicBezTo>
                <a:cubicBezTo>
                  <a:pt x="268" y="152"/>
                  <a:pt x="268" y="152"/>
                  <a:pt x="268" y="152"/>
                </a:cubicBezTo>
                <a:cubicBezTo>
                  <a:pt x="269" y="153"/>
                  <a:pt x="269" y="153"/>
                  <a:pt x="268" y="154"/>
                </a:cubicBezTo>
                <a:cubicBezTo>
                  <a:pt x="268" y="154"/>
                  <a:pt x="269" y="154"/>
                  <a:pt x="269" y="154"/>
                </a:cubicBezTo>
                <a:cubicBezTo>
                  <a:pt x="271" y="154"/>
                  <a:pt x="270" y="155"/>
                  <a:pt x="269" y="157"/>
                </a:cubicBezTo>
                <a:cubicBezTo>
                  <a:pt x="268" y="156"/>
                  <a:pt x="268" y="156"/>
                  <a:pt x="267" y="156"/>
                </a:cubicBezTo>
                <a:cubicBezTo>
                  <a:pt x="266" y="157"/>
                  <a:pt x="265" y="159"/>
                  <a:pt x="265" y="160"/>
                </a:cubicBezTo>
                <a:cubicBezTo>
                  <a:pt x="266" y="160"/>
                  <a:pt x="266" y="159"/>
                  <a:pt x="267" y="159"/>
                </a:cubicBezTo>
                <a:cubicBezTo>
                  <a:pt x="267" y="159"/>
                  <a:pt x="267" y="160"/>
                  <a:pt x="267" y="160"/>
                </a:cubicBezTo>
                <a:cubicBezTo>
                  <a:pt x="267" y="160"/>
                  <a:pt x="268" y="159"/>
                  <a:pt x="268" y="159"/>
                </a:cubicBezTo>
                <a:cubicBezTo>
                  <a:pt x="270" y="161"/>
                  <a:pt x="270" y="161"/>
                  <a:pt x="270" y="161"/>
                </a:cubicBezTo>
                <a:cubicBezTo>
                  <a:pt x="270" y="160"/>
                  <a:pt x="270" y="160"/>
                  <a:pt x="270" y="160"/>
                </a:cubicBezTo>
                <a:cubicBezTo>
                  <a:pt x="278" y="159"/>
                  <a:pt x="278" y="159"/>
                  <a:pt x="278" y="159"/>
                </a:cubicBezTo>
                <a:cubicBezTo>
                  <a:pt x="282" y="156"/>
                  <a:pt x="286" y="152"/>
                  <a:pt x="293" y="149"/>
                </a:cubicBezTo>
                <a:cubicBezTo>
                  <a:pt x="292" y="151"/>
                  <a:pt x="293" y="151"/>
                  <a:pt x="294" y="153"/>
                </a:cubicBezTo>
                <a:cubicBezTo>
                  <a:pt x="291" y="152"/>
                  <a:pt x="288" y="156"/>
                  <a:pt x="284" y="156"/>
                </a:cubicBezTo>
                <a:cubicBezTo>
                  <a:pt x="286" y="156"/>
                  <a:pt x="286" y="157"/>
                  <a:pt x="285" y="157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5"/>
                  <a:pt x="294" y="154"/>
                  <a:pt x="296" y="154"/>
                </a:cubicBezTo>
                <a:cubicBezTo>
                  <a:pt x="294" y="152"/>
                  <a:pt x="301" y="151"/>
                  <a:pt x="304" y="149"/>
                </a:cubicBezTo>
                <a:cubicBezTo>
                  <a:pt x="304" y="150"/>
                  <a:pt x="304" y="151"/>
                  <a:pt x="300" y="152"/>
                </a:cubicBezTo>
                <a:cubicBezTo>
                  <a:pt x="305" y="153"/>
                  <a:pt x="304" y="147"/>
                  <a:pt x="309" y="148"/>
                </a:cubicBezTo>
                <a:cubicBezTo>
                  <a:pt x="308" y="148"/>
                  <a:pt x="307" y="148"/>
                  <a:pt x="307" y="148"/>
                </a:cubicBezTo>
                <a:cubicBezTo>
                  <a:pt x="309" y="147"/>
                  <a:pt x="314" y="146"/>
                  <a:pt x="313" y="147"/>
                </a:cubicBezTo>
                <a:cubicBezTo>
                  <a:pt x="312" y="147"/>
                  <a:pt x="312" y="147"/>
                  <a:pt x="312" y="147"/>
                </a:cubicBezTo>
                <a:cubicBezTo>
                  <a:pt x="318" y="146"/>
                  <a:pt x="330" y="141"/>
                  <a:pt x="330" y="138"/>
                </a:cubicBezTo>
                <a:cubicBezTo>
                  <a:pt x="330" y="139"/>
                  <a:pt x="330" y="141"/>
                  <a:pt x="330" y="142"/>
                </a:cubicBezTo>
                <a:cubicBezTo>
                  <a:pt x="330" y="142"/>
                  <a:pt x="332" y="139"/>
                  <a:pt x="334" y="136"/>
                </a:cubicBezTo>
                <a:cubicBezTo>
                  <a:pt x="335" y="133"/>
                  <a:pt x="337" y="130"/>
                  <a:pt x="337" y="130"/>
                </a:cubicBezTo>
                <a:cubicBezTo>
                  <a:pt x="337" y="132"/>
                  <a:pt x="342" y="135"/>
                  <a:pt x="338" y="139"/>
                </a:cubicBezTo>
                <a:cubicBezTo>
                  <a:pt x="340" y="138"/>
                  <a:pt x="342" y="138"/>
                  <a:pt x="344" y="136"/>
                </a:cubicBezTo>
                <a:cubicBezTo>
                  <a:pt x="343" y="136"/>
                  <a:pt x="340" y="134"/>
                  <a:pt x="342" y="133"/>
                </a:cubicBezTo>
                <a:cubicBezTo>
                  <a:pt x="346" y="134"/>
                  <a:pt x="345" y="133"/>
                  <a:pt x="350" y="133"/>
                </a:cubicBezTo>
                <a:cubicBezTo>
                  <a:pt x="348" y="133"/>
                  <a:pt x="348" y="130"/>
                  <a:pt x="350" y="129"/>
                </a:cubicBezTo>
                <a:cubicBezTo>
                  <a:pt x="350" y="129"/>
                  <a:pt x="352" y="132"/>
                  <a:pt x="351" y="132"/>
                </a:cubicBezTo>
                <a:cubicBezTo>
                  <a:pt x="351" y="132"/>
                  <a:pt x="352" y="131"/>
                  <a:pt x="353" y="129"/>
                </a:cubicBezTo>
                <a:cubicBezTo>
                  <a:pt x="354" y="128"/>
                  <a:pt x="355" y="126"/>
                  <a:pt x="355" y="126"/>
                </a:cubicBezTo>
                <a:cubicBezTo>
                  <a:pt x="354" y="128"/>
                  <a:pt x="356" y="129"/>
                  <a:pt x="358" y="129"/>
                </a:cubicBezTo>
                <a:cubicBezTo>
                  <a:pt x="357" y="129"/>
                  <a:pt x="362" y="126"/>
                  <a:pt x="363" y="125"/>
                </a:cubicBezTo>
                <a:cubicBezTo>
                  <a:pt x="363" y="125"/>
                  <a:pt x="363" y="125"/>
                  <a:pt x="362" y="126"/>
                </a:cubicBezTo>
                <a:cubicBezTo>
                  <a:pt x="362" y="126"/>
                  <a:pt x="361" y="126"/>
                  <a:pt x="361" y="126"/>
                </a:cubicBezTo>
                <a:cubicBezTo>
                  <a:pt x="367" y="123"/>
                  <a:pt x="364" y="118"/>
                  <a:pt x="369" y="114"/>
                </a:cubicBezTo>
                <a:cubicBezTo>
                  <a:pt x="369" y="115"/>
                  <a:pt x="370" y="119"/>
                  <a:pt x="373" y="117"/>
                </a:cubicBezTo>
                <a:cubicBezTo>
                  <a:pt x="373" y="115"/>
                  <a:pt x="373" y="106"/>
                  <a:pt x="375" y="101"/>
                </a:cubicBezTo>
                <a:cubicBezTo>
                  <a:pt x="376" y="101"/>
                  <a:pt x="376" y="101"/>
                  <a:pt x="376" y="101"/>
                </a:cubicBezTo>
                <a:cubicBezTo>
                  <a:pt x="376" y="101"/>
                  <a:pt x="378" y="97"/>
                  <a:pt x="378" y="97"/>
                </a:cubicBezTo>
                <a:cubicBezTo>
                  <a:pt x="378" y="99"/>
                  <a:pt x="379" y="102"/>
                  <a:pt x="378" y="106"/>
                </a:cubicBezTo>
                <a:cubicBezTo>
                  <a:pt x="378" y="109"/>
                  <a:pt x="377" y="113"/>
                  <a:pt x="376" y="115"/>
                </a:cubicBezTo>
                <a:cubicBezTo>
                  <a:pt x="379" y="114"/>
                  <a:pt x="378" y="115"/>
                  <a:pt x="380" y="112"/>
                </a:cubicBezTo>
                <a:cubicBezTo>
                  <a:pt x="382" y="112"/>
                  <a:pt x="380" y="115"/>
                  <a:pt x="379" y="116"/>
                </a:cubicBezTo>
                <a:cubicBezTo>
                  <a:pt x="379" y="116"/>
                  <a:pt x="386" y="109"/>
                  <a:pt x="386" y="109"/>
                </a:cubicBezTo>
                <a:cubicBezTo>
                  <a:pt x="384" y="108"/>
                  <a:pt x="389" y="101"/>
                  <a:pt x="387" y="101"/>
                </a:cubicBezTo>
                <a:cubicBezTo>
                  <a:pt x="387" y="101"/>
                  <a:pt x="387" y="101"/>
                  <a:pt x="386" y="102"/>
                </a:cubicBezTo>
                <a:cubicBezTo>
                  <a:pt x="386" y="103"/>
                  <a:pt x="385" y="105"/>
                  <a:pt x="385" y="106"/>
                </a:cubicBezTo>
                <a:cubicBezTo>
                  <a:pt x="384" y="107"/>
                  <a:pt x="384" y="108"/>
                  <a:pt x="383" y="109"/>
                </a:cubicBezTo>
                <a:cubicBezTo>
                  <a:pt x="383" y="110"/>
                  <a:pt x="382" y="111"/>
                  <a:pt x="382" y="111"/>
                </a:cubicBezTo>
                <a:cubicBezTo>
                  <a:pt x="381" y="110"/>
                  <a:pt x="382" y="103"/>
                  <a:pt x="385" y="97"/>
                </a:cubicBezTo>
                <a:cubicBezTo>
                  <a:pt x="386" y="96"/>
                  <a:pt x="387" y="100"/>
                  <a:pt x="388" y="100"/>
                </a:cubicBezTo>
                <a:cubicBezTo>
                  <a:pt x="388" y="99"/>
                  <a:pt x="390" y="93"/>
                  <a:pt x="390" y="93"/>
                </a:cubicBezTo>
                <a:cubicBezTo>
                  <a:pt x="390" y="93"/>
                  <a:pt x="390" y="96"/>
                  <a:pt x="390" y="96"/>
                </a:cubicBezTo>
                <a:cubicBezTo>
                  <a:pt x="391" y="94"/>
                  <a:pt x="391" y="92"/>
                  <a:pt x="391" y="91"/>
                </a:cubicBezTo>
                <a:cubicBezTo>
                  <a:pt x="391" y="89"/>
                  <a:pt x="391" y="87"/>
                  <a:pt x="392" y="85"/>
                </a:cubicBezTo>
                <a:cubicBezTo>
                  <a:pt x="392" y="83"/>
                  <a:pt x="394" y="80"/>
                  <a:pt x="393" y="79"/>
                </a:cubicBezTo>
                <a:cubicBezTo>
                  <a:pt x="391" y="82"/>
                  <a:pt x="384" y="83"/>
                  <a:pt x="382" y="81"/>
                </a:cubicBezTo>
                <a:cubicBezTo>
                  <a:pt x="382" y="81"/>
                  <a:pt x="382" y="80"/>
                  <a:pt x="383" y="78"/>
                </a:cubicBezTo>
                <a:cubicBezTo>
                  <a:pt x="383" y="76"/>
                  <a:pt x="383" y="74"/>
                  <a:pt x="384" y="73"/>
                </a:cubicBezTo>
                <a:cubicBezTo>
                  <a:pt x="384" y="71"/>
                  <a:pt x="385" y="72"/>
                  <a:pt x="387" y="72"/>
                </a:cubicBezTo>
                <a:cubicBezTo>
                  <a:pt x="388" y="73"/>
                  <a:pt x="389" y="74"/>
                  <a:pt x="390" y="72"/>
                </a:cubicBezTo>
                <a:cubicBezTo>
                  <a:pt x="389" y="73"/>
                  <a:pt x="388" y="71"/>
                  <a:pt x="388" y="71"/>
                </a:cubicBezTo>
                <a:cubicBezTo>
                  <a:pt x="388" y="69"/>
                  <a:pt x="390" y="71"/>
                  <a:pt x="388" y="68"/>
                </a:cubicBezTo>
                <a:cubicBezTo>
                  <a:pt x="386" y="68"/>
                  <a:pt x="385" y="61"/>
                  <a:pt x="386" y="67"/>
                </a:cubicBezTo>
                <a:cubicBezTo>
                  <a:pt x="384" y="64"/>
                  <a:pt x="385" y="63"/>
                  <a:pt x="382" y="60"/>
                </a:cubicBezTo>
                <a:cubicBezTo>
                  <a:pt x="382" y="62"/>
                  <a:pt x="377" y="60"/>
                  <a:pt x="375" y="58"/>
                </a:cubicBezTo>
                <a:cubicBezTo>
                  <a:pt x="375" y="57"/>
                  <a:pt x="375" y="56"/>
                  <a:pt x="375" y="56"/>
                </a:cubicBezTo>
                <a:cubicBezTo>
                  <a:pt x="371" y="51"/>
                  <a:pt x="370" y="48"/>
                  <a:pt x="365" y="44"/>
                </a:cubicBezTo>
                <a:cubicBezTo>
                  <a:pt x="365" y="43"/>
                  <a:pt x="363" y="40"/>
                  <a:pt x="365" y="41"/>
                </a:cubicBezTo>
                <a:cubicBezTo>
                  <a:pt x="364" y="40"/>
                  <a:pt x="363" y="40"/>
                  <a:pt x="361" y="39"/>
                </a:cubicBezTo>
                <a:cubicBezTo>
                  <a:pt x="360" y="35"/>
                  <a:pt x="365" y="41"/>
                  <a:pt x="364" y="38"/>
                </a:cubicBezTo>
                <a:cubicBezTo>
                  <a:pt x="363" y="39"/>
                  <a:pt x="359" y="36"/>
                  <a:pt x="357" y="35"/>
                </a:cubicBezTo>
                <a:cubicBezTo>
                  <a:pt x="356" y="37"/>
                  <a:pt x="361" y="39"/>
                  <a:pt x="364" y="40"/>
                </a:cubicBezTo>
                <a:cubicBezTo>
                  <a:pt x="362" y="42"/>
                  <a:pt x="357" y="41"/>
                  <a:pt x="351" y="39"/>
                </a:cubicBezTo>
                <a:cubicBezTo>
                  <a:pt x="347" y="36"/>
                  <a:pt x="351" y="36"/>
                  <a:pt x="350" y="36"/>
                </a:cubicBezTo>
                <a:cubicBezTo>
                  <a:pt x="346" y="33"/>
                  <a:pt x="344" y="33"/>
                  <a:pt x="342" y="32"/>
                </a:cubicBezTo>
                <a:cubicBezTo>
                  <a:pt x="340" y="32"/>
                  <a:pt x="338" y="32"/>
                  <a:pt x="336" y="29"/>
                </a:cubicBezTo>
                <a:cubicBezTo>
                  <a:pt x="334" y="26"/>
                  <a:pt x="337" y="27"/>
                  <a:pt x="337" y="25"/>
                </a:cubicBezTo>
                <a:cubicBezTo>
                  <a:pt x="341" y="27"/>
                  <a:pt x="342" y="29"/>
                  <a:pt x="344" y="31"/>
                </a:cubicBezTo>
                <a:cubicBezTo>
                  <a:pt x="342" y="28"/>
                  <a:pt x="342" y="28"/>
                  <a:pt x="342" y="28"/>
                </a:cubicBezTo>
                <a:cubicBezTo>
                  <a:pt x="343" y="28"/>
                  <a:pt x="346" y="30"/>
                  <a:pt x="347" y="31"/>
                </a:cubicBezTo>
                <a:cubicBezTo>
                  <a:pt x="345" y="28"/>
                  <a:pt x="334" y="22"/>
                  <a:pt x="328" y="18"/>
                </a:cubicBezTo>
                <a:cubicBezTo>
                  <a:pt x="326" y="18"/>
                  <a:pt x="324" y="17"/>
                  <a:pt x="325" y="18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8" y="21"/>
                  <a:pt x="322" y="19"/>
                  <a:pt x="324" y="21"/>
                </a:cubicBezTo>
                <a:cubicBezTo>
                  <a:pt x="323" y="20"/>
                  <a:pt x="321" y="20"/>
                  <a:pt x="319" y="20"/>
                </a:cubicBezTo>
                <a:cubicBezTo>
                  <a:pt x="318" y="19"/>
                  <a:pt x="316" y="19"/>
                  <a:pt x="314" y="18"/>
                </a:cubicBezTo>
                <a:cubicBezTo>
                  <a:pt x="314" y="16"/>
                  <a:pt x="314" y="16"/>
                  <a:pt x="314" y="16"/>
                </a:cubicBezTo>
                <a:cubicBezTo>
                  <a:pt x="314" y="16"/>
                  <a:pt x="316" y="18"/>
                  <a:pt x="318" y="18"/>
                </a:cubicBezTo>
                <a:cubicBezTo>
                  <a:pt x="316" y="18"/>
                  <a:pt x="312" y="13"/>
                  <a:pt x="310" y="14"/>
                </a:cubicBezTo>
                <a:cubicBezTo>
                  <a:pt x="312" y="17"/>
                  <a:pt x="312" y="17"/>
                  <a:pt x="312" y="17"/>
                </a:cubicBezTo>
                <a:cubicBezTo>
                  <a:pt x="309" y="16"/>
                  <a:pt x="305" y="17"/>
                  <a:pt x="301" y="15"/>
                </a:cubicBezTo>
                <a:cubicBezTo>
                  <a:pt x="302" y="17"/>
                  <a:pt x="302" y="15"/>
                  <a:pt x="304" y="18"/>
                </a:cubicBezTo>
                <a:cubicBezTo>
                  <a:pt x="303" y="16"/>
                  <a:pt x="306" y="17"/>
                  <a:pt x="308" y="18"/>
                </a:cubicBezTo>
                <a:cubicBezTo>
                  <a:pt x="310" y="19"/>
                  <a:pt x="312" y="20"/>
                  <a:pt x="310" y="18"/>
                </a:cubicBezTo>
                <a:cubicBezTo>
                  <a:pt x="312" y="21"/>
                  <a:pt x="314" y="20"/>
                  <a:pt x="317" y="24"/>
                </a:cubicBezTo>
                <a:cubicBezTo>
                  <a:pt x="317" y="23"/>
                  <a:pt x="316" y="22"/>
                  <a:pt x="319" y="24"/>
                </a:cubicBezTo>
                <a:cubicBezTo>
                  <a:pt x="319" y="24"/>
                  <a:pt x="319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19" y="23"/>
                  <a:pt x="319" y="22"/>
                  <a:pt x="319" y="22"/>
                </a:cubicBezTo>
                <a:cubicBezTo>
                  <a:pt x="320" y="21"/>
                  <a:pt x="325" y="24"/>
                  <a:pt x="327" y="24"/>
                </a:cubicBezTo>
                <a:cubicBezTo>
                  <a:pt x="328" y="25"/>
                  <a:pt x="326" y="24"/>
                  <a:pt x="326" y="25"/>
                </a:cubicBezTo>
                <a:cubicBezTo>
                  <a:pt x="329" y="25"/>
                  <a:pt x="329" y="25"/>
                  <a:pt x="329" y="25"/>
                </a:cubicBezTo>
                <a:cubicBezTo>
                  <a:pt x="329" y="26"/>
                  <a:pt x="332" y="30"/>
                  <a:pt x="328" y="28"/>
                </a:cubicBezTo>
                <a:cubicBezTo>
                  <a:pt x="331" y="30"/>
                  <a:pt x="331" y="30"/>
                  <a:pt x="331" y="30"/>
                </a:cubicBezTo>
                <a:cubicBezTo>
                  <a:pt x="333" y="32"/>
                  <a:pt x="336" y="34"/>
                  <a:pt x="337" y="34"/>
                </a:cubicBezTo>
                <a:cubicBezTo>
                  <a:pt x="339" y="36"/>
                  <a:pt x="342" y="36"/>
                  <a:pt x="340" y="36"/>
                </a:cubicBezTo>
                <a:cubicBezTo>
                  <a:pt x="346" y="38"/>
                  <a:pt x="346" y="38"/>
                  <a:pt x="346" y="38"/>
                </a:cubicBezTo>
                <a:cubicBezTo>
                  <a:pt x="345" y="39"/>
                  <a:pt x="345" y="39"/>
                  <a:pt x="345" y="39"/>
                </a:cubicBezTo>
                <a:cubicBezTo>
                  <a:pt x="348" y="40"/>
                  <a:pt x="351" y="42"/>
                  <a:pt x="353" y="44"/>
                </a:cubicBezTo>
                <a:cubicBezTo>
                  <a:pt x="355" y="45"/>
                  <a:pt x="356" y="46"/>
                  <a:pt x="357" y="47"/>
                </a:cubicBezTo>
                <a:cubicBezTo>
                  <a:pt x="358" y="48"/>
                  <a:pt x="359" y="49"/>
                  <a:pt x="360" y="51"/>
                </a:cubicBezTo>
                <a:cubicBezTo>
                  <a:pt x="362" y="52"/>
                  <a:pt x="363" y="53"/>
                  <a:pt x="365" y="56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6" y="58"/>
                  <a:pt x="367" y="59"/>
                  <a:pt x="368" y="61"/>
                </a:cubicBezTo>
                <a:cubicBezTo>
                  <a:pt x="369" y="62"/>
                  <a:pt x="369" y="63"/>
                  <a:pt x="370" y="63"/>
                </a:cubicBezTo>
                <a:cubicBezTo>
                  <a:pt x="370" y="64"/>
                  <a:pt x="370" y="65"/>
                  <a:pt x="371" y="67"/>
                </a:cubicBezTo>
                <a:cubicBezTo>
                  <a:pt x="371" y="68"/>
                  <a:pt x="372" y="69"/>
                  <a:pt x="373" y="70"/>
                </a:cubicBezTo>
                <a:cubicBezTo>
                  <a:pt x="373" y="71"/>
                  <a:pt x="374" y="73"/>
                  <a:pt x="375" y="74"/>
                </a:cubicBezTo>
                <a:cubicBezTo>
                  <a:pt x="375" y="75"/>
                  <a:pt x="376" y="76"/>
                  <a:pt x="376" y="77"/>
                </a:cubicBezTo>
                <a:cubicBezTo>
                  <a:pt x="377" y="77"/>
                  <a:pt x="377" y="77"/>
                  <a:pt x="377" y="77"/>
                </a:cubicBezTo>
                <a:cubicBezTo>
                  <a:pt x="378" y="79"/>
                  <a:pt x="378" y="81"/>
                  <a:pt x="379" y="85"/>
                </a:cubicBezTo>
                <a:cubicBezTo>
                  <a:pt x="380" y="84"/>
                  <a:pt x="380" y="84"/>
                  <a:pt x="380" y="84"/>
                </a:cubicBezTo>
                <a:cubicBezTo>
                  <a:pt x="381" y="87"/>
                  <a:pt x="378" y="91"/>
                  <a:pt x="376" y="95"/>
                </a:cubicBezTo>
                <a:cubicBezTo>
                  <a:pt x="376" y="95"/>
                  <a:pt x="376" y="94"/>
                  <a:pt x="377" y="93"/>
                </a:cubicBezTo>
                <a:cubicBezTo>
                  <a:pt x="375" y="95"/>
                  <a:pt x="374" y="98"/>
                  <a:pt x="372" y="100"/>
                </a:cubicBezTo>
                <a:cubicBezTo>
                  <a:pt x="371" y="103"/>
                  <a:pt x="369" y="106"/>
                  <a:pt x="367" y="107"/>
                </a:cubicBezTo>
                <a:cubicBezTo>
                  <a:pt x="366" y="108"/>
                  <a:pt x="365" y="109"/>
                  <a:pt x="364" y="109"/>
                </a:cubicBezTo>
                <a:cubicBezTo>
                  <a:pt x="364" y="109"/>
                  <a:pt x="364" y="109"/>
                  <a:pt x="364" y="109"/>
                </a:cubicBezTo>
                <a:cubicBezTo>
                  <a:pt x="364" y="109"/>
                  <a:pt x="364" y="109"/>
                  <a:pt x="364" y="109"/>
                </a:cubicBezTo>
                <a:cubicBezTo>
                  <a:pt x="363" y="109"/>
                  <a:pt x="363" y="110"/>
                  <a:pt x="362" y="110"/>
                </a:cubicBezTo>
                <a:cubicBezTo>
                  <a:pt x="363" y="110"/>
                  <a:pt x="363" y="110"/>
                  <a:pt x="364" y="109"/>
                </a:cubicBezTo>
                <a:cubicBezTo>
                  <a:pt x="363" y="110"/>
                  <a:pt x="362" y="111"/>
                  <a:pt x="361" y="112"/>
                </a:cubicBezTo>
                <a:cubicBezTo>
                  <a:pt x="359" y="112"/>
                  <a:pt x="359" y="112"/>
                  <a:pt x="359" y="112"/>
                </a:cubicBezTo>
                <a:cubicBezTo>
                  <a:pt x="359" y="112"/>
                  <a:pt x="359" y="112"/>
                  <a:pt x="359" y="112"/>
                </a:cubicBezTo>
                <a:cubicBezTo>
                  <a:pt x="357" y="112"/>
                  <a:pt x="358" y="113"/>
                  <a:pt x="360" y="114"/>
                </a:cubicBezTo>
                <a:cubicBezTo>
                  <a:pt x="359" y="114"/>
                  <a:pt x="359" y="115"/>
                  <a:pt x="358" y="115"/>
                </a:cubicBezTo>
                <a:cubicBezTo>
                  <a:pt x="356" y="114"/>
                  <a:pt x="355" y="118"/>
                  <a:pt x="352" y="117"/>
                </a:cubicBezTo>
                <a:cubicBezTo>
                  <a:pt x="352" y="119"/>
                  <a:pt x="346" y="122"/>
                  <a:pt x="346" y="125"/>
                </a:cubicBezTo>
                <a:cubicBezTo>
                  <a:pt x="346" y="125"/>
                  <a:pt x="345" y="125"/>
                  <a:pt x="346" y="124"/>
                </a:cubicBezTo>
                <a:cubicBezTo>
                  <a:pt x="344" y="125"/>
                  <a:pt x="342" y="125"/>
                  <a:pt x="341" y="127"/>
                </a:cubicBezTo>
                <a:cubicBezTo>
                  <a:pt x="340" y="125"/>
                  <a:pt x="340" y="125"/>
                  <a:pt x="340" y="125"/>
                </a:cubicBezTo>
                <a:cubicBezTo>
                  <a:pt x="340" y="125"/>
                  <a:pt x="337" y="129"/>
                  <a:pt x="337" y="129"/>
                </a:cubicBezTo>
                <a:cubicBezTo>
                  <a:pt x="334" y="129"/>
                  <a:pt x="333" y="129"/>
                  <a:pt x="335" y="127"/>
                </a:cubicBezTo>
                <a:cubicBezTo>
                  <a:pt x="330" y="131"/>
                  <a:pt x="331" y="130"/>
                  <a:pt x="327" y="134"/>
                </a:cubicBezTo>
                <a:cubicBezTo>
                  <a:pt x="327" y="132"/>
                  <a:pt x="327" y="132"/>
                  <a:pt x="327" y="132"/>
                </a:cubicBezTo>
                <a:cubicBezTo>
                  <a:pt x="325" y="133"/>
                  <a:pt x="323" y="136"/>
                  <a:pt x="321" y="135"/>
                </a:cubicBezTo>
                <a:cubicBezTo>
                  <a:pt x="317" y="134"/>
                  <a:pt x="302" y="142"/>
                  <a:pt x="292" y="142"/>
                </a:cubicBezTo>
                <a:cubicBezTo>
                  <a:pt x="295" y="145"/>
                  <a:pt x="287" y="142"/>
                  <a:pt x="287" y="145"/>
                </a:cubicBezTo>
                <a:cubicBezTo>
                  <a:pt x="286" y="144"/>
                  <a:pt x="285" y="144"/>
                  <a:pt x="286" y="143"/>
                </a:cubicBezTo>
                <a:cubicBezTo>
                  <a:pt x="281" y="145"/>
                  <a:pt x="278" y="144"/>
                  <a:pt x="275" y="147"/>
                </a:cubicBezTo>
                <a:cubicBezTo>
                  <a:pt x="274" y="146"/>
                  <a:pt x="276" y="146"/>
                  <a:pt x="275" y="145"/>
                </a:cubicBezTo>
                <a:cubicBezTo>
                  <a:pt x="275" y="146"/>
                  <a:pt x="274" y="146"/>
                  <a:pt x="273" y="146"/>
                </a:cubicBezTo>
                <a:cubicBezTo>
                  <a:pt x="272" y="146"/>
                  <a:pt x="274" y="145"/>
                  <a:pt x="274" y="145"/>
                </a:cubicBezTo>
                <a:cubicBezTo>
                  <a:pt x="269" y="146"/>
                  <a:pt x="269" y="149"/>
                  <a:pt x="269" y="151"/>
                </a:cubicBezTo>
                <a:cubicBezTo>
                  <a:pt x="266" y="151"/>
                  <a:pt x="265" y="151"/>
                  <a:pt x="263" y="153"/>
                </a:cubicBezTo>
                <a:cubicBezTo>
                  <a:pt x="262" y="153"/>
                  <a:pt x="260" y="152"/>
                  <a:pt x="264" y="151"/>
                </a:cubicBezTo>
                <a:cubicBezTo>
                  <a:pt x="262" y="151"/>
                  <a:pt x="252" y="153"/>
                  <a:pt x="252" y="154"/>
                </a:cubicBezTo>
                <a:cubicBezTo>
                  <a:pt x="252" y="154"/>
                  <a:pt x="250" y="155"/>
                  <a:pt x="249" y="155"/>
                </a:cubicBezTo>
                <a:cubicBezTo>
                  <a:pt x="245" y="156"/>
                  <a:pt x="244" y="156"/>
                  <a:pt x="240" y="157"/>
                </a:cubicBezTo>
                <a:cubicBezTo>
                  <a:pt x="242" y="157"/>
                  <a:pt x="242" y="157"/>
                  <a:pt x="242" y="157"/>
                </a:cubicBezTo>
                <a:cubicBezTo>
                  <a:pt x="240" y="160"/>
                  <a:pt x="238" y="158"/>
                  <a:pt x="235" y="159"/>
                </a:cubicBezTo>
                <a:cubicBezTo>
                  <a:pt x="235" y="159"/>
                  <a:pt x="235" y="159"/>
                  <a:pt x="235" y="159"/>
                </a:cubicBezTo>
                <a:cubicBezTo>
                  <a:pt x="227" y="159"/>
                  <a:pt x="232" y="160"/>
                  <a:pt x="224" y="160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24" y="164"/>
                  <a:pt x="217" y="160"/>
                  <a:pt x="213" y="162"/>
                </a:cubicBezTo>
                <a:cubicBezTo>
                  <a:pt x="215" y="163"/>
                  <a:pt x="215" y="163"/>
                  <a:pt x="215" y="163"/>
                </a:cubicBezTo>
                <a:cubicBezTo>
                  <a:pt x="213" y="164"/>
                  <a:pt x="208" y="160"/>
                  <a:pt x="205" y="160"/>
                </a:cubicBezTo>
                <a:cubicBezTo>
                  <a:pt x="204" y="160"/>
                  <a:pt x="206" y="159"/>
                  <a:pt x="207" y="159"/>
                </a:cubicBezTo>
                <a:cubicBezTo>
                  <a:pt x="200" y="158"/>
                  <a:pt x="206" y="161"/>
                  <a:pt x="201" y="162"/>
                </a:cubicBezTo>
                <a:cubicBezTo>
                  <a:pt x="200" y="161"/>
                  <a:pt x="202" y="159"/>
                  <a:pt x="199" y="160"/>
                </a:cubicBezTo>
                <a:cubicBezTo>
                  <a:pt x="197" y="159"/>
                  <a:pt x="190" y="164"/>
                  <a:pt x="185" y="163"/>
                </a:cubicBezTo>
                <a:cubicBezTo>
                  <a:pt x="187" y="164"/>
                  <a:pt x="188" y="164"/>
                  <a:pt x="185" y="165"/>
                </a:cubicBezTo>
                <a:cubicBezTo>
                  <a:pt x="182" y="166"/>
                  <a:pt x="176" y="163"/>
                  <a:pt x="173" y="166"/>
                </a:cubicBezTo>
                <a:cubicBezTo>
                  <a:pt x="173" y="166"/>
                  <a:pt x="173" y="166"/>
                  <a:pt x="172" y="166"/>
                </a:cubicBezTo>
                <a:cubicBezTo>
                  <a:pt x="170" y="167"/>
                  <a:pt x="164" y="168"/>
                  <a:pt x="163" y="169"/>
                </a:cubicBezTo>
                <a:cubicBezTo>
                  <a:pt x="160" y="165"/>
                  <a:pt x="147" y="173"/>
                  <a:pt x="146" y="169"/>
                </a:cubicBezTo>
                <a:cubicBezTo>
                  <a:pt x="139" y="170"/>
                  <a:pt x="139" y="170"/>
                  <a:pt x="139" y="170"/>
                </a:cubicBezTo>
                <a:cubicBezTo>
                  <a:pt x="139" y="169"/>
                  <a:pt x="139" y="169"/>
                  <a:pt x="139" y="169"/>
                </a:cubicBezTo>
                <a:cubicBezTo>
                  <a:pt x="134" y="169"/>
                  <a:pt x="132" y="170"/>
                  <a:pt x="130" y="172"/>
                </a:cubicBezTo>
                <a:cubicBezTo>
                  <a:pt x="129" y="171"/>
                  <a:pt x="130" y="171"/>
                  <a:pt x="130" y="171"/>
                </a:cubicBezTo>
                <a:cubicBezTo>
                  <a:pt x="122" y="170"/>
                  <a:pt x="122" y="170"/>
                  <a:pt x="115" y="173"/>
                </a:cubicBezTo>
                <a:cubicBezTo>
                  <a:pt x="115" y="171"/>
                  <a:pt x="115" y="171"/>
                  <a:pt x="115" y="171"/>
                </a:cubicBezTo>
                <a:cubicBezTo>
                  <a:pt x="114" y="172"/>
                  <a:pt x="111" y="171"/>
                  <a:pt x="108" y="171"/>
                </a:cubicBezTo>
                <a:cubicBezTo>
                  <a:pt x="105" y="170"/>
                  <a:pt x="101" y="170"/>
                  <a:pt x="97" y="170"/>
                </a:cubicBezTo>
                <a:cubicBezTo>
                  <a:pt x="97" y="170"/>
                  <a:pt x="97" y="170"/>
                  <a:pt x="98" y="170"/>
                </a:cubicBezTo>
                <a:cubicBezTo>
                  <a:pt x="89" y="171"/>
                  <a:pt x="79" y="164"/>
                  <a:pt x="75" y="169"/>
                </a:cubicBezTo>
                <a:cubicBezTo>
                  <a:pt x="75" y="169"/>
                  <a:pt x="74" y="169"/>
                  <a:pt x="72" y="169"/>
                </a:cubicBezTo>
                <a:cubicBezTo>
                  <a:pt x="71" y="169"/>
                  <a:pt x="70" y="169"/>
                  <a:pt x="70" y="169"/>
                </a:cubicBezTo>
                <a:cubicBezTo>
                  <a:pt x="77" y="171"/>
                  <a:pt x="68" y="172"/>
                  <a:pt x="71" y="173"/>
                </a:cubicBezTo>
                <a:cubicBezTo>
                  <a:pt x="68" y="173"/>
                  <a:pt x="64" y="170"/>
                  <a:pt x="68" y="170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70" y="168"/>
                  <a:pt x="60" y="168"/>
                  <a:pt x="60" y="166"/>
                </a:cubicBezTo>
                <a:cubicBezTo>
                  <a:pt x="47" y="164"/>
                  <a:pt x="35" y="158"/>
                  <a:pt x="27" y="15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5" y="151"/>
                </a:cubicBezTo>
                <a:cubicBezTo>
                  <a:pt x="24" y="150"/>
                  <a:pt x="23" y="150"/>
                  <a:pt x="23" y="150"/>
                </a:cubicBezTo>
                <a:cubicBezTo>
                  <a:pt x="23" y="149"/>
                  <a:pt x="24" y="148"/>
                  <a:pt x="26" y="150"/>
                </a:cubicBezTo>
                <a:cubicBezTo>
                  <a:pt x="25" y="149"/>
                  <a:pt x="24" y="148"/>
                  <a:pt x="23" y="148"/>
                </a:cubicBezTo>
                <a:cubicBezTo>
                  <a:pt x="22" y="147"/>
                  <a:pt x="21" y="147"/>
                  <a:pt x="21" y="147"/>
                </a:cubicBezTo>
                <a:cubicBezTo>
                  <a:pt x="20" y="145"/>
                  <a:pt x="21" y="145"/>
                  <a:pt x="22" y="145"/>
                </a:cubicBezTo>
                <a:cubicBezTo>
                  <a:pt x="23" y="146"/>
                  <a:pt x="24" y="146"/>
                  <a:pt x="23" y="146"/>
                </a:cubicBezTo>
                <a:cubicBezTo>
                  <a:pt x="23" y="146"/>
                  <a:pt x="22" y="144"/>
                  <a:pt x="22" y="144"/>
                </a:cubicBezTo>
                <a:cubicBezTo>
                  <a:pt x="22" y="144"/>
                  <a:pt x="22" y="145"/>
                  <a:pt x="22" y="145"/>
                </a:cubicBezTo>
                <a:cubicBezTo>
                  <a:pt x="20" y="144"/>
                  <a:pt x="19" y="144"/>
                  <a:pt x="18" y="141"/>
                </a:cubicBezTo>
                <a:cubicBezTo>
                  <a:pt x="17" y="139"/>
                  <a:pt x="18" y="139"/>
                  <a:pt x="18" y="139"/>
                </a:cubicBezTo>
                <a:cubicBezTo>
                  <a:pt x="18" y="139"/>
                  <a:pt x="18" y="138"/>
                  <a:pt x="17" y="137"/>
                </a:cubicBezTo>
                <a:cubicBezTo>
                  <a:pt x="17" y="137"/>
                  <a:pt x="17" y="136"/>
                  <a:pt x="16" y="135"/>
                </a:cubicBezTo>
                <a:cubicBezTo>
                  <a:pt x="16" y="134"/>
                  <a:pt x="16" y="133"/>
                  <a:pt x="16" y="133"/>
                </a:cubicBezTo>
                <a:cubicBezTo>
                  <a:pt x="15" y="135"/>
                  <a:pt x="15" y="135"/>
                  <a:pt x="15" y="135"/>
                </a:cubicBezTo>
                <a:cubicBezTo>
                  <a:pt x="13" y="133"/>
                  <a:pt x="13" y="131"/>
                  <a:pt x="12" y="133"/>
                </a:cubicBezTo>
                <a:cubicBezTo>
                  <a:pt x="13" y="131"/>
                  <a:pt x="12" y="126"/>
                  <a:pt x="12" y="122"/>
                </a:cubicBezTo>
                <a:cubicBezTo>
                  <a:pt x="11" y="117"/>
                  <a:pt x="11" y="112"/>
                  <a:pt x="12" y="111"/>
                </a:cubicBezTo>
                <a:cubicBezTo>
                  <a:pt x="10" y="108"/>
                  <a:pt x="11" y="104"/>
                  <a:pt x="12" y="100"/>
                </a:cubicBezTo>
                <a:cubicBezTo>
                  <a:pt x="11" y="101"/>
                  <a:pt x="9" y="101"/>
                  <a:pt x="10" y="98"/>
                </a:cubicBezTo>
                <a:cubicBezTo>
                  <a:pt x="12" y="99"/>
                  <a:pt x="12" y="97"/>
                  <a:pt x="13" y="95"/>
                </a:cubicBezTo>
                <a:cubicBezTo>
                  <a:pt x="14" y="93"/>
                  <a:pt x="14" y="90"/>
                  <a:pt x="16" y="89"/>
                </a:cubicBezTo>
                <a:cubicBezTo>
                  <a:pt x="14" y="91"/>
                  <a:pt x="18" y="79"/>
                  <a:pt x="14" y="82"/>
                </a:cubicBezTo>
                <a:cubicBezTo>
                  <a:pt x="16" y="79"/>
                  <a:pt x="16" y="82"/>
                  <a:pt x="17" y="80"/>
                </a:cubicBezTo>
                <a:cubicBezTo>
                  <a:pt x="18" y="73"/>
                  <a:pt x="24" y="66"/>
                  <a:pt x="27" y="58"/>
                </a:cubicBezTo>
                <a:cubicBezTo>
                  <a:pt x="27" y="58"/>
                  <a:pt x="25" y="58"/>
                  <a:pt x="25" y="56"/>
                </a:cubicBezTo>
                <a:cubicBezTo>
                  <a:pt x="30" y="54"/>
                  <a:pt x="30" y="54"/>
                  <a:pt x="30" y="54"/>
                </a:cubicBezTo>
                <a:cubicBezTo>
                  <a:pt x="31" y="52"/>
                  <a:pt x="28" y="51"/>
                  <a:pt x="31" y="49"/>
                </a:cubicBezTo>
                <a:cubicBezTo>
                  <a:pt x="31" y="49"/>
                  <a:pt x="30" y="49"/>
                  <a:pt x="30" y="48"/>
                </a:cubicBezTo>
                <a:cubicBezTo>
                  <a:pt x="36" y="41"/>
                  <a:pt x="41" y="34"/>
                  <a:pt x="47" y="27"/>
                </a:cubicBezTo>
                <a:cubicBezTo>
                  <a:pt x="52" y="20"/>
                  <a:pt x="60" y="14"/>
                  <a:pt x="68" y="13"/>
                </a:cubicBezTo>
                <a:cubicBezTo>
                  <a:pt x="66" y="13"/>
                  <a:pt x="67" y="13"/>
                  <a:pt x="68" y="12"/>
                </a:cubicBezTo>
                <a:cubicBezTo>
                  <a:pt x="67" y="12"/>
                  <a:pt x="68" y="11"/>
                  <a:pt x="67" y="10"/>
                </a:cubicBezTo>
                <a:cubicBezTo>
                  <a:pt x="67" y="10"/>
                  <a:pt x="69" y="10"/>
                  <a:pt x="71" y="10"/>
                </a:cubicBezTo>
                <a:cubicBezTo>
                  <a:pt x="73" y="10"/>
                  <a:pt x="74" y="9"/>
                  <a:pt x="74" y="10"/>
                </a:cubicBezTo>
                <a:cubicBezTo>
                  <a:pt x="75" y="9"/>
                  <a:pt x="77" y="8"/>
                  <a:pt x="78" y="8"/>
                </a:cubicBezTo>
                <a:cubicBezTo>
                  <a:pt x="79" y="8"/>
                  <a:pt x="80" y="8"/>
                  <a:pt x="81" y="8"/>
                </a:cubicBezTo>
                <a:cubicBezTo>
                  <a:pt x="81" y="7"/>
                  <a:pt x="82" y="7"/>
                  <a:pt x="82" y="7"/>
                </a:cubicBezTo>
                <a:cubicBezTo>
                  <a:pt x="80" y="7"/>
                  <a:pt x="80" y="7"/>
                  <a:pt x="80" y="7"/>
                </a:cubicBezTo>
                <a:cubicBezTo>
                  <a:pt x="81" y="6"/>
                  <a:pt x="80" y="5"/>
                  <a:pt x="79" y="3"/>
                </a:cubicBezTo>
                <a:cubicBezTo>
                  <a:pt x="77" y="2"/>
                  <a:pt x="75" y="1"/>
                  <a:pt x="75" y="0"/>
                </a:cubicBezTo>
                <a:cubicBezTo>
                  <a:pt x="74" y="1"/>
                  <a:pt x="73" y="1"/>
                  <a:pt x="72" y="1"/>
                </a:cubicBezTo>
                <a:cubicBezTo>
                  <a:pt x="70" y="1"/>
                  <a:pt x="69" y="1"/>
                  <a:pt x="67" y="1"/>
                </a:cubicBezTo>
                <a:cubicBezTo>
                  <a:pt x="64" y="1"/>
                  <a:pt x="61" y="2"/>
                  <a:pt x="59" y="6"/>
                </a:cubicBezTo>
                <a:cubicBezTo>
                  <a:pt x="58" y="6"/>
                  <a:pt x="60" y="4"/>
                  <a:pt x="59" y="4"/>
                </a:cubicBezTo>
                <a:cubicBezTo>
                  <a:pt x="58" y="6"/>
                  <a:pt x="56" y="7"/>
                  <a:pt x="53" y="9"/>
                </a:cubicBezTo>
                <a:cubicBezTo>
                  <a:pt x="53" y="8"/>
                  <a:pt x="53" y="8"/>
                  <a:pt x="53" y="8"/>
                </a:cubicBezTo>
                <a:cubicBezTo>
                  <a:pt x="51" y="10"/>
                  <a:pt x="50" y="11"/>
                  <a:pt x="48" y="12"/>
                </a:cubicBezTo>
                <a:cubicBezTo>
                  <a:pt x="46" y="13"/>
                  <a:pt x="45" y="15"/>
                  <a:pt x="43" y="16"/>
                </a:cubicBezTo>
                <a:cubicBezTo>
                  <a:pt x="42" y="17"/>
                  <a:pt x="40" y="18"/>
                  <a:pt x="39" y="20"/>
                </a:cubicBezTo>
                <a:cubicBezTo>
                  <a:pt x="37" y="21"/>
                  <a:pt x="36" y="23"/>
                  <a:pt x="34" y="25"/>
                </a:cubicBezTo>
                <a:cubicBezTo>
                  <a:pt x="35" y="25"/>
                  <a:pt x="35" y="25"/>
                  <a:pt x="35" y="25"/>
                </a:cubicBezTo>
                <a:cubicBezTo>
                  <a:pt x="33" y="27"/>
                  <a:pt x="33" y="27"/>
                  <a:pt x="32" y="27"/>
                </a:cubicBezTo>
                <a:cubicBezTo>
                  <a:pt x="32" y="29"/>
                  <a:pt x="33" y="28"/>
                  <a:pt x="34" y="27"/>
                </a:cubicBezTo>
                <a:cubicBezTo>
                  <a:pt x="35" y="25"/>
                  <a:pt x="36" y="24"/>
                  <a:pt x="36" y="26"/>
                </a:cubicBezTo>
                <a:cubicBezTo>
                  <a:pt x="34" y="26"/>
                  <a:pt x="32" y="29"/>
                  <a:pt x="29" y="33"/>
                </a:cubicBezTo>
                <a:cubicBezTo>
                  <a:pt x="27" y="36"/>
                  <a:pt x="25" y="39"/>
                  <a:pt x="23" y="39"/>
                </a:cubicBezTo>
                <a:cubicBezTo>
                  <a:pt x="21" y="42"/>
                  <a:pt x="25" y="39"/>
                  <a:pt x="23" y="42"/>
                </a:cubicBezTo>
                <a:cubicBezTo>
                  <a:pt x="21" y="43"/>
                  <a:pt x="21" y="43"/>
                  <a:pt x="21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1" y="46"/>
                  <a:pt x="19" y="46"/>
                  <a:pt x="18" y="46"/>
                </a:cubicBezTo>
                <a:cubicBezTo>
                  <a:pt x="19" y="46"/>
                  <a:pt x="19" y="44"/>
                  <a:pt x="19" y="44"/>
                </a:cubicBezTo>
                <a:cubicBezTo>
                  <a:pt x="17" y="46"/>
                  <a:pt x="15" y="52"/>
                  <a:pt x="14" y="53"/>
                </a:cubicBezTo>
                <a:cubicBezTo>
                  <a:pt x="17" y="50"/>
                  <a:pt x="17" y="50"/>
                  <a:pt x="17" y="50"/>
                </a:cubicBezTo>
                <a:cubicBezTo>
                  <a:pt x="13" y="59"/>
                  <a:pt x="7" y="70"/>
                  <a:pt x="6" y="80"/>
                </a:cubicBezTo>
                <a:cubicBezTo>
                  <a:pt x="7" y="79"/>
                  <a:pt x="7" y="79"/>
                  <a:pt x="7" y="79"/>
                </a:cubicBezTo>
                <a:cubicBezTo>
                  <a:pt x="6" y="87"/>
                  <a:pt x="5" y="85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7"/>
                  <a:pt x="4" y="99"/>
                </a:cubicBezTo>
                <a:cubicBezTo>
                  <a:pt x="3" y="97"/>
                  <a:pt x="2" y="102"/>
                  <a:pt x="1" y="100"/>
                </a:cubicBezTo>
                <a:cubicBezTo>
                  <a:pt x="2" y="108"/>
                  <a:pt x="2" y="104"/>
                  <a:pt x="4" y="109"/>
                </a:cubicBezTo>
                <a:cubicBezTo>
                  <a:pt x="3" y="110"/>
                  <a:pt x="3" y="110"/>
                  <a:pt x="3" y="110"/>
                </a:cubicBezTo>
                <a:cubicBezTo>
                  <a:pt x="4" y="112"/>
                  <a:pt x="4" y="112"/>
                  <a:pt x="4" y="116"/>
                </a:cubicBezTo>
                <a:cubicBezTo>
                  <a:pt x="3" y="113"/>
                  <a:pt x="3" y="119"/>
                  <a:pt x="1" y="115"/>
                </a:cubicBezTo>
                <a:cubicBezTo>
                  <a:pt x="0" y="119"/>
                  <a:pt x="1" y="123"/>
                  <a:pt x="2" y="125"/>
                </a:cubicBezTo>
                <a:cubicBezTo>
                  <a:pt x="3" y="128"/>
                  <a:pt x="3" y="130"/>
                  <a:pt x="2" y="132"/>
                </a:cubicBezTo>
                <a:cubicBezTo>
                  <a:pt x="4" y="134"/>
                  <a:pt x="4" y="132"/>
                  <a:pt x="4" y="130"/>
                </a:cubicBezTo>
                <a:cubicBezTo>
                  <a:pt x="4" y="128"/>
                  <a:pt x="3" y="125"/>
                  <a:pt x="3" y="127"/>
                </a:cubicBezTo>
                <a:cubicBezTo>
                  <a:pt x="4" y="125"/>
                  <a:pt x="6" y="129"/>
                  <a:pt x="7" y="132"/>
                </a:cubicBezTo>
                <a:cubicBezTo>
                  <a:pt x="7" y="133"/>
                  <a:pt x="6" y="135"/>
                  <a:pt x="6" y="137"/>
                </a:cubicBezTo>
                <a:cubicBezTo>
                  <a:pt x="6" y="139"/>
                  <a:pt x="6" y="141"/>
                  <a:pt x="7" y="144"/>
                </a:cubicBezTo>
                <a:cubicBezTo>
                  <a:pt x="7" y="144"/>
                  <a:pt x="7" y="144"/>
                  <a:pt x="6" y="143"/>
                </a:cubicBezTo>
                <a:cubicBezTo>
                  <a:pt x="7" y="146"/>
                  <a:pt x="10" y="147"/>
                  <a:pt x="11" y="151"/>
                </a:cubicBezTo>
                <a:cubicBezTo>
                  <a:pt x="13" y="151"/>
                  <a:pt x="13" y="154"/>
                  <a:pt x="15" y="153"/>
                </a:cubicBezTo>
                <a:cubicBezTo>
                  <a:pt x="15" y="153"/>
                  <a:pt x="14" y="152"/>
                  <a:pt x="13" y="151"/>
                </a:cubicBezTo>
                <a:cubicBezTo>
                  <a:pt x="12" y="150"/>
                  <a:pt x="11" y="148"/>
                  <a:pt x="11" y="148"/>
                </a:cubicBezTo>
                <a:cubicBezTo>
                  <a:pt x="12" y="150"/>
                  <a:pt x="14" y="151"/>
                  <a:pt x="16" y="152"/>
                </a:cubicBezTo>
                <a:cubicBezTo>
                  <a:pt x="18" y="153"/>
                  <a:pt x="19" y="155"/>
                  <a:pt x="21" y="157"/>
                </a:cubicBezTo>
                <a:cubicBezTo>
                  <a:pt x="20" y="157"/>
                  <a:pt x="19" y="156"/>
                  <a:pt x="18" y="156"/>
                </a:cubicBezTo>
                <a:cubicBezTo>
                  <a:pt x="18" y="157"/>
                  <a:pt x="20" y="158"/>
                  <a:pt x="21" y="159"/>
                </a:cubicBezTo>
                <a:cubicBezTo>
                  <a:pt x="19" y="161"/>
                  <a:pt x="15" y="155"/>
                  <a:pt x="11" y="152"/>
                </a:cubicBezTo>
                <a:cubicBezTo>
                  <a:pt x="11" y="153"/>
                  <a:pt x="13" y="155"/>
                  <a:pt x="14" y="156"/>
                </a:cubicBezTo>
                <a:cubicBezTo>
                  <a:pt x="15" y="156"/>
                  <a:pt x="16" y="157"/>
                  <a:pt x="14" y="157"/>
                </a:cubicBezTo>
                <a:cubicBezTo>
                  <a:pt x="17" y="157"/>
                  <a:pt x="18" y="159"/>
                  <a:pt x="19" y="160"/>
                </a:cubicBezTo>
                <a:cubicBezTo>
                  <a:pt x="21" y="162"/>
                  <a:pt x="22" y="163"/>
                  <a:pt x="25" y="164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25" y="165"/>
                  <a:pt x="27" y="165"/>
                  <a:pt x="28" y="166"/>
                </a:cubicBezTo>
                <a:cubicBezTo>
                  <a:pt x="25" y="166"/>
                  <a:pt x="25" y="166"/>
                  <a:pt x="25" y="166"/>
                </a:cubicBezTo>
                <a:cubicBezTo>
                  <a:pt x="29" y="167"/>
                  <a:pt x="31" y="171"/>
                  <a:pt x="35" y="172"/>
                </a:cubicBezTo>
                <a:cubicBezTo>
                  <a:pt x="27" y="169"/>
                  <a:pt x="34" y="170"/>
                  <a:pt x="31" y="167"/>
                </a:cubicBezTo>
                <a:cubicBezTo>
                  <a:pt x="36" y="169"/>
                  <a:pt x="37" y="170"/>
                  <a:pt x="38" y="172"/>
                </a:cubicBezTo>
                <a:cubicBezTo>
                  <a:pt x="39" y="173"/>
                  <a:pt x="40" y="175"/>
                  <a:pt x="45" y="176"/>
                </a:cubicBezTo>
                <a:cubicBezTo>
                  <a:pt x="44" y="176"/>
                  <a:pt x="40" y="174"/>
                  <a:pt x="43" y="174"/>
                </a:cubicBezTo>
                <a:cubicBezTo>
                  <a:pt x="44" y="175"/>
                  <a:pt x="47" y="176"/>
                  <a:pt x="48" y="177"/>
                </a:cubicBezTo>
                <a:cubicBezTo>
                  <a:pt x="55" y="179"/>
                  <a:pt x="47" y="176"/>
                  <a:pt x="50" y="175"/>
                </a:cubicBezTo>
                <a:cubicBezTo>
                  <a:pt x="52" y="178"/>
                  <a:pt x="54" y="176"/>
                  <a:pt x="57" y="176"/>
                </a:cubicBezTo>
                <a:cubicBezTo>
                  <a:pt x="56" y="177"/>
                  <a:pt x="56" y="177"/>
                  <a:pt x="56" y="177"/>
                </a:cubicBezTo>
                <a:cubicBezTo>
                  <a:pt x="64" y="180"/>
                  <a:pt x="59" y="175"/>
                  <a:pt x="66" y="177"/>
                </a:cubicBezTo>
                <a:cubicBezTo>
                  <a:pt x="66" y="177"/>
                  <a:pt x="65" y="177"/>
                  <a:pt x="64" y="178"/>
                </a:cubicBezTo>
                <a:cubicBezTo>
                  <a:pt x="63" y="178"/>
                  <a:pt x="62" y="178"/>
                  <a:pt x="62" y="178"/>
                </a:cubicBezTo>
                <a:cubicBezTo>
                  <a:pt x="62" y="178"/>
                  <a:pt x="63" y="179"/>
                  <a:pt x="64" y="179"/>
                </a:cubicBezTo>
                <a:cubicBezTo>
                  <a:pt x="65" y="179"/>
                  <a:pt x="66" y="179"/>
                  <a:pt x="66" y="179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69" y="180"/>
                  <a:pt x="70" y="180"/>
                  <a:pt x="74" y="181"/>
                </a:cubicBezTo>
                <a:cubicBezTo>
                  <a:pt x="74" y="180"/>
                  <a:pt x="75" y="178"/>
                  <a:pt x="78" y="179"/>
                </a:cubicBezTo>
                <a:cubicBezTo>
                  <a:pt x="81" y="180"/>
                  <a:pt x="77" y="180"/>
                  <a:pt x="82" y="180"/>
                </a:cubicBezTo>
                <a:cubicBezTo>
                  <a:pt x="81" y="181"/>
                  <a:pt x="79" y="182"/>
                  <a:pt x="77" y="181"/>
                </a:cubicBezTo>
                <a:cubicBezTo>
                  <a:pt x="77" y="181"/>
                  <a:pt x="76" y="181"/>
                  <a:pt x="76" y="182"/>
                </a:cubicBezTo>
                <a:cubicBezTo>
                  <a:pt x="78" y="183"/>
                  <a:pt x="82" y="183"/>
                  <a:pt x="84" y="183"/>
                </a:cubicBezTo>
                <a:cubicBezTo>
                  <a:pt x="83" y="183"/>
                  <a:pt x="83" y="183"/>
                  <a:pt x="82" y="182"/>
                </a:cubicBezTo>
                <a:cubicBezTo>
                  <a:pt x="89" y="181"/>
                  <a:pt x="89" y="181"/>
                  <a:pt x="89" y="181"/>
                </a:cubicBezTo>
                <a:cubicBezTo>
                  <a:pt x="90" y="182"/>
                  <a:pt x="89" y="182"/>
                  <a:pt x="89" y="182"/>
                </a:cubicBezTo>
                <a:cubicBezTo>
                  <a:pt x="90" y="182"/>
                  <a:pt x="91" y="182"/>
                  <a:pt x="93" y="182"/>
                </a:cubicBezTo>
                <a:cubicBezTo>
                  <a:pt x="92" y="183"/>
                  <a:pt x="92" y="184"/>
                  <a:pt x="90" y="184"/>
                </a:cubicBezTo>
                <a:cubicBezTo>
                  <a:pt x="96" y="183"/>
                  <a:pt x="96" y="183"/>
                  <a:pt x="96" y="183"/>
                </a:cubicBezTo>
                <a:cubicBezTo>
                  <a:pt x="97" y="184"/>
                  <a:pt x="100" y="185"/>
                  <a:pt x="99" y="185"/>
                </a:cubicBezTo>
                <a:cubicBezTo>
                  <a:pt x="102" y="186"/>
                  <a:pt x="108" y="184"/>
                  <a:pt x="113" y="184"/>
                </a:cubicBezTo>
                <a:cubicBezTo>
                  <a:pt x="113" y="184"/>
                  <a:pt x="114" y="184"/>
                  <a:pt x="115" y="184"/>
                </a:cubicBezTo>
                <a:cubicBezTo>
                  <a:pt x="119" y="184"/>
                  <a:pt x="124" y="185"/>
                  <a:pt x="129" y="183"/>
                </a:cubicBezTo>
                <a:cubicBezTo>
                  <a:pt x="132" y="185"/>
                  <a:pt x="132" y="185"/>
                  <a:pt x="132" y="185"/>
                </a:cubicBezTo>
                <a:cubicBezTo>
                  <a:pt x="136" y="185"/>
                  <a:pt x="128" y="183"/>
                  <a:pt x="135" y="182"/>
                </a:cubicBezTo>
                <a:cubicBezTo>
                  <a:pt x="140" y="181"/>
                  <a:pt x="137" y="183"/>
                  <a:pt x="139" y="184"/>
                </a:cubicBezTo>
                <a:cubicBezTo>
                  <a:pt x="141" y="182"/>
                  <a:pt x="145" y="180"/>
                  <a:pt x="150" y="181"/>
                </a:cubicBezTo>
                <a:cubicBezTo>
                  <a:pt x="148" y="182"/>
                  <a:pt x="147" y="182"/>
                  <a:pt x="146" y="182"/>
                </a:cubicBezTo>
                <a:close/>
                <a:moveTo>
                  <a:pt x="197" y="175"/>
                </a:moveTo>
                <a:cubicBezTo>
                  <a:pt x="196" y="175"/>
                  <a:pt x="195" y="177"/>
                  <a:pt x="194" y="176"/>
                </a:cubicBezTo>
                <a:cubicBezTo>
                  <a:pt x="195" y="174"/>
                  <a:pt x="196" y="175"/>
                  <a:pt x="197" y="175"/>
                </a:cubicBezTo>
                <a:close/>
                <a:moveTo>
                  <a:pt x="274" y="157"/>
                </a:moveTo>
                <a:cubicBezTo>
                  <a:pt x="274" y="157"/>
                  <a:pt x="272" y="157"/>
                  <a:pt x="271" y="157"/>
                </a:cubicBezTo>
                <a:cubicBezTo>
                  <a:pt x="272" y="157"/>
                  <a:pt x="273" y="157"/>
                  <a:pt x="274" y="157"/>
                </a:cubicBezTo>
                <a:close/>
                <a:moveTo>
                  <a:pt x="334" y="31"/>
                </a:moveTo>
                <a:cubicBezTo>
                  <a:pt x="335" y="31"/>
                  <a:pt x="335" y="31"/>
                  <a:pt x="335" y="31"/>
                </a:cubicBezTo>
                <a:cubicBezTo>
                  <a:pt x="336" y="32"/>
                  <a:pt x="336" y="32"/>
                  <a:pt x="334" y="31"/>
                </a:cubicBezTo>
                <a:close/>
                <a:moveTo>
                  <a:pt x="331" y="28"/>
                </a:moveTo>
                <a:cubicBezTo>
                  <a:pt x="330" y="28"/>
                  <a:pt x="330" y="28"/>
                  <a:pt x="330" y="29"/>
                </a:cubicBezTo>
                <a:cubicBezTo>
                  <a:pt x="331" y="28"/>
                  <a:pt x="332" y="29"/>
                  <a:pt x="333" y="30"/>
                </a:cubicBezTo>
                <a:cubicBezTo>
                  <a:pt x="333" y="29"/>
                  <a:pt x="332" y="29"/>
                  <a:pt x="331" y="28"/>
                </a:cubicBezTo>
                <a:close/>
                <a:moveTo>
                  <a:pt x="17" y="138"/>
                </a:moveTo>
                <a:cubicBezTo>
                  <a:pt x="17" y="139"/>
                  <a:pt x="17" y="139"/>
                  <a:pt x="17" y="139"/>
                </a:cubicBezTo>
                <a:cubicBezTo>
                  <a:pt x="16" y="138"/>
                  <a:pt x="17" y="138"/>
                  <a:pt x="17" y="1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3" name="图片占位符 2">
            <a:extLst>
              <a:ext uri="{FF2B5EF4-FFF2-40B4-BE49-F238E27FC236}">
                <a16:creationId xmlns:a16="http://schemas.microsoft.com/office/drawing/2014/main" id="{3E88226E-BD7B-41F7-B8AB-A8F2A25670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2" y="2415257"/>
            <a:ext cx="2345802" cy="2324988"/>
          </a:xfrm>
          <a:custGeom>
            <a:avLst/>
            <a:gdLst>
              <a:gd name="connsiteX0" fmla="*/ 63973 w 1763782"/>
              <a:gd name="connsiteY0" fmla="*/ 0 h 3197155"/>
              <a:gd name="connsiteX1" fmla="*/ 1699810 w 1763782"/>
              <a:gd name="connsiteY1" fmla="*/ 0 h 3197155"/>
              <a:gd name="connsiteX2" fmla="*/ 1763782 w 1763782"/>
              <a:gd name="connsiteY2" fmla="*/ 73031 h 3197155"/>
              <a:gd name="connsiteX3" fmla="*/ 1763782 w 1763782"/>
              <a:gd name="connsiteY3" fmla="*/ 3124124 h 3197155"/>
              <a:gd name="connsiteX4" fmla="*/ 1699810 w 1763782"/>
              <a:gd name="connsiteY4" fmla="*/ 3197155 h 3197155"/>
              <a:gd name="connsiteX5" fmla="*/ 63973 w 1763782"/>
              <a:gd name="connsiteY5" fmla="*/ 3197155 h 3197155"/>
              <a:gd name="connsiteX6" fmla="*/ 0 w 1763782"/>
              <a:gd name="connsiteY6" fmla="*/ 3124124 h 3197155"/>
              <a:gd name="connsiteX7" fmla="*/ 0 w 1763782"/>
              <a:gd name="connsiteY7" fmla="*/ 73031 h 3197155"/>
              <a:gd name="connsiteX8" fmla="*/ 63973 w 1763782"/>
              <a:gd name="connsiteY8" fmla="*/ 0 h 319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3782" h="3197155">
                <a:moveTo>
                  <a:pt x="63973" y="0"/>
                </a:moveTo>
                <a:lnTo>
                  <a:pt x="1699810" y="0"/>
                </a:lnTo>
                <a:cubicBezTo>
                  <a:pt x="1735140" y="0"/>
                  <a:pt x="1763782" y="32698"/>
                  <a:pt x="1763782" y="73031"/>
                </a:cubicBezTo>
                <a:lnTo>
                  <a:pt x="1763782" y="3124124"/>
                </a:lnTo>
                <a:cubicBezTo>
                  <a:pt x="1763782" y="3164457"/>
                  <a:pt x="1735140" y="3197155"/>
                  <a:pt x="1699810" y="3197155"/>
                </a:cubicBezTo>
                <a:lnTo>
                  <a:pt x="63973" y="3197155"/>
                </a:lnTo>
                <a:cubicBezTo>
                  <a:pt x="28642" y="3197155"/>
                  <a:pt x="0" y="3164457"/>
                  <a:pt x="0" y="3124124"/>
                </a:cubicBezTo>
                <a:lnTo>
                  <a:pt x="0" y="73031"/>
                </a:lnTo>
                <a:cubicBezTo>
                  <a:pt x="0" y="32698"/>
                  <a:pt x="28642" y="0"/>
                  <a:pt x="63973" y="0"/>
                </a:cubicBezTo>
                <a:close/>
              </a:path>
            </a:pathLst>
          </a:custGeom>
        </p:spPr>
      </p:pic>
      <p:grpSp>
        <p:nvGrpSpPr>
          <p:cNvPr id="17" name="组合 3">
            <a:extLst>
              <a:ext uri="{FF2B5EF4-FFF2-40B4-BE49-F238E27FC236}">
                <a16:creationId xmlns:a16="http://schemas.microsoft.com/office/drawing/2014/main" id="{C591FD9B-5C3A-48E7-92C1-6DF324BDC52F}"/>
              </a:ext>
            </a:extLst>
          </p:cNvPr>
          <p:cNvGrpSpPr/>
          <p:nvPr/>
        </p:nvGrpSpPr>
        <p:grpSpPr>
          <a:xfrm>
            <a:off x="1758533" y="2168686"/>
            <a:ext cx="1068578" cy="1642873"/>
            <a:chOff x="1967230" y="1786127"/>
            <a:chExt cx="1068578" cy="1642873"/>
          </a:xfrm>
          <a:solidFill>
            <a:srgbClr val="93D0C9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3E7715-BD03-49D0-AB6D-526EC7160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463" y="1792350"/>
              <a:ext cx="395605" cy="1255268"/>
            </a:xfrm>
            <a:custGeom>
              <a:avLst/>
              <a:gdLst>
                <a:gd name="T0" fmla="*/ 42 w 64"/>
                <a:gd name="T1" fmla="*/ 111 h 204"/>
                <a:gd name="T2" fmla="*/ 60 w 64"/>
                <a:gd name="T3" fmla="*/ 2 h 204"/>
                <a:gd name="T4" fmla="*/ 60 w 64"/>
                <a:gd name="T5" fmla="*/ 1 h 204"/>
                <a:gd name="T6" fmla="*/ 59 w 64"/>
                <a:gd name="T7" fmla="*/ 0 h 204"/>
                <a:gd name="T8" fmla="*/ 46 w 64"/>
                <a:gd name="T9" fmla="*/ 3 h 204"/>
                <a:gd name="T10" fmla="*/ 45 w 64"/>
                <a:gd name="T11" fmla="*/ 3 h 204"/>
                <a:gd name="T12" fmla="*/ 23 w 64"/>
                <a:gd name="T13" fmla="*/ 112 h 204"/>
                <a:gd name="T14" fmla="*/ 40 w 64"/>
                <a:gd name="T15" fmla="*/ 149 h 204"/>
                <a:gd name="T16" fmla="*/ 58 w 64"/>
                <a:gd name="T17" fmla="*/ 203 h 204"/>
                <a:gd name="T18" fmla="*/ 59 w 64"/>
                <a:gd name="T19" fmla="*/ 204 h 204"/>
                <a:gd name="T20" fmla="*/ 63 w 64"/>
                <a:gd name="T21" fmla="*/ 204 h 204"/>
                <a:gd name="T22" fmla="*/ 64 w 64"/>
                <a:gd name="T23" fmla="*/ 204 h 204"/>
                <a:gd name="T24" fmla="*/ 64 w 64"/>
                <a:gd name="T25" fmla="*/ 203 h 204"/>
                <a:gd name="T26" fmla="*/ 47 w 64"/>
                <a:gd name="T27" fmla="*/ 128 h 204"/>
                <a:gd name="T28" fmla="*/ 42 w 64"/>
                <a:gd name="T29" fmla="*/ 11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204">
                  <a:moveTo>
                    <a:pt x="42" y="111"/>
                  </a:moveTo>
                  <a:cubicBezTo>
                    <a:pt x="33" y="82"/>
                    <a:pt x="25" y="29"/>
                    <a:pt x="60" y="2"/>
                  </a:cubicBezTo>
                  <a:cubicBezTo>
                    <a:pt x="60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54" y="1"/>
                    <a:pt x="50" y="2"/>
                    <a:pt x="46" y="3"/>
                  </a:cubicBezTo>
                  <a:cubicBezTo>
                    <a:pt x="46" y="3"/>
                    <a:pt x="45" y="3"/>
                    <a:pt x="45" y="3"/>
                  </a:cubicBezTo>
                  <a:cubicBezTo>
                    <a:pt x="23" y="23"/>
                    <a:pt x="0" y="59"/>
                    <a:pt x="23" y="112"/>
                  </a:cubicBezTo>
                  <a:cubicBezTo>
                    <a:pt x="30" y="128"/>
                    <a:pt x="35" y="140"/>
                    <a:pt x="40" y="149"/>
                  </a:cubicBezTo>
                  <a:cubicBezTo>
                    <a:pt x="50" y="173"/>
                    <a:pt x="55" y="182"/>
                    <a:pt x="58" y="203"/>
                  </a:cubicBezTo>
                  <a:cubicBezTo>
                    <a:pt x="58" y="204"/>
                    <a:pt x="58" y="204"/>
                    <a:pt x="59" y="204"/>
                  </a:cubicBezTo>
                  <a:cubicBezTo>
                    <a:pt x="63" y="204"/>
                    <a:pt x="63" y="204"/>
                    <a:pt x="63" y="204"/>
                  </a:cubicBezTo>
                  <a:cubicBezTo>
                    <a:pt x="64" y="204"/>
                    <a:pt x="64" y="204"/>
                    <a:pt x="64" y="204"/>
                  </a:cubicBezTo>
                  <a:cubicBezTo>
                    <a:pt x="64" y="204"/>
                    <a:pt x="64" y="203"/>
                    <a:pt x="64" y="203"/>
                  </a:cubicBezTo>
                  <a:cubicBezTo>
                    <a:pt x="60" y="177"/>
                    <a:pt x="60" y="174"/>
                    <a:pt x="47" y="128"/>
                  </a:cubicBezTo>
                  <a:lnTo>
                    <a:pt x="42" y="111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07F2A2C-9C1F-4809-89AB-A35A2FB85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061" y="1786127"/>
              <a:ext cx="198247" cy="1261492"/>
            </a:xfrm>
            <a:custGeom>
              <a:avLst/>
              <a:gdLst>
                <a:gd name="T0" fmla="*/ 17 w 32"/>
                <a:gd name="T1" fmla="*/ 1 h 205"/>
                <a:gd name="T2" fmla="*/ 16 w 32"/>
                <a:gd name="T3" fmla="*/ 0 h 205"/>
                <a:gd name="T4" fmla="*/ 15 w 32"/>
                <a:gd name="T5" fmla="*/ 0 h 205"/>
                <a:gd name="T6" fmla="*/ 15 w 32"/>
                <a:gd name="T7" fmla="*/ 0 h 205"/>
                <a:gd name="T8" fmla="*/ 14 w 32"/>
                <a:gd name="T9" fmla="*/ 0 h 205"/>
                <a:gd name="T10" fmla="*/ 14 w 32"/>
                <a:gd name="T11" fmla="*/ 1 h 205"/>
                <a:gd name="T12" fmla="*/ 3 w 32"/>
                <a:gd name="T13" fmla="*/ 109 h 205"/>
                <a:gd name="T14" fmla="*/ 12 w 32"/>
                <a:gd name="T15" fmla="*/ 193 h 205"/>
                <a:gd name="T16" fmla="*/ 13 w 32"/>
                <a:gd name="T17" fmla="*/ 204 h 205"/>
                <a:gd name="T18" fmla="*/ 14 w 32"/>
                <a:gd name="T19" fmla="*/ 205 h 205"/>
                <a:gd name="T20" fmla="*/ 17 w 32"/>
                <a:gd name="T21" fmla="*/ 205 h 205"/>
                <a:gd name="T22" fmla="*/ 17 w 32"/>
                <a:gd name="T23" fmla="*/ 204 h 205"/>
                <a:gd name="T24" fmla="*/ 19 w 32"/>
                <a:gd name="T25" fmla="*/ 193 h 205"/>
                <a:gd name="T26" fmla="*/ 27 w 32"/>
                <a:gd name="T27" fmla="*/ 109 h 205"/>
                <a:gd name="T28" fmla="*/ 17 w 32"/>
                <a:gd name="T29" fmla="*/ 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05">
                  <a:moveTo>
                    <a:pt x="17" y="1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0" y="22"/>
                    <a:pt x="1" y="78"/>
                    <a:pt x="3" y="109"/>
                  </a:cubicBezTo>
                  <a:cubicBezTo>
                    <a:pt x="6" y="153"/>
                    <a:pt x="10" y="177"/>
                    <a:pt x="12" y="193"/>
                  </a:cubicBezTo>
                  <a:cubicBezTo>
                    <a:pt x="12" y="198"/>
                    <a:pt x="13" y="201"/>
                    <a:pt x="13" y="204"/>
                  </a:cubicBezTo>
                  <a:cubicBezTo>
                    <a:pt x="13" y="205"/>
                    <a:pt x="14" y="205"/>
                    <a:pt x="14" y="205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17" y="205"/>
                    <a:pt x="17" y="205"/>
                    <a:pt x="17" y="204"/>
                  </a:cubicBezTo>
                  <a:cubicBezTo>
                    <a:pt x="18" y="201"/>
                    <a:pt x="18" y="198"/>
                    <a:pt x="19" y="193"/>
                  </a:cubicBezTo>
                  <a:cubicBezTo>
                    <a:pt x="21" y="177"/>
                    <a:pt x="24" y="153"/>
                    <a:pt x="27" y="109"/>
                  </a:cubicBezTo>
                  <a:cubicBezTo>
                    <a:pt x="32" y="37"/>
                    <a:pt x="23" y="10"/>
                    <a:pt x="1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E424EBB-73A3-470E-BA73-0113D100B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230" y="1847468"/>
              <a:ext cx="425831" cy="1200150"/>
            </a:xfrm>
            <a:custGeom>
              <a:avLst/>
              <a:gdLst>
                <a:gd name="T0" fmla="*/ 51 w 69"/>
                <a:gd name="T1" fmla="*/ 149 h 195"/>
                <a:gd name="T2" fmla="*/ 25 w 69"/>
                <a:gd name="T3" fmla="*/ 102 h 195"/>
                <a:gd name="T4" fmla="*/ 43 w 69"/>
                <a:gd name="T5" fmla="*/ 2 h 195"/>
                <a:gd name="T6" fmla="*/ 43 w 69"/>
                <a:gd name="T7" fmla="*/ 1 h 195"/>
                <a:gd name="T8" fmla="*/ 42 w 69"/>
                <a:gd name="T9" fmla="*/ 0 h 195"/>
                <a:gd name="T10" fmla="*/ 2 w 69"/>
                <a:gd name="T11" fmla="*/ 73 h 195"/>
                <a:gd name="T12" fmla="*/ 33 w 69"/>
                <a:gd name="T13" fmla="*/ 137 h 195"/>
                <a:gd name="T14" fmla="*/ 64 w 69"/>
                <a:gd name="T15" fmla="*/ 194 h 195"/>
                <a:gd name="T16" fmla="*/ 64 w 69"/>
                <a:gd name="T17" fmla="*/ 195 h 195"/>
                <a:gd name="T18" fmla="*/ 68 w 69"/>
                <a:gd name="T19" fmla="*/ 195 h 195"/>
                <a:gd name="T20" fmla="*/ 69 w 69"/>
                <a:gd name="T21" fmla="*/ 195 h 195"/>
                <a:gd name="T22" fmla="*/ 69 w 69"/>
                <a:gd name="T23" fmla="*/ 194 h 195"/>
                <a:gd name="T24" fmla="*/ 51 w 69"/>
                <a:gd name="T25" fmla="*/ 14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195">
                  <a:moveTo>
                    <a:pt x="51" y="149"/>
                  </a:moveTo>
                  <a:cubicBezTo>
                    <a:pt x="44" y="140"/>
                    <a:pt x="36" y="129"/>
                    <a:pt x="25" y="102"/>
                  </a:cubicBezTo>
                  <a:cubicBezTo>
                    <a:pt x="8" y="63"/>
                    <a:pt x="14" y="29"/>
                    <a:pt x="43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3" y="14"/>
                    <a:pt x="0" y="39"/>
                    <a:pt x="2" y="73"/>
                  </a:cubicBezTo>
                  <a:cubicBezTo>
                    <a:pt x="1" y="74"/>
                    <a:pt x="1" y="101"/>
                    <a:pt x="33" y="137"/>
                  </a:cubicBezTo>
                  <a:cubicBezTo>
                    <a:pt x="58" y="165"/>
                    <a:pt x="63" y="187"/>
                    <a:pt x="64" y="194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8" y="195"/>
                    <a:pt x="68" y="195"/>
                    <a:pt x="68" y="195"/>
                  </a:cubicBezTo>
                  <a:cubicBezTo>
                    <a:pt x="68" y="195"/>
                    <a:pt x="69" y="195"/>
                    <a:pt x="69" y="195"/>
                  </a:cubicBezTo>
                  <a:cubicBezTo>
                    <a:pt x="69" y="195"/>
                    <a:pt x="69" y="194"/>
                    <a:pt x="69" y="194"/>
                  </a:cubicBezTo>
                  <a:cubicBezTo>
                    <a:pt x="64" y="166"/>
                    <a:pt x="59" y="159"/>
                    <a:pt x="51" y="149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9F8202D-C4F3-487A-AE29-938C03DC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855" y="1792350"/>
              <a:ext cx="395605" cy="1255268"/>
            </a:xfrm>
            <a:custGeom>
              <a:avLst/>
              <a:gdLst>
                <a:gd name="T0" fmla="*/ 19 w 64"/>
                <a:gd name="T1" fmla="*/ 3 h 204"/>
                <a:gd name="T2" fmla="*/ 19 w 64"/>
                <a:gd name="T3" fmla="*/ 3 h 204"/>
                <a:gd name="T4" fmla="*/ 6 w 64"/>
                <a:gd name="T5" fmla="*/ 0 h 204"/>
                <a:gd name="T6" fmla="*/ 5 w 64"/>
                <a:gd name="T7" fmla="*/ 1 h 204"/>
                <a:gd name="T8" fmla="*/ 5 w 64"/>
                <a:gd name="T9" fmla="*/ 2 h 204"/>
                <a:gd name="T10" fmla="*/ 23 w 64"/>
                <a:gd name="T11" fmla="*/ 111 h 204"/>
                <a:gd name="T12" fmla="*/ 18 w 64"/>
                <a:gd name="T13" fmla="*/ 128 h 204"/>
                <a:gd name="T14" fmla="*/ 0 w 64"/>
                <a:gd name="T15" fmla="*/ 203 h 204"/>
                <a:gd name="T16" fmla="*/ 1 w 64"/>
                <a:gd name="T17" fmla="*/ 204 h 204"/>
                <a:gd name="T18" fmla="*/ 1 w 64"/>
                <a:gd name="T19" fmla="*/ 204 h 204"/>
                <a:gd name="T20" fmla="*/ 6 w 64"/>
                <a:gd name="T21" fmla="*/ 204 h 204"/>
                <a:gd name="T22" fmla="*/ 7 w 64"/>
                <a:gd name="T23" fmla="*/ 203 h 204"/>
                <a:gd name="T24" fmla="*/ 25 w 64"/>
                <a:gd name="T25" fmla="*/ 149 h 204"/>
                <a:gd name="T26" fmla="*/ 42 w 64"/>
                <a:gd name="T27" fmla="*/ 112 h 204"/>
                <a:gd name="T28" fmla="*/ 19 w 64"/>
                <a:gd name="T29" fmla="*/ 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204">
                  <a:moveTo>
                    <a:pt x="19" y="3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15" y="2"/>
                    <a:pt x="10" y="1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40" y="29"/>
                    <a:pt x="31" y="82"/>
                    <a:pt x="23" y="111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5" y="174"/>
                    <a:pt x="4" y="177"/>
                    <a:pt x="0" y="203"/>
                  </a:cubicBezTo>
                  <a:cubicBezTo>
                    <a:pt x="0" y="203"/>
                    <a:pt x="0" y="204"/>
                    <a:pt x="1" y="204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6" y="204"/>
                    <a:pt x="6" y="204"/>
                    <a:pt x="6" y="204"/>
                  </a:cubicBezTo>
                  <a:cubicBezTo>
                    <a:pt x="6" y="204"/>
                    <a:pt x="7" y="204"/>
                    <a:pt x="7" y="203"/>
                  </a:cubicBezTo>
                  <a:cubicBezTo>
                    <a:pt x="10" y="182"/>
                    <a:pt x="14" y="173"/>
                    <a:pt x="25" y="149"/>
                  </a:cubicBezTo>
                  <a:cubicBezTo>
                    <a:pt x="29" y="140"/>
                    <a:pt x="35" y="128"/>
                    <a:pt x="42" y="112"/>
                  </a:cubicBezTo>
                  <a:cubicBezTo>
                    <a:pt x="64" y="59"/>
                    <a:pt x="42" y="23"/>
                    <a:pt x="19" y="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14C9D53-C919-4372-A086-1075217A6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085" y="1847468"/>
              <a:ext cx="425831" cy="1200150"/>
            </a:xfrm>
            <a:custGeom>
              <a:avLst/>
              <a:gdLst>
                <a:gd name="T0" fmla="*/ 27 w 69"/>
                <a:gd name="T1" fmla="*/ 0 h 195"/>
                <a:gd name="T2" fmla="*/ 26 w 69"/>
                <a:gd name="T3" fmla="*/ 1 h 195"/>
                <a:gd name="T4" fmla="*/ 26 w 69"/>
                <a:gd name="T5" fmla="*/ 2 h 195"/>
                <a:gd name="T6" fmla="*/ 44 w 69"/>
                <a:gd name="T7" fmla="*/ 102 h 195"/>
                <a:gd name="T8" fmla="*/ 18 w 69"/>
                <a:gd name="T9" fmla="*/ 149 h 195"/>
                <a:gd name="T10" fmla="*/ 0 w 69"/>
                <a:gd name="T11" fmla="*/ 194 h 195"/>
                <a:gd name="T12" fmla="*/ 0 w 69"/>
                <a:gd name="T13" fmla="*/ 195 h 195"/>
                <a:gd name="T14" fmla="*/ 0 w 69"/>
                <a:gd name="T15" fmla="*/ 195 h 195"/>
                <a:gd name="T16" fmla="*/ 4 w 69"/>
                <a:gd name="T17" fmla="*/ 195 h 195"/>
                <a:gd name="T18" fmla="*/ 5 w 69"/>
                <a:gd name="T19" fmla="*/ 194 h 195"/>
                <a:gd name="T20" fmla="*/ 35 w 69"/>
                <a:gd name="T21" fmla="*/ 137 h 195"/>
                <a:gd name="T22" fmla="*/ 67 w 69"/>
                <a:gd name="T23" fmla="*/ 73 h 195"/>
                <a:gd name="T24" fmla="*/ 27 w 69"/>
                <a:gd name="T2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195">
                  <a:moveTo>
                    <a:pt x="27" y="0"/>
                  </a:moveTo>
                  <a:cubicBezTo>
                    <a:pt x="27" y="0"/>
                    <a:pt x="26" y="0"/>
                    <a:pt x="26" y="1"/>
                  </a:cubicBezTo>
                  <a:cubicBezTo>
                    <a:pt x="26" y="1"/>
                    <a:pt x="26" y="1"/>
                    <a:pt x="26" y="2"/>
                  </a:cubicBezTo>
                  <a:cubicBezTo>
                    <a:pt x="55" y="29"/>
                    <a:pt x="61" y="63"/>
                    <a:pt x="44" y="102"/>
                  </a:cubicBezTo>
                  <a:cubicBezTo>
                    <a:pt x="32" y="129"/>
                    <a:pt x="24" y="140"/>
                    <a:pt x="18" y="149"/>
                  </a:cubicBezTo>
                  <a:cubicBezTo>
                    <a:pt x="10" y="159"/>
                    <a:pt x="5" y="166"/>
                    <a:pt x="0" y="194"/>
                  </a:cubicBezTo>
                  <a:cubicBezTo>
                    <a:pt x="0" y="194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4" y="195"/>
                    <a:pt x="4" y="195"/>
                    <a:pt x="4" y="195"/>
                  </a:cubicBezTo>
                  <a:cubicBezTo>
                    <a:pt x="5" y="195"/>
                    <a:pt x="5" y="195"/>
                    <a:pt x="5" y="194"/>
                  </a:cubicBezTo>
                  <a:cubicBezTo>
                    <a:pt x="6" y="187"/>
                    <a:pt x="11" y="165"/>
                    <a:pt x="35" y="137"/>
                  </a:cubicBezTo>
                  <a:cubicBezTo>
                    <a:pt x="67" y="101"/>
                    <a:pt x="67" y="74"/>
                    <a:pt x="67" y="73"/>
                  </a:cubicBezTo>
                  <a:cubicBezTo>
                    <a:pt x="69" y="39"/>
                    <a:pt x="55" y="14"/>
                    <a:pt x="2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9BC5FC8-97E5-41C9-8227-76E636DBB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7737" y="3096513"/>
              <a:ext cx="31115" cy="9867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186E8DB-0CC2-41C5-8B03-643DF1E35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531" y="3096513"/>
              <a:ext cx="61341" cy="98679"/>
            </a:xfrm>
            <a:custGeom>
              <a:avLst/>
              <a:gdLst>
                <a:gd name="T0" fmla="*/ 69 w 69"/>
                <a:gd name="T1" fmla="*/ 111 h 111"/>
                <a:gd name="T2" fmla="*/ 35 w 69"/>
                <a:gd name="T3" fmla="*/ 0 h 111"/>
                <a:gd name="T4" fmla="*/ 0 w 69"/>
                <a:gd name="T5" fmla="*/ 0 h 111"/>
                <a:gd name="T6" fmla="*/ 35 w 69"/>
                <a:gd name="T7" fmla="*/ 111 h 111"/>
                <a:gd name="T8" fmla="*/ 69 w 69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1">
                  <a:moveTo>
                    <a:pt x="69" y="111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35" y="111"/>
                  </a:lnTo>
                  <a:lnTo>
                    <a:pt x="69" y="111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6E51D69-4814-4D7E-85BD-B5591673D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051" y="3096513"/>
              <a:ext cx="62230" cy="98679"/>
            </a:xfrm>
            <a:custGeom>
              <a:avLst/>
              <a:gdLst>
                <a:gd name="T0" fmla="*/ 42 w 70"/>
                <a:gd name="T1" fmla="*/ 111 h 111"/>
                <a:gd name="T2" fmla="*/ 56 w 70"/>
                <a:gd name="T3" fmla="*/ 56 h 111"/>
                <a:gd name="T4" fmla="*/ 70 w 70"/>
                <a:gd name="T5" fmla="*/ 0 h 111"/>
                <a:gd name="T6" fmla="*/ 42 w 70"/>
                <a:gd name="T7" fmla="*/ 0 h 111"/>
                <a:gd name="T8" fmla="*/ 0 w 70"/>
                <a:gd name="T9" fmla="*/ 111 h 111"/>
                <a:gd name="T10" fmla="*/ 42 w 70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111">
                  <a:moveTo>
                    <a:pt x="42" y="111"/>
                  </a:moveTo>
                  <a:lnTo>
                    <a:pt x="56" y="56"/>
                  </a:lnTo>
                  <a:lnTo>
                    <a:pt x="70" y="0"/>
                  </a:lnTo>
                  <a:lnTo>
                    <a:pt x="42" y="0"/>
                  </a:lnTo>
                  <a:lnTo>
                    <a:pt x="0" y="111"/>
                  </a:lnTo>
                  <a:lnTo>
                    <a:pt x="42" y="111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9DEE4EC-B227-4A24-A9B4-498B2C2FB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051" y="3237865"/>
              <a:ext cx="352044" cy="191135"/>
            </a:xfrm>
            <a:custGeom>
              <a:avLst/>
              <a:gdLst>
                <a:gd name="T0" fmla="*/ 0 w 396"/>
                <a:gd name="T1" fmla="*/ 0 h 215"/>
                <a:gd name="T2" fmla="*/ 0 w 396"/>
                <a:gd name="T3" fmla="*/ 7 h 215"/>
                <a:gd name="T4" fmla="*/ 0 w 396"/>
                <a:gd name="T5" fmla="*/ 7 h 215"/>
                <a:gd name="T6" fmla="*/ 0 w 396"/>
                <a:gd name="T7" fmla="*/ 215 h 215"/>
                <a:gd name="T8" fmla="*/ 396 w 396"/>
                <a:gd name="T9" fmla="*/ 215 h 215"/>
                <a:gd name="T10" fmla="*/ 396 w 396"/>
                <a:gd name="T11" fmla="*/ 7 h 215"/>
                <a:gd name="T12" fmla="*/ 396 w 396"/>
                <a:gd name="T13" fmla="*/ 7 h 215"/>
                <a:gd name="T14" fmla="*/ 396 w 396"/>
                <a:gd name="T15" fmla="*/ 0 h 215"/>
                <a:gd name="T16" fmla="*/ 0 w 396"/>
                <a:gd name="T17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215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215"/>
                  </a:lnTo>
                  <a:lnTo>
                    <a:pt x="396" y="215"/>
                  </a:lnTo>
                  <a:lnTo>
                    <a:pt x="396" y="7"/>
                  </a:lnTo>
                  <a:lnTo>
                    <a:pt x="396" y="7"/>
                  </a:lnTo>
                  <a:lnTo>
                    <a:pt x="39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726577F-40DB-4E04-8C7A-DA39BC43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980" y="3275203"/>
              <a:ext cx="37338" cy="42672"/>
            </a:xfrm>
            <a:custGeom>
              <a:avLst/>
              <a:gdLst>
                <a:gd name="T0" fmla="*/ 1 w 6"/>
                <a:gd name="T1" fmla="*/ 2 h 7"/>
                <a:gd name="T2" fmla="*/ 2 w 6"/>
                <a:gd name="T3" fmla="*/ 2 h 7"/>
                <a:gd name="T4" fmla="*/ 6 w 6"/>
                <a:gd name="T5" fmla="*/ 3 h 7"/>
                <a:gd name="T6" fmla="*/ 6 w 6"/>
                <a:gd name="T7" fmla="*/ 4 h 7"/>
                <a:gd name="T8" fmla="*/ 3 w 6"/>
                <a:gd name="T9" fmla="*/ 6 h 7"/>
                <a:gd name="T10" fmla="*/ 3 w 6"/>
                <a:gd name="T11" fmla="*/ 6 h 7"/>
                <a:gd name="T12" fmla="*/ 1 w 6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3" y="0"/>
                    <a:pt x="6" y="1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4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3"/>
                    <a:pt x="1" y="2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2632201-59C9-4274-B6B9-C2AA6EA2A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754" y="3361435"/>
              <a:ext cx="42672" cy="42672"/>
            </a:xfrm>
            <a:custGeom>
              <a:avLst/>
              <a:gdLst>
                <a:gd name="T0" fmla="*/ 3 w 7"/>
                <a:gd name="T1" fmla="*/ 7 h 7"/>
                <a:gd name="T2" fmla="*/ 1 w 7"/>
                <a:gd name="T3" fmla="*/ 7 h 7"/>
                <a:gd name="T4" fmla="*/ 1 w 7"/>
                <a:gd name="T5" fmla="*/ 3 h 7"/>
                <a:gd name="T6" fmla="*/ 2 w 7"/>
                <a:gd name="T7" fmla="*/ 2 h 7"/>
                <a:gd name="T8" fmla="*/ 5 w 7"/>
                <a:gd name="T9" fmla="*/ 4 h 7"/>
                <a:gd name="T10" fmla="*/ 3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2" y="7"/>
                    <a:pt x="2" y="7"/>
                    <a:pt x="1" y="7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4" y="0"/>
                    <a:pt x="7" y="2"/>
                    <a:pt x="5" y="4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97D34B8-90D0-412D-A7E3-0FCCC8145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531" y="2684017"/>
              <a:ext cx="80010" cy="56007"/>
            </a:xfrm>
            <a:custGeom>
              <a:avLst/>
              <a:gdLst>
                <a:gd name="T0" fmla="*/ 10 w 13"/>
                <a:gd name="T1" fmla="*/ 9 h 9"/>
                <a:gd name="T2" fmla="*/ 3 w 13"/>
                <a:gd name="T3" fmla="*/ 7 h 9"/>
                <a:gd name="T4" fmla="*/ 0 w 13"/>
                <a:gd name="T5" fmla="*/ 5 h 9"/>
                <a:gd name="T6" fmla="*/ 0 w 13"/>
                <a:gd name="T7" fmla="*/ 5 h 9"/>
                <a:gd name="T8" fmla="*/ 2 w 13"/>
                <a:gd name="T9" fmla="*/ 3 h 9"/>
                <a:gd name="T10" fmla="*/ 7 w 13"/>
                <a:gd name="T11" fmla="*/ 2 h 9"/>
                <a:gd name="T12" fmla="*/ 9 w 13"/>
                <a:gd name="T13" fmla="*/ 1 h 9"/>
                <a:gd name="T14" fmla="*/ 13 w 13"/>
                <a:gd name="T15" fmla="*/ 2 h 9"/>
                <a:gd name="T16" fmla="*/ 13 w 13"/>
                <a:gd name="T17" fmla="*/ 5 h 9"/>
                <a:gd name="T18" fmla="*/ 13 w 13"/>
                <a:gd name="T19" fmla="*/ 7 h 9"/>
                <a:gd name="T20" fmla="*/ 10 w 13"/>
                <a:gd name="T2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9">
                  <a:moveTo>
                    <a:pt x="10" y="9"/>
                  </a:moveTo>
                  <a:cubicBezTo>
                    <a:pt x="7" y="8"/>
                    <a:pt x="5" y="7"/>
                    <a:pt x="3" y="7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4" y="2"/>
                    <a:pt x="6" y="2"/>
                    <a:pt x="7" y="2"/>
                  </a:cubicBezTo>
                  <a:cubicBezTo>
                    <a:pt x="8" y="2"/>
                    <a:pt x="9" y="1"/>
                    <a:pt x="9" y="1"/>
                  </a:cubicBezTo>
                  <a:cubicBezTo>
                    <a:pt x="11" y="0"/>
                    <a:pt x="12" y="1"/>
                    <a:pt x="13" y="2"/>
                  </a:cubicBezTo>
                  <a:cubicBezTo>
                    <a:pt x="13" y="3"/>
                    <a:pt x="13" y="4"/>
                    <a:pt x="13" y="5"/>
                  </a:cubicBezTo>
                  <a:cubicBezTo>
                    <a:pt x="13" y="5"/>
                    <a:pt x="13" y="6"/>
                    <a:pt x="13" y="7"/>
                  </a:cubicBezTo>
                  <a:cubicBezTo>
                    <a:pt x="12" y="8"/>
                    <a:pt x="11" y="9"/>
                    <a:pt x="10" y="9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4F074DD-C400-4A40-BD4E-485174CDD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987" y="2388869"/>
              <a:ext cx="18669" cy="49784"/>
            </a:xfrm>
            <a:custGeom>
              <a:avLst/>
              <a:gdLst>
                <a:gd name="T0" fmla="*/ 0 w 3"/>
                <a:gd name="T1" fmla="*/ 1 h 8"/>
                <a:gd name="T2" fmla="*/ 3 w 3"/>
                <a:gd name="T3" fmla="*/ 3 h 8"/>
                <a:gd name="T4" fmla="*/ 1 w 3"/>
                <a:gd name="T5" fmla="*/ 8 h 8"/>
                <a:gd name="T6" fmla="*/ 0 w 3"/>
                <a:gd name="T7" fmla="*/ 8 h 8"/>
                <a:gd name="T8" fmla="*/ 0 w 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cubicBezTo>
                    <a:pt x="2" y="0"/>
                    <a:pt x="3" y="2"/>
                    <a:pt x="3" y="3"/>
                  </a:cubicBezTo>
                  <a:cubicBezTo>
                    <a:pt x="2" y="6"/>
                    <a:pt x="2" y="8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0" y="4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4B3DABE-D364-4CBC-BC8E-9603B2E72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771" y="2173731"/>
              <a:ext cx="55118" cy="98679"/>
            </a:xfrm>
            <a:custGeom>
              <a:avLst/>
              <a:gdLst>
                <a:gd name="T0" fmla="*/ 9 w 9"/>
                <a:gd name="T1" fmla="*/ 2 h 16"/>
                <a:gd name="T2" fmla="*/ 2 w 9"/>
                <a:gd name="T3" fmla="*/ 16 h 16"/>
                <a:gd name="T4" fmla="*/ 0 w 9"/>
                <a:gd name="T5" fmla="*/ 15 h 16"/>
                <a:gd name="T6" fmla="*/ 1 w 9"/>
                <a:gd name="T7" fmla="*/ 11 h 16"/>
                <a:gd name="T8" fmla="*/ 3 w 9"/>
                <a:gd name="T9" fmla="*/ 3 h 16"/>
                <a:gd name="T10" fmla="*/ 7 w 9"/>
                <a:gd name="T11" fmla="*/ 0 h 16"/>
                <a:gd name="T12" fmla="*/ 9 w 9"/>
                <a:gd name="T1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6">
                  <a:moveTo>
                    <a:pt x="9" y="2"/>
                  </a:moveTo>
                  <a:cubicBezTo>
                    <a:pt x="7" y="6"/>
                    <a:pt x="4" y="11"/>
                    <a:pt x="2" y="16"/>
                  </a:cubicBezTo>
                  <a:cubicBezTo>
                    <a:pt x="1" y="15"/>
                    <a:pt x="1" y="15"/>
                    <a:pt x="0" y="15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2" y="8"/>
                    <a:pt x="2" y="6"/>
                    <a:pt x="3" y="3"/>
                  </a:cubicBezTo>
                  <a:cubicBezTo>
                    <a:pt x="4" y="2"/>
                    <a:pt x="6" y="1"/>
                    <a:pt x="7" y="0"/>
                  </a:cubicBezTo>
                  <a:cubicBezTo>
                    <a:pt x="8" y="1"/>
                    <a:pt x="9" y="1"/>
                    <a:pt x="9" y="2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3385EA1-C4A8-428D-A20C-C6254DB71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798" y="2308859"/>
              <a:ext cx="80010" cy="31115"/>
            </a:xfrm>
            <a:custGeom>
              <a:avLst/>
              <a:gdLst>
                <a:gd name="T0" fmla="*/ 13 w 13"/>
                <a:gd name="T1" fmla="*/ 3 h 5"/>
                <a:gd name="T2" fmla="*/ 4 w 13"/>
                <a:gd name="T3" fmla="*/ 5 h 5"/>
                <a:gd name="T4" fmla="*/ 0 w 13"/>
                <a:gd name="T5" fmla="*/ 2 h 5"/>
                <a:gd name="T6" fmla="*/ 0 w 13"/>
                <a:gd name="T7" fmla="*/ 0 h 5"/>
                <a:gd name="T8" fmla="*/ 13 w 13"/>
                <a:gd name="T9" fmla="*/ 1 h 5"/>
                <a:gd name="T10" fmla="*/ 13 w 13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0" y="4"/>
                    <a:pt x="7" y="5"/>
                    <a:pt x="4" y="5"/>
                  </a:cubicBezTo>
                  <a:cubicBezTo>
                    <a:pt x="2" y="5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4" y="1"/>
                    <a:pt x="8" y="1"/>
                    <a:pt x="13" y="1"/>
                  </a:cubicBezTo>
                  <a:cubicBezTo>
                    <a:pt x="13" y="2"/>
                    <a:pt x="13" y="3"/>
                    <a:pt x="13" y="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3DE0631-9DA9-4B1E-B618-2E85337A6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264" y="2352420"/>
              <a:ext cx="80010" cy="30226"/>
            </a:xfrm>
            <a:custGeom>
              <a:avLst/>
              <a:gdLst>
                <a:gd name="T0" fmla="*/ 1 w 13"/>
                <a:gd name="T1" fmla="*/ 5 h 5"/>
                <a:gd name="T2" fmla="*/ 7 w 13"/>
                <a:gd name="T3" fmla="*/ 1 h 5"/>
                <a:gd name="T4" fmla="*/ 13 w 13"/>
                <a:gd name="T5" fmla="*/ 4 h 5"/>
                <a:gd name="T6" fmla="*/ 1 w 1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5">
                  <a:moveTo>
                    <a:pt x="1" y="5"/>
                  </a:moveTo>
                  <a:cubicBezTo>
                    <a:pt x="0" y="0"/>
                    <a:pt x="4" y="1"/>
                    <a:pt x="7" y="1"/>
                  </a:cubicBezTo>
                  <a:cubicBezTo>
                    <a:pt x="9" y="1"/>
                    <a:pt x="10" y="3"/>
                    <a:pt x="13" y="4"/>
                  </a:cubicBezTo>
                  <a:cubicBezTo>
                    <a:pt x="8" y="5"/>
                    <a:pt x="5" y="5"/>
                    <a:pt x="1" y="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6BA80FE-30EF-40AD-A395-309AC2BC1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514" y="2573781"/>
              <a:ext cx="37338" cy="18669"/>
            </a:xfrm>
            <a:custGeom>
              <a:avLst/>
              <a:gdLst>
                <a:gd name="T0" fmla="*/ 1 w 6"/>
                <a:gd name="T1" fmla="*/ 1 h 3"/>
                <a:gd name="T2" fmla="*/ 1 w 6"/>
                <a:gd name="T3" fmla="*/ 1 h 3"/>
                <a:gd name="T4" fmla="*/ 5 w 6"/>
                <a:gd name="T5" fmla="*/ 0 h 3"/>
                <a:gd name="T6" fmla="*/ 5 w 6"/>
                <a:gd name="T7" fmla="*/ 0 h 3"/>
                <a:gd name="T8" fmla="*/ 4 w 6"/>
                <a:gd name="T9" fmla="*/ 2 h 3"/>
                <a:gd name="T10" fmla="*/ 3 w 6"/>
                <a:gd name="T11" fmla="*/ 3 h 3"/>
                <a:gd name="T12" fmla="*/ 1 w 6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0" y="2"/>
                    <a:pt x="1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E26A969-B9F2-4875-B374-58C1EADB7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953" y="2573781"/>
              <a:ext cx="43561" cy="42672"/>
            </a:xfrm>
            <a:custGeom>
              <a:avLst/>
              <a:gdLst>
                <a:gd name="T0" fmla="*/ 6 w 7"/>
                <a:gd name="T1" fmla="*/ 3 h 7"/>
                <a:gd name="T2" fmla="*/ 4 w 7"/>
                <a:gd name="T3" fmla="*/ 7 h 7"/>
                <a:gd name="T4" fmla="*/ 2 w 7"/>
                <a:gd name="T5" fmla="*/ 6 h 7"/>
                <a:gd name="T6" fmla="*/ 1 w 7"/>
                <a:gd name="T7" fmla="*/ 2 h 7"/>
                <a:gd name="T8" fmla="*/ 6 w 7"/>
                <a:gd name="T9" fmla="*/ 3 h 7"/>
                <a:gd name="T10" fmla="*/ 6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6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0" y="5"/>
                    <a:pt x="0" y="4"/>
                    <a:pt x="1" y="2"/>
                  </a:cubicBezTo>
                  <a:cubicBezTo>
                    <a:pt x="3" y="0"/>
                    <a:pt x="5" y="0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C13FD95-C5C8-4B3E-A6FC-467EDA816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480" y="2443987"/>
              <a:ext cx="49784" cy="49784"/>
            </a:xfrm>
            <a:custGeom>
              <a:avLst/>
              <a:gdLst>
                <a:gd name="T0" fmla="*/ 5 w 8"/>
                <a:gd name="T1" fmla="*/ 1 h 8"/>
                <a:gd name="T2" fmla="*/ 5 w 8"/>
                <a:gd name="T3" fmla="*/ 1 h 8"/>
                <a:gd name="T4" fmla="*/ 6 w 8"/>
                <a:gd name="T5" fmla="*/ 7 h 8"/>
                <a:gd name="T6" fmla="*/ 6 w 8"/>
                <a:gd name="T7" fmla="*/ 7 h 8"/>
                <a:gd name="T8" fmla="*/ 1 w 8"/>
                <a:gd name="T9" fmla="*/ 5 h 8"/>
                <a:gd name="T10" fmla="*/ 1 w 8"/>
                <a:gd name="T11" fmla="*/ 5 h 8"/>
                <a:gd name="T12" fmla="*/ 5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8" y="1"/>
                    <a:pt x="8" y="5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2" y="0"/>
                    <a:pt x="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1218A43-C093-4FD3-935E-F96DA6C4B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068" y="1915032"/>
              <a:ext cx="56007" cy="49784"/>
            </a:xfrm>
            <a:custGeom>
              <a:avLst/>
              <a:gdLst>
                <a:gd name="T0" fmla="*/ 6 w 9"/>
                <a:gd name="T1" fmla="*/ 0 h 8"/>
                <a:gd name="T2" fmla="*/ 6 w 9"/>
                <a:gd name="T3" fmla="*/ 0 h 8"/>
                <a:gd name="T4" fmla="*/ 7 w 9"/>
                <a:gd name="T5" fmla="*/ 7 h 8"/>
                <a:gd name="T6" fmla="*/ 7 w 9"/>
                <a:gd name="T7" fmla="*/ 7 h 8"/>
                <a:gd name="T8" fmla="*/ 1 w 9"/>
                <a:gd name="T9" fmla="*/ 5 h 8"/>
                <a:gd name="T10" fmla="*/ 1 w 9"/>
                <a:gd name="T11" fmla="*/ 5 h 8"/>
                <a:gd name="T12" fmla="*/ 6 w 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1"/>
                    <a:pt x="9" y="5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8"/>
                    <a:pt x="2" y="7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3" y="0"/>
                    <a:pt x="6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F6B741B-7255-4AD2-9CB0-E434ABB28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52" y="2432430"/>
              <a:ext cx="43561" cy="30226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3 h 5"/>
                <a:gd name="T4" fmla="*/ 3 w 7"/>
                <a:gd name="T5" fmla="*/ 1 h 5"/>
                <a:gd name="T6" fmla="*/ 5 w 7"/>
                <a:gd name="T7" fmla="*/ 1 h 5"/>
                <a:gd name="T8" fmla="*/ 4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0" y="2"/>
                    <a:pt x="1" y="0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7" y="1"/>
                    <a:pt x="7" y="5"/>
                    <a:pt x="4" y="5"/>
                  </a:cubicBezTo>
                  <a:cubicBezTo>
                    <a:pt x="2" y="5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A393E98-4FA5-48FC-ABBE-9DDE1AD03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798" y="2112390"/>
              <a:ext cx="48895" cy="42672"/>
            </a:xfrm>
            <a:custGeom>
              <a:avLst/>
              <a:gdLst>
                <a:gd name="T0" fmla="*/ 0 w 8"/>
                <a:gd name="T1" fmla="*/ 4 h 7"/>
                <a:gd name="T2" fmla="*/ 1 w 8"/>
                <a:gd name="T3" fmla="*/ 2 h 7"/>
                <a:gd name="T4" fmla="*/ 4 w 8"/>
                <a:gd name="T5" fmla="*/ 1 h 7"/>
                <a:gd name="T6" fmla="*/ 6 w 8"/>
                <a:gd name="T7" fmla="*/ 2 h 7"/>
                <a:gd name="T8" fmla="*/ 3 w 8"/>
                <a:gd name="T9" fmla="*/ 6 h 7"/>
                <a:gd name="T10" fmla="*/ 0 w 8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0" y="4"/>
                  </a:moveTo>
                  <a:cubicBezTo>
                    <a:pt x="0" y="3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8" y="4"/>
                    <a:pt x="6" y="7"/>
                    <a:pt x="3" y="6"/>
                  </a:cubicBezTo>
                  <a:cubicBezTo>
                    <a:pt x="1" y="5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D852B9C-905D-4257-A83E-64C55BB66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686" y="1859914"/>
              <a:ext cx="98679" cy="86233"/>
            </a:xfrm>
            <a:custGeom>
              <a:avLst/>
              <a:gdLst>
                <a:gd name="T0" fmla="*/ 10 w 16"/>
                <a:gd name="T1" fmla="*/ 2 h 14"/>
                <a:gd name="T2" fmla="*/ 6 w 16"/>
                <a:gd name="T3" fmla="*/ 12 h 14"/>
                <a:gd name="T4" fmla="*/ 0 w 16"/>
                <a:gd name="T5" fmla="*/ 7 h 14"/>
                <a:gd name="T6" fmla="*/ 0 w 16"/>
                <a:gd name="T7" fmla="*/ 4 h 14"/>
                <a:gd name="T8" fmla="*/ 7 w 16"/>
                <a:gd name="T9" fmla="*/ 1 h 14"/>
                <a:gd name="T10" fmla="*/ 10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0" y="2"/>
                  </a:moveTo>
                  <a:cubicBezTo>
                    <a:pt x="16" y="5"/>
                    <a:pt x="12" y="14"/>
                    <a:pt x="6" y="12"/>
                  </a:cubicBezTo>
                  <a:cubicBezTo>
                    <a:pt x="4" y="11"/>
                    <a:pt x="2" y="9"/>
                    <a:pt x="0" y="7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8" y="2"/>
                    <a:pt x="9" y="2"/>
                    <a:pt x="10" y="2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47CF6B7-63A9-4F57-9E19-39F13CB44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730" y="2881375"/>
              <a:ext cx="31115" cy="36449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3 w 5"/>
                <a:gd name="T5" fmla="*/ 1 h 6"/>
                <a:gd name="T6" fmla="*/ 3 w 5"/>
                <a:gd name="T7" fmla="*/ 1 h 6"/>
                <a:gd name="T8" fmla="*/ 4 w 5"/>
                <a:gd name="T9" fmla="*/ 4 h 6"/>
                <a:gd name="T10" fmla="*/ 3 w 5"/>
                <a:gd name="T11" fmla="*/ 4 h 6"/>
                <a:gd name="T12" fmla="*/ 0 w 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2"/>
                    <a:pt x="5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6"/>
                    <a:pt x="0" y="5"/>
                    <a:pt x="0" y="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FB4B4E8-D63C-4CF7-A7C4-440AE4973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416" y="2893821"/>
              <a:ext cx="31115" cy="42672"/>
            </a:xfrm>
            <a:custGeom>
              <a:avLst/>
              <a:gdLst>
                <a:gd name="T0" fmla="*/ 5 w 5"/>
                <a:gd name="T1" fmla="*/ 6 h 7"/>
                <a:gd name="T2" fmla="*/ 4 w 5"/>
                <a:gd name="T3" fmla="*/ 7 h 7"/>
                <a:gd name="T4" fmla="*/ 1 w 5"/>
                <a:gd name="T5" fmla="*/ 5 h 7"/>
                <a:gd name="T6" fmla="*/ 0 w 5"/>
                <a:gd name="T7" fmla="*/ 4 h 7"/>
                <a:gd name="T8" fmla="*/ 4 w 5"/>
                <a:gd name="T9" fmla="*/ 2 h 7"/>
                <a:gd name="T10" fmla="*/ 5 w 5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6"/>
                  </a:moveTo>
                  <a:cubicBezTo>
                    <a:pt x="5" y="6"/>
                    <a:pt x="4" y="6"/>
                    <a:pt x="4" y="7"/>
                  </a:cubicBezTo>
                  <a:cubicBezTo>
                    <a:pt x="3" y="7"/>
                    <a:pt x="1" y="7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1"/>
                    <a:pt x="3" y="0"/>
                    <a:pt x="4" y="2"/>
                  </a:cubicBezTo>
                  <a:cubicBezTo>
                    <a:pt x="5" y="4"/>
                    <a:pt x="5" y="6"/>
                    <a:pt x="5" y="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4C5A85A-7730-464C-AD51-B076D1F3C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605" y="3237865"/>
              <a:ext cx="43561" cy="37338"/>
            </a:xfrm>
            <a:custGeom>
              <a:avLst/>
              <a:gdLst>
                <a:gd name="T0" fmla="*/ 3 w 7"/>
                <a:gd name="T1" fmla="*/ 6 h 6"/>
                <a:gd name="T2" fmla="*/ 3 w 7"/>
                <a:gd name="T3" fmla="*/ 5 h 6"/>
                <a:gd name="T4" fmla="*/ 3 w 7"/>
                <a:gd name="T5" fmla="*/ 1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3 w 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4"/>
                    <a:pt x="1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字迹-童体毛笔字体" panose="02010600010101010101" pitchFamily="2" charset="-122"/>
                <a:ea typeface="方正字迹-童体毛笔字体" panose="02010600010101010101" pitchFamily="2" charset="-122"/>
              </a:endParaRPr>
            </a:p>
          </p:txBody>
        </p:sp>
      </p:grpSp>
      <p:sp>
        <p:nvSpPr>
          <p:cNvPr id="105" name="Content Placeholder 2"/>
          <p:cNvSpPr>
            <a:spLocks noGrp="1"/>
          </p:cNvSpPr>
          <p:nvPr/>
        </p:nvSpPr>
        <p:spPr>
          <a:xfrm>
            <a:off x="3046668" y="1311683"/>
            <a:ext cx="4346795" cy="48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8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Thank you !</a:t>
            </a:r>
            <a:endParaRPr lang="vi-VN" altLang="en-US" sz="8000" dirty="0">
              <a:solidFill>
                <a:schemeClr val="accent6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59" y="2273208"/>
            <a:ext cx="3166878" cy="4666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5460382" y="718435"/>
            <a:ext cx="5258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5069" y="6679666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0"/>
            <a:ext cx="12192000" cy="6851361"/>
          </a:xfrm>
          <a:prstGeom prst="rect">
            <a:avLst/>
          </a:prstGeom>
        </p:spPr>
      </p:pic>
      <p:sp>
        <p:nvSpPr>
          <p:cNvPr id="8" name="椭圆 10">
            <a:extLst>
              <a:ext uri="{FF2B5EF4-FFF2-40B4-BE49-F238E27FC236}">
                <a16:creationId xmlns:a16="http://schemas.microsoft.com/office/drawing/2014/main" id="{E80CA69F-03CA-4131-A32C-FA91D383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534" y="756231"/>
            <a:ext cx="1607344" cy="1607344"/>
          </a:xfrm>
          <a:prstGeom prst="ellipse">
            <a:avLst/>
          </a:prstGeom>
          <a:solidFill>
            <a:srgbClr val="FDEBB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35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366D72D1-5BF2-44E0-9815-4BE59ACB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812" y="756231"/>
            <a:ext cx="1607344" cy="16073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35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2811FCAB-29E1-49BE-979D-0D5120E10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393" y="756231"/>
            <a:ext cx="1607344" cy="160734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35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1" name="椭圆 13">
            <a:extLst>
              <a:ext uri="{FF2B5EF4-FFF2-40B4-BE49-F238E27FC236}">
                <a16:creationId xmlns:a16="http://schemas.microsoft.com/office/drawing/2014/main" id="{29A656EA-F658-4827-9216-2C4E35FA2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951" y="774361"/>
            <a:ext cx="1607344" cy="16073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35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D2486168-4D30-4314-9678-E7C1877E4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605" y="1120521"/>
            <a:ext cx="14221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4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9" name="文本框 21">
            <a:extLst>
              <a:ext uri="{FF2B5EF4-FFF2-40B4-BE49-F238E27FC236}">
                <a16:creationId xmlns:a16="http://schemas.microsoft.com/office/drawing/2014/main" id="{5C5F2755-F548-4540-91B8-3A4B7E98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771" y="1065845"/>
            <a:ext cx="15949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6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3" name="文本框 18">
            <a:extLst>
              <a:ext uri="{FF2B5EF4-FFF2-40B4-BE49-F238E27FC236}">
                <a16:creationId xmlns:a16="http://schemas.microsoft.com/office/drawing/2014/main" id="{9CFD6CE3-F66A-48F0-B550-2C56236D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523" y="1120521"/>
            <a:ext cx="15023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7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5" name="文本框 18">
            <a:extLst>
              <a:ext uri="{FF2B5EF4-FFF2-40B4-BE49-F238E27FC236}">
                <a16:creationId xmlns:a16="http://schemas.microsoft.com/office/drawing/2014/main" id="{0ABC62F6-F3FD-40D4-8A82-0E39E9E7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081" y="1120521"/>
            <a:ext cx="15023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5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029F29-2B5F-42FD-AA72-AE269FCE1364}"/>
              </a:ext>
            </a:extLst>
          </p:cNvPr>
          <p:cNvGrpSpPr/>
          <p:nvPr/>
        </p:nvGrpSpPr>
        <p:grpSpPr>
          <a:xfrm>
            <a:off x="7247364" y="3025096"/>
            <a:ext cx="1304694" cy="538108"/>
            <a:chOff x="5723364" y="4469836"/>
            <a:chExt cx="1304694" cy="538108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7255821E-BB35-4A5A-90E8-BB05C874DFCC}"/>
                </a:ext>
              </a:extLst>
            </p:cNvPr>
            <p:cNvSpPr/>
            <p:nvPr/>
          </p:nvSpPr>
          <p:spPr>
            <a:xfrm>
              <a:off x="5723364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:a16="http://schemas.microsoft.com/office/drawing/2014/main" id="{0EB4377E-56B7-42E5-81AF-2CBAA8A4C90D}"/>
                </a:ext>
              </a:extLst>
            </p:cNvPr>
            <p:cNvSpPr txBox="1"/>
            <p:nvPr/>
          </p:nvSpPr>
          <p:spPr>
            <a:xfrm>
              <a:off x="6012524" y="4484724"/>
              <a:ext cx="1015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10</a:t>
              </a:r>
              <a:endPara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3CF2B7-17BB-476C-BC79-D59952D5E6C8}"/>
              </a:ext>
            </a:extLst>
          </p:cNvPr>
          <p:cNvGrpSpPr/>
          <p:nvPr/>
        </p:nvGrpSpPr>
        <p:grpSpPr>
          <a:xfrm>
            <a:off x="5516211" y="3037688"/>
            <a:ext cx="1248052" cy="535786"/>
            <a:chOff x="3992211" y="4482428"/>
            <a:chExt cx="1248052" cy="535786"/>
          </a:xfrm>
        </p:grpSpPr>
        <p:sp>
          <p:nvSpPr>
            <p:cNvPr id="37" name="矩形: 圆角 30">
              <a:extLst>
                <a:ext uri="{FF2B5EF4-FFF2-40B4-BE49-F238E27FC236}">
                  <a16:creationId xmlns:a16="http://schemas.microsoft.com/office/drawing/2014/main" id="{CCC4403B-4531-438B-896D-98369912399E}"/>
                </a:ext>
              </a:extLst>
            </p:cNvPr>
            <p:cNvSpPr/>
            <p:nvPr/>
          </p:nvSpPr>
          <p:spPr>
            <a:xfrm>
              <a:off x="3992211" y="4482428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7AC3B7-6192-4B13-9DB0-4E86A9AE1049}"/>
                </a:ext>
              </a:extLst>
            </p:cNvPr>
            <p:cNvSpPr txBox="1"/>
            <p:nvPr/>
          </p:nvSpPr>
          <p:spPr>
            <a:xfrm>
              <a:off x="4311727" y="4494994"/>
              <a:ext cx="928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581718-44C7-4BA8-98B7-968B02157C80}"/>
              </a:ext>
            </a:extLst>
          </p:cNvPr>
          <p:cNvGrpSpPr/>
          <p:nvPr/>
        </p:nvGrpSpPr>
        <p:grpSpPr>
          <a:xfrm>
            <a:off x="3784417" y="3009979"/>
            <a:ext cx="1149723" cy="545934"/>
            <a:chOff x="2260416" y="4454719"/>
            <a:chExt cx="1149723" cy="545934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C32763B0-CC92-4D09-B414-3DCAE3EBB2AD}"/>
                </a:ext>
              </a:extLst>
            </p:cNvPr>
            <p:cNvSpPr/>
            <p:nvPr/>
          </p:nvSpPr>
          <p:spPr>
            <a:xfrm>
              <a:off x="2260416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0ECE673-9E3C-40D8-BF78-F0A603F62153}"/>
                </a:ext>
              </a:extLst>
            </p:cNvPr>
            <p:cNvSpPr txBox="1"/>
            <p:nvPr/>
          </p:nvSpPr>
          <p:spPr>
            <a:xfrm>
              <a:off x="2686563" y="4454719"/>
              <a:ext cx="519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2A6A4C-9AB6-4061-832B-4243BDFF34E0}"/>
              </a:ext>
            </a:extLst>
          </p:cNvPr>
          <p:cNvGrpSpPr/>
          <p:nvPr/>
        </p:nvGrpSpPr>
        <p:grpSpPr>
          <a:xfrm>
            <a:off x="2056798" y="2978017"/>
            <a:ext cx="1149723" cy="577896"/>
            <a:chOff x="532797" y="4422757"/>
            <a:chExt cx="1149723" cy="577896"/>
          </a:xfrm>
        </p:grpSpPr>
        <p:sp>
          <p:nvSpPr>
            <p:cNvPr id="39" name="矩形: 圆角 30">
              <a:extLst>
                <a:ext uri="{FF2B5EF4-FFF2-40B4-BE49-F238E27FC236}">
                  <a16:creationId xmlns:a16="http://schemas.microsoft.com/office/drawing/2014/main" id="{ABDE681B-2835-4E06-BF57-1E320C4B1185}"/>
                </a:ext>
              </a:extLst>
            </p:cNvPr>
            <p:cNvSpPr/>
            <p:nvPr/>
          </p:nvSpPr>
          <p:spPr>
            <a:xfrm>
              <a:off x="532797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45BF36-9E5A-4064-873E-2ABDD03A84F4}"/>
                </a:ext>
              </a:extLst>
            </p:cNvPr>
            <p:cNvSpPr txBox="1"/>
            <p:nvPr/>
          </p:nvSpPr>
          <p:spPr>
            <a:xfrm>
              <a:off x="893982" y="4422757"/>
              <a:ext cx="519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42" name="椭圆 13">
            <a:extLst>
              <a:ext uri="{FF2B5EF4-FFF2-40B4-BE49-F238E27FC236}">
                <a16:creationId xmlns:a16="http://schemas.microsoft.com/office/drawing/2014/main" id="{F872A468-63E9-43E0-885F-0C450364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0639" y="774361"/>
            <a:ext cx="1607344" cy="160734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35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DF018BF7-6C72-4A03-9D6F-1B0A8152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8769" y="1120521"/>
            <a:ext cx="15023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0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CCAE7E6-AAA8-4C4B-B5E1-6FF3A0330317}"/>
              </a:ext>
            </a:extLst>
          </p:cNvPr>
          <p:cNvGrpSpPr/>
          <p:nvPr/>
        </p:nvGrpSpPr>
        <p:grpSpPr>
          <a:xfrm>
            <a:off x="8981052" y="3025096"/>
            <a:ext cx="1449168" cy="538108"/>
            <a:chOff x="7457052" y="4469836"/>
            <a:chExt cx="1449168" cy="538108"/>
          </a:xfrm>
        </p:grpSpPr>
        <p:sp>
          <p:nvSpPr>
            <p:cNvPr id="43" name="矩形: 圆角 30">
              <a:extLst>
                <a:ext uri="{FF2B5EF4-FFF2-40B4-BE49-F238E27FC236}">
                  <a16:creationId xmlns:a16="http://schemas.microsoft.com/office/drawing/2014/main" id="{AE5B310A-DD09-42BB-BF66-C5251177AC67}"/>
                </a:ext>
              </a:extLst>
            </p:cNvPr>
            <p:cNvSpPr/>
            <p:nvPr/>
          </p:nvSpPr>
          <p:spPr>
            <a:xfrm>
              <a:off x="7457052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45" name="文本框 27">
              <a:extLst>
                <a:ext uri="{FF2B5EF4-FFF2-40B4-BE49-F238E27FC236}">
                  <a16:creationId xmlns:a16="http://schemas.microsoft.com/office/drawing/2014/main" id="{6DE5D6BB-DBE4-4277-9044-79AC07FAB4B7}"/>
                </a:ext>
              </a:extLst>
            </p:cNvPr>
            <p:cNvSpPr txBox="1"/>
            <p:nvPr/>
          </p:nvSpPr>
          <p:spPr>
            <a:xfrm>
              <a:off x="7890686" y="4484724"/>
              <a:ext cx="1015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5</a:t>
              </a:r>
              <a:endPara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EC8898-82B9-4B15-913E-4A1CFAC7D1F4}"/>
              </a:ext>
            </a:extLst>
          </p:cNvPr>
          <p:cNvCxnSpPr>
            <a:cxnSpLocks/>
          </p:cNvCxnSpPr>
          <p:nvPr/>
        </p:nvCxnSpPr>
        <p:spPr>
          <a:xfrm>
            <a:off x="2700861" y="2363576"/>
            <a:ext cx="0" cy="68667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6B585D-8F4C-4BF1-B11E-27AEA49C1F7B}"/>
              </a:ext>
            </a:extLst>
          </p:cNvPr>
          <p:cNvCxnSpPr>
            <a:cxnSpLocks/>
          </p:cNvCxnSpPr>
          <p:nvPr/>
        </p:nvCxnSpPr>
        <p:spPr>
          <a:xfrm>
            <a:off x="4434549" y="2338418"/>
            <a:ext cx="0" cy="68667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3C7143-C58C-4343-B76A-865AC02DABD1}"/>
              </a:ext>
            </a:extLst>
          </p:cNvPr>
          <p:cNvCxnSpPr>
            <a:cxnSpLocks/>
          </p:cNvCxnSpPr>
          <p:nvPr/>
        </p:nvCxnSpPr>
        <p:spPr>
          <a:xfrm>
            <a:off x="6096000" y="2338418"/>
            <a:ext cx="0" cy="68667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55AFBD-8AA4-43C8-8AC7-F76A9D626EAB}"/>
              </a:ext>
            </a:extLst>
          </p:cNvPr>
          <p:cNvCxnSpPr>
            <a:cxnSpLocks/>
          </p:cNvCxnSpPr>
          <p:nvPr/>
        </p:nvCxnSpPr>
        <p:spPr>
          <a:xfrm>
            <a:off x="7829688" y="2351010"/>
            <a:ext cx="0" cy="68667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80CDDB-EFCF-41FC-9291-A91B5D89ACDB}"/>
              </a:ext>
            </a:extLst>
          </p:cNvPr>
          <p:cNvCxnSpPr>
            <a:cxnSpLocks/>
          </p:cNvCxnSpPr>
          <p:nvPr/>
        </p:nvCxnSpPr>
        <p:spPr>
          <a:xfrm>
            <a:off x="9635613" y="2363576"/>
            <a:ext cx="0" cy="68667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E47F13-A678-4082-B509-475A167E3DE3}"/>
              </a:ext>
            </a:extLst>
          </p:cNvPr>
          <p:cNvSpPr txBox="1"/>
          <p:nvPr/>
        </p:nvSpPr>
        <p:spPr>
          <a:xfrm>
            <a:off x="4470357" y="247714"/>
            <a:ext cx="526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Times New Roman" panose="02020603050405020304" pitchFamily="18" charset="0"/>
              </a:rPr>
              <a:t>TRÒ CHƠI: BẮT BÓNG</a:t>
            </a:r>
            <a:endParaRPr lang="en-US" sz="28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438962"/>
      </p:ext>
    </p:extLst>
  </p:cSld>
  <p:clrMapOvr>
    <a:masterClrMapping/>
  </p:clrMapOvr>
  <p:transition spd="slow" advTm="856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0.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3.05556E-6 0.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0.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4.72222E-6 0.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5.55556E-7 0.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2.22222E-6 0.2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94444E-6 0.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0.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2.22222E-6 0.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0.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2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0.2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0.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2.77778E-6 0.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6" grpId="1"/>
      <p:bldP spid="19" grpId="0"/>
      <p:bldP spid="19" grpId="1"/>
      <p:bldP spid="33" grpId="0"/>
      <p:bldP spid="33" grpId="1"/>
      <p:bldP spid="35" grpId="0"/>
      <p:bldP spid="35" grpId="1"/>
      <p:bldP spid="42" grpId="0" animBg="1"/>
      <p:bldP spid="44" grpId="0"/>
      <p:bldP spid="44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60"/>
            <a:ext cx="12192000" cy="68241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B065AE-C2F0-4F19-87FF-5C32D4BD7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26" y="3799478"/>
            <a:ext cx="2356304" cy="3083032"/>
          </a:xfrm>
          <a:prstGeom prst="rect">
            <a:avLst/>
          </a:prstGeom>
        </p:spPr>
      </p:pic>
      <p:sp>
        <p:nvSpPr>
          <p:cNvPr id="17" name="矩形: 圆角 9">
            <a:extLst>
              <a:ext uri="{FF2B5EF4-FFF2-40B4-BE49-F238E27FC236}">
                <a16:creationId xmlns:a16="http://schemas.microsoft.com/office/drawing/2014/main" id="{E09D115E-602B-4EF5-91A4-037410B0B568}"/>
              </a:ext>
            </a:extLst>
          </p:cNvPr>
          <p:cNvSpPr/>
          <p:nvPr/>
        </p:nvSpPr>
        <p:spPr>
          <a:xfrm>
            <a:off x="3206521" y="611757"/>
            <a:ext cx="1976087" cy="723466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文本框 10">
            <a:extLst>
              <a:ext uri="{FF2B5EF4-FFF2-40B4-BE49-F238E27FC236}">
                <a16:creationId xmlns:a16="http://schemas.microsoft.com/office/drawing/2014/main" id="{96575436-138B-43BC-A78E-0DD064573E27}"/>
              </a:ext>
            </a:extLst>
          </p:cNvPr>
          <p:cNvSpPr txBox="1"/>
          <p:nvPr/>
        </p:nvSpPr>
        <p:spPr>
          <a:xfrm>
            <a:off x="3423231" y="611758"/>
            <a:ext cx="192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Thy</a:t>
            </a:r>
            <a:endParaRPr lang="zh-CN" altLang="en-US" sz="3200" b="1" dirty="0">
              <a:solidFill>
                <a:prstClr val="white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1F23602A-AA73-4F5B-A1A5-C0817A1926F7}"/>
              </a:ext>
            </a:extLst>
          </p:cNvPr>
          <p:cNvSpPr/>
          <p:nvPr/>
        </p:nvSpPr>
        <p:spPr>
          <a:xfrm>
            <a:off x="3206520" y="2078142"/>
            <a:ext cx="1944882" cy="712041"/>
          </a:xfrm>
          <a:prstGeom prst="roundRect">
            <a:avLst>
              <a:gd name="adj" fmla="val 50000"/>
            </a:avLst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7C3F51A7-BD23-411B-B07A-59BEA2E4021A}"/>
              </a:ext>
            </a:extLst>
          </p:cNvPr>
          <p:cNvSpPr txBox="1"/>
          <p:nvPr/>
        </p:nvSpPr>
        <p:spPr>
          <a:xfrm>
            <a:off x="3423230" y="2122457"/>
            <a:ext cx="192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Hải</a:t>
            </a:r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764" y="106099"/>
            <a:ext cx="1800156" cy="1372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763" y="1623075"/>
            <a:ext cx="1800156" cy="1311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400" y="1634061"/>
            <a:ext cx="1800156" cy="1311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24295" y="1196532"/>
            <a:ext cx="202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5168927" y="3284526"/>
            <a:ext cx="5189056" cy="1589214"/>
          </a:xfrm>
          <a:prstGeom prst="cloudCallout">
            <a:avLst>
              <a:gd name="adj1" fmla="val -82911"/>
              <a:gd name="adj2" fmla="val 90736"/>
            </a:avLst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7053" y="3573475"/>
            <a:ext cx="4261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6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121">
        <p14:doors dir="vert"/>
      </p:transition>
    </mc:Choice>
    <mc:Fallback xmlns="">
      <p:transition spd="slow" advTm="28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10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DAA11B-1C06-4C0A-B302-438F1073D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5118" cy="8068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EE7991-94C5-42A6-B7B7-11C25B178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3" y="2336689"/>
            <a:ext cx="4189617" cy="3914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2752" y="1312086"/>
            <a:ext cx="1542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8094FE-D7E0-4D8C-881B-F27DA5CA9CC1}"/>
              </a:ext>
            </a:extLst>
          </p:cNvPr>
          <p:cNvSpPr/>
          <p:nvPr/>
        </p:nvSpPr>
        <p:spPr>
          <a:xfrm>
            <a:off x="2888372" y="2022767"/>
            <a:ext cx="8313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Gấp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lên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nhiều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lần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4B7AE-6166-47B1-BDB1-622063AAFC8B}"/>
              </a:ext>
            </a:extLst>
          </p:cNvPr>
          <p:cNvSpPr txBox="1"/>
          <p:nvPr/>
        </p:nvSpPr>
        <p:spPr>
          <a:xfrm>
            <a:off x="2323671" y="481878"/>
            <a:ext cx="9039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20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10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2021</a:t>
            </a:r>
            <a:endParaRPr lang="vi-V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582">
        <p14:switch dir="r"/>
      </p:transition>
    </mc:Choice>
    <mc:Fallback xmlns="">
      <p:transition spd="slow" advTm="558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098"/>
            <a:ext cx="12192000" cy="67519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F74F02C-F05A-400B-8028-0814776A6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13" y="21644"/>
            <a:ext cx="605118" cy="806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6809CF-1D29-460F-8C4D-6ABB34F00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46" y="756227"/>
            <a:ext cx="1715248" cy="295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B065AE-C2F0-4F19-87FF-5C32D4BD79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18" y="3067816"/>
            <a:ext cx="2356304" cy="3733165"/>
          </a:xfrm>
          <a:prstGeom prst="rect">
            <a:avLst/>
          </a:prstGeom>
        </p:spPr>
      </p:pic>
      <p:sp>
        <p:nvSpPr>
          <p:cNvPr id="17" name="矩形: 圆角 9">
            <a:extLst>
              <a:ext uri="{FF2B5EF4-FFF2-40B4-BE49-F238E27FC236}">
                <a16:creationId xmlns:a16="http://schemas.microsoft.com/office/drawing/2014/main" id="{E09D115E-602B-4EF5-91A4-037410B0B568}"/>
              </a:ext>
            </a:extLst>
          </p:cNvPr>
          <p:cNvSpPr/>
          <p:nvPr/>
        </p:nvSpPr>
        <p:spPr>
          <a:xfrm>
            <a:off x="3302867" y="611757"/>
            <a:ext cx="1976087" cy="723466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文本框 10">
            <a:extLst>
              <a:ext uri="{FF2B5EF4-FFF2-40B4-BE49-F238E27FC236}">
                <a16:creationId xmlns:a16="http://schemas.microsoft.com/office/drawing/2014/main" id="{96575436-138B-43BC-A78E-0DD064573E27}"/>
              </a:ext>
            </a:extLst>
          </p:cNvPr>
          <p:cNvSpPr txBox="1"/>
          <p:nvPr/>
        </p:nvSpPr>
        <p:spPr>
          <a:xfrm>
            <a:off x="3495468" y="611758"/>
            <a:ext cx="192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Thy</a:t>
            </a:r>
            <a:endParaRPr lang="zh-CN" altLang="en-US" sz="3200" b="1" dirty="0">
              <a:solidFill>
                <a:prstClr val="white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1F23602A-AA73-4F5B-A1A5-C0817A1926F7}"/>
              </a:ext>
            </a:extLst>
          </p:cNvPr>
          <p:cNvSpPr/>
          <p:nvPr/>
        </p:nvSpPr>
        <p:spPr>
          <a:xfrm>
            <a:off x="3302866" y="2078142"/>
            <a:ext cx="1944882" cy="712041"/>
          </a:xfrm>
          <a:prstGeom prst="roundRect">
            <a:avLst>
              <a:gd name="adj" fmla="val 50000"/>
            </a:avLst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7C3F51A7-BD23-411B-B07A-59BEA2E4021A}"/>
              </a:ext>
            </a:extLst>
          </p:cNvPr>
          <p:cNvSpPr txBox="1"/>
          <p:nvPr/>
        </p:nvSpPr>
        <p:spPr>
          <a:xfrm>
            <a:off x="3519576" y="2122457"/>
            <a:ext cx="192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Hải</a:t>
            </a:r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110" y="106099"/>
            <a:ext cx="1800156" cy="1372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109" y="1623075"/>
            <a:ext cx="1800156" cy="1311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746" y="1634061"/>
            <a:ext cx="1800156" cy="1311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文本框 13">
            <a:extLst>
              <a:ext uri="{FF2B5EF4-FFF2-40B4-BE49-F238E27FC236}">
                <a16:creationId xmlns:a16="http://schemas.microsoft.com/office/drawing/2014/main" id="{7C3F51A7-BD23-411B-B07A-59BEA2E4021A}"/>
              </a:ext>
            </a:extLst>
          </p:cNvPr>
          <p:cNvSpPr txBox="1"/>
          <p:nvPr/>
        </p:nvSpPr>
        <p:spPr>
          <a:xfrm>
            <a:off x="4073364" y="3363101"/>
            <a:ext cx="6305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-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Gấp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2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lần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nhân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4433" y="4013234"/>
            <a:ext cx="648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4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000">
        <p14:doors dir="vert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15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067669-CEA1-4C1D-A73A-324B2276F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43" y="3626175"/>
            <a:ext cx="2286871" cy="2889480"/>
          </a:xfrm>
          <a:prstGeom prst="rect">
            <a:avLst/>
          </a:prstGeom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41475" y="33862"/>
            <a:ext cx="8934450" cy="8842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2cm,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886439" y="2050970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425480" y="205097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2264379" y="1506342"/>
            <a:ext cx="1447800" cy="800100"/>
            <a:chOff x="576" y="1536"/>
            <a:chExt cx="912" cy="504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2 cm</a:t>
              </a: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1876080" y="2917814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53" name="Text Box 35"/>
          <p:cNvSpPr txBox="1">
            <a:spLocks noChangeArrowheads="1"/>
          </p:cNvSpPr>
          <p:nvPr/>
        </p:nvSpPr>
        <p:spPr bwMode="auto">
          <a:xfrm>
            <a:off x="5754344" y="2990051"/>
            <a:ext cx="434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2142780" y="972943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2800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3869445" y="3447855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cm </a:t>
            </a: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2264379" y="2412189"/>
            <a:ext cx="1447800" cy="800100"/>
            <a:chOff x="576" y="1536"/>
            <a:chExt cx="912" cy="504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prstClr val="black"/>
                  </a:solidFill>
                  <a:latin typeface="Times New Roman" pitchFamily="18" charset="0"/>
                </a:rPr>
                <a:t>2 cm</a:t>
              </a: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3423231" y="2399489"/>
            <a:ext cx="1447800" cy="800100"/>
            <a:chOff x="576" y="1536"/>
            <a:chExt cx="912" cy="504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prstClr val="black"/>
                  </a:solidFill>
                  <a:latin typeface="Times New Roman" pitchFamily="18" charset="0"/>
                </a:rPr>
                <a:t>2 cm</a:t>
              </a: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4575963" y="2412189"/>
            <a:ext cx="1447800" cy="800100"/>
            <a:chOff x="576" y="1536"/>
            <a:chExt cx="912" cy="504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prstClr val="black"/>
                  </a:solidFill>
                  <a:latin typeface="Times New Roman" pitchFamily="18" charset="0"/>
                </a:rPr>
                <a:t>2 cm</a:t>
              </a: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3823983" y="1583509"/>
            <a:ext cx="328612" cy="3441700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7322775" y="2200971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2 x 3 = 6 ( cm)</a:t>
            </a: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6829005" y="1695312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CD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7919583" y="2682852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 err="1">
                <a:solidFill>
                  <a:prstClr val="black"/>
                </a:solidFill>
                <a:latin typeface="Times New Roman" pitchFamily="18" charset="0"/>
              </a:rPr>
              <a:t>Đáp</a:t>
            </a:r>
            <a:r>
              <a:rPr lang="en-US" sz="2400" u="sng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u="sng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sz="2400" u="sng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: 6 cm</a:t>
            </a:r>
          </a:p>
        </p:txBody>
      </p:sp>
      <p:sp>
        <p:nvSpPr>
          <p:cNvPr id="81" name="Text Box 48"/>
          <p:cNvSpPr txBox="1">
            <a:spLocks noChangeArrowheads="1"/>
          </p:cNvSpPr>
          <p:nvPr/>
        </p:nvSpPr>
        <p:spPr bwMode="auto">
          <a:xfrm>
            <a:off x="4217839" y="3938462"/>
            <a:ext cx="70728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2 gấp lên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ta lấy 2 nhân 3 </a:t>
            </a: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7353760" y="1027618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2800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3802" y="492215"/>
            <a:ext cx="14455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828911" y="492215"/>
            <a:ext cx="19511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030517" y="843935"/>
            <a:ext cx="2889066" cy="72237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5869139"/>
      </p:ext>
    </p:extLst>
  </p:cSld>
  <p:clrMapOvr>
    <a:masterClrMapping/>
  </p:clrMapOvr>
  <p:transition spd="slow" advTm="1324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2" grpId="0"/>
      <p:bldP spid="53" grpId="0"/>
      <p:bldP spid="54" grpId="0"/>
      <p:bldP spid="55" grpId="0"/>
      <p:bldP spid="77" grpId="0" animBg="1"/>
      <p:bldP spid="78" grpId="0"/>
      <p:bldP spid="79" grpId="0"/>
      <p:bldP spid="80" grpId="0"/>
      <p:bldP spid="81" grpId="0"/>
      <p:bldP spid="82" grpId="0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3">
            <a:extLst>
              <a:ext uri="{FF2B5EF4-FFF2-40B4-BE49-F238E27FC236}">
                <a16:creationId xmlns:a16="http://schemas.microsoft.com/office/drawing/2014/main" id="{923DED6A-AAEF-4AC8-963A-7D69E5653EE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572000" y="1779588"/>
            <a:ext cx="30480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Patrick Hand" panose="00000500000000000000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2799" y="420836"/>
            <a:ext cx="10226402" cy="1130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vi-VN" alt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Bài toán : </a:t>
            </a:r>
            <a:r>
              <a:rPr lang="vi-VN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Đoạn thẳng AB dài 2</a:t>
            </a:r>
            <a:r>
              <a:rPr lang="en-US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c</a:t>
            </a:r>
            <a:r>
              <a:rPr lang="vi-VN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m, đoạn thẳng CD dài gấp </a:t>
            </a:r>
            <a:endParaRPr lang="en-US" altLang="en-US" sz="28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3 lần đoạn thẳng AB. Hỏi đoạn thẳng CD dài mấy </a:t>
            </a:r>
            <a:r>
              <a:rPr lang="en-US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xăng</a:t>
            </a:r>
            <a:r>
              <a:rPr lang="vi-VN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-</a:t>
            </a:r>
            <a:r>
              <a:rPr lang="en-US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t</a:t>
            </a:r>
            <a:r>
              <a:rPr lang="vi-VN" alt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i-mét?</a:t>
            </a:r>
            <a:endParaRPr lang="en-US" altLang="vi-VN" sz="28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46398" y="2431793"/>
            <a:ext cx="6190342" cy="224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altLang="en-US" u="sng" dirty="0">
                <a:latin typeface="Patrick Hand" panose="00000500000000000000" pitchFamily="2" charset="0"/>
              </a:rPr>
              <a:t>Tóm tắt:  </a:t>
            </a:r>
            <a:endParaRPr lang="vi-VN" altLang="en-US" dirty="0">
              <a:latin typeface="Patrick Hand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altLang="en-US" dirty="0">
                <a:latin typeface="Patrick Hand" panose="00000500000000000000" pitchFamily="2" charset="0"/>
              </a:rPr>
              <a:t>           </a:t>
            </a:r>
            <a:r>
              <a:rPr lang="vi-VN" altLang="en-US" sz="1800" dirty="0">
                <a:latin typeface="Patrick Hand" panose="00000500000000000000" pitchFamily="2" charset="0"/>
              </a:rPr>
              <a:t>        </a:t>
            </a:r>
            <a:r>
              <a:rPr lang="vi-VN" altLang="en-US" sz="2400" b="1" dirty="0">
                <a:latin typeface="Patrick Hand" panose="00000500000000000000" pitchFamily="2" charset="0"/>
                <a:sym typeface="+mn-ea"/>
              </a:rPr>
              <a:t>A               </a:t>
            </a:r>
            <a:r>
              <a:rPr lang="en-US" altLang="en-US" sz="2400" b="1" dirty="0">
                <a:latin typeface="Patrick Hand" panose="00000500000000000000" pitchFamily="2" charset="0"/>
                <a:sym typeface="+mn-ea"/>
              </a:rPr>
              <a:t>      </a:t>
            </a:r>
            <a:r>
              <a:rPr lang="vi-VN" altLang="en-US" sz="2400" b="1" dirty="0">
                <a:latin typeface="Patrick Hand" panose="00000500000000000000" pitchFamily="2" charset="0"/>
                <a:sym typeface="+mn-ea"/>
              </a:rPr>
              <a:t>B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altLang="en-US" dirty="0">
              <a:latin typeface="Patrick Hand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altLang="en-US" dirty="0">
                <a:latin typeface="Patrick Hand" panose="00000500000000000000" pitchFamily="2" charset="0"/>
              </a:rPr>
              <a:t>            </a:t>
            </a:r>
            <a:r>
              <a:rPr lang="vi-VN" altLang="en-US" b="1" dirty="0">
                <a:latin typeface="Patrick Hand" panose="00000500000000000000" pitchFamily="2" charset="0"/>
              </a:rPr>
              <a:t>   </a:t>
            </a:r>
            <a:r>
              <a:rPr lang="vi-VN" altLang="en-US" dirty="0">
                <a:latin typeface="Patrick Hand" panose="00000500000000000000" pitchFamily="2" charset="0"/>
              </a:rPr>
              <a:t>                                               </a:t>
            </a:r>
            <a:endParaRPr lang="vi-VN" altLang="en-US" sz="2000" dirty="0">
              <a:latin typeface="Patrick Hand" panose="00000500000000000000" pitchFamily="2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365692" y="3202940"/>
            <a:ext cx="1304290" cy="10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75380" y="3072765"/>
            <a:ext cx="0" cy="258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71725" y="3056890"/>
            <a:ext cx="0" cy="2908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>
            <a:spLocks noGrp="1"/>
          </p:cNvSpPr>
          <p:nvPr/>
        </p:nvSpPr>
        <p:spPr>
          <a:xfrm>
            <a:off x="5372463" y="3312861"/>
            <a:ext cx="824865" cy="576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2000" b="1" dirty="0">
                <a:latin typeface="Patrick Hand" panose="00000500000000000000" pitchFamily="2" charset="0"/>
              </a:rPr>
              <a:t>           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      2</a:t>
            </a:r>
            <a:r>
              <a:rPr lang="en-US" altLang="en-US" sz="2000" b="1" dirty="0">
                <a:latin typeface="Patrick Hand" panose="00000500000000000000" pitchFamily="2" charset="0"/>
                <a:sym typeface="+mn-ea"/>
              </a:rPr>
              <a:t>c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m               </a:t>
            </a:r>
            <a:endParaRPr lang="vi-VN" altLang="en-US" sz="2000" b="1" dirty="0">
              <a:latin typeface="Patrick Hand" panose="00000500000000000000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65220" y="4177665"/>
            <a:ext cx="635" cy="3067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93640" y="4152265"/>
            <a:ext cx="0" cy="281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13805" y="4163060"/>
            <a:ext cx="1905" cy="2705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74900" y="4336415"/>
            <a:ext cx="12858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/>
          <p:cNvSpPr/>
          <p:nvPr/>
        </p:nvSpPr>
        <p:spPr>
          <a:xfrm rot="5400000">
            <a:off x="2918925" y="2285852"/>
            <a:ext cx="186394" cy="1292861"/>
          </a:xfrm>
          <a:prstGeom prst="leftBrace">
            <a:avLst>
              <a:gd name="adj1" fmla="val 47371"/>
              <a:gd name="adj2" fmla="val 4724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37" name="Left Brace 36"/>
          <p:cNvSpPr/>
          <p:nvPr/>
        </p:nvSpPr>
        <p:spPr>
          <a:xfrm rot="5400000">
            <a:off x="2954655" y="3453765"/>
            <a:ext cx="143510" cy="1264285"/>
          </a:xfrm>
          <a:prstGeom prst="leftBrace">
            <a:avLst>
              <a:gd name="adj1" fmla="val 47371"/>
              <a:gd name="adj2" fmla="val 4724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38" name="Left Brace 37"/>
          <p:cNvSpPr/>
          <p:nvPr/>
        </p:nvSpPr>
        <p:spPr>
          <a:xfrm rot="5400000">
            <a:off x="5589270" y="3435985"/>
            <a:ext cx="143510" cy="1288415"/>
          </a:xfrm>
          <a:prstGeom prst="leftBrace">
            <a:avLst>
              <a:gd name="adj1" fmla="val 47371"/>
              <a:gd name="adj2" fmla="val 47247"/>
            </a:avLst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atrick Hand" panose="00000500000000000000" pitchFamily="2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371725" y="3405505"/>
            <a:ext cx="0" cy="63627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ight Brace 39"/>
          <p:cNvSpPr/>
          <p:nvPr/>
        </p:nvSpPr>
        <p:spPr>
          <a:xfrm rot="5400000">
            <a:off x="4209343" y="2675962"/>
            <a:ext cx="277320" cy="3927792"/>
          </a:xfrm>
          <a:prstGeom prst="rightBrace">
            <a:avLst>
              <a:gd name="adj1" fmla="val 61307"/>
              <a:gd name="adj2" fmla="val 50016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atrick Hand" panose="00000500000000000000" pitchFamily="2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675380" y="3347085"/>
            <a:ext cx="8890" cy="6623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71090" y="4177665"/>
            <a:ext cx="2540" cy="3136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/>
          <p:cNvSpPr>
            <a:spLocks noGrp="1"/>
          </p:cNvSpPr>
          <p:nvPr/>
        </p:nvSpPr>
        <p:spPr>
          <a:xfrm>
            <a:off x="4072300" y="3311188"/>
            <a:ext cx="824865" cy="576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2000" b="1" dirty="0">
                <a:latin typeface="Patrick Hand" panose="00000500000000000000" pitchFamily="2" charset="0"/>
              </a:rPr>
              <a:t>           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      2</a:t>
            </a:r>
            <a:r>
              <a:rPr lang="en-US" altLang="en-US" sz="2000" b="1" dirty="0">
                <a:latin typeface="Patrick Hand" panose="00000500000000000000" pitchFamily="2" charset="0"/>
                <a:sym typeface="+mn-ea"/>
              </a:rPr>
              <a:t>c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m               </a:t>
            </a:r>
            <a:endParaRPr lang="vi-VN" altLang="en-US" sz="2000" b="1" dirty="0">
              <a:latin typeface="Patrick Hand" panose="00000500000000000000" pitchFamily="2" charset="0"/>
            </a:endParaRPr>
          </a:p>
        </p:txBody>
      </p:sp>
      <p:sp>
        <p:nvSpPr>
          <p:cNvPr id="44" name="Content Placeholder 2"/>
          <p:cNvSpPr>
            <a:spLocks noGrp="1"/>
          </p:cNvSpPr>
          <p:nvPr/>
        </p:nvSpPr>
        <p:spPr>
          <a:xfrm>
            <a:off x="2806224" y="3349140"/>
            <a:ext cx="824865" cy="576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2000" b="1" dirty="0">
                <a:latin typeface="Patrick Hand" panose="00000500000000000000" pitchFamily="2" charset="0"/>
              </a:rPr>
              <a:t>           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      2</a:t>
            </a:r>
            <a:r>
              <a:rPr lang="en-US" altLang="en-US" sz="2000" b="1" dirty="0">
                <a:latin typeface="Patrick Hand" panose="00000500000000000000" pitchFamily="2" charset="0"/>
                <a:sym typeface="+mn-ea"/>
              </a:rPr>
              <a:t>c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m               </a:t>
            </a:r>
            <a:endParaRPr lang="vi-VN" altLang="en-US" sz="2000" b="1" dirty="0">
              <a:latin typeface="Patrick Hand" panose="00000500000000000000" pitchFamily="2" charset="0"/>
            </a:endParaRPr>
          </a:p>
        </p:txBody>
      </p:sp>
      <p:sp>
        <p:nvSpPr>
          <p:cNvPr id="45" name="Content Placeholder 2"/>
          <p:cNvSpPr>
            <a:spLocks noGrp="1"/>
          </p:cNvSpPr>
          <p:nvPr/>
        </p:nvSpPr>
        <p:spPr>
          <a:xfrm>
            <a:off x="1906519" y="3722324"/>
            <a:ext cx="499473" cy="45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b="1" dirty="0">
                <a:latin typeface="Patrick Hand" panose="00000500000000000000" pitchFamily="2" charset="0"/>
              </a:rPr>
              <a:t>           </a:t>
            </a:r>
            <a:r>
              <a:rPr lang="vi-VN" altLang="en-US" b="1" dirty="0">
                <a:latin typeface="Patrick Hand" panose="00000500000000000000" pitchFamily="2" charset="0"/>
                <a:sym typeface="+mn-ea"/>
              </a:rPr>
              <a:t>      C           </a:t>
            </a:r>
            <a:endParaRPr lang="vi-VN" altLang="en-US" b="1" dirty="0">
              <a:latin typeface="Patrick Hand" panose="00000500000000000000" pitchFamily="2" charset="0"/>
            </a:endParaRPr>
          </a:p>
        </p:txBody>
      </p:sp>
      <p:sp>
        <p:nvSpPr>
          <p:cNvPr id="46" name="Content Placeholder 2"/>
          <p:cNvSpPr>
            <a:spLocks noGrp="1"/>
          </p:cNvSpPr>
          <p:nvPr/>
        </p:nvSpPr>
        <p:spPr>
          <a:xfrm>
            <a:off x="6382294" y="3678237"/>
            <a:ext cx="610870" cy="576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dirty="0">
                <a:latin typeface="Patrick Hand" panose="00000500000000000000" pitchFamily="2" charset="0"/>
              </a:rPr>
              <a:t>           </a:t>
            </a:r>
            <a:r>
              <a:rPr lang="vi-VN" altLang="en-US" dirty="0">
                <a:latin typeface="Patrick Hand" panose="00000500000000000000" pitchFamily="2" charset="0"/>
                <a:sym typeface="+mn-ea"/>
              </a:rPr>
              <a:t>      D             </a:t>
            </a:r>
            <a:endParaRPr lang="vi-VN" altLang="en-US" dirty="0">
              <a:latin typeface="Patrick Hand" panose="00000500000000000000" pitchFamily="2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3630930" y="4329430"/>
            <a:ext cx="1364615" cy="6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eft Brace 47"/>
          <p:cNvSpPr/>
          <p:nvPr/>
        </p:nvSpPr>
        <p:spPr>
          <a:xfrm rot="5400000">
            <a:off x="4277360" y="3435985"/>
            <a:ext cx="143510" cy="1288415"/>
          </a:xfrm>
          <a:prstGeom prst="leftBrace">
            <a:avLst>
              <a:gd name="adj1" fmla="val 47371"/>
              <a:gd name="adj2" fmla="val 47247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atrick Hand" panose="00000500000000000000" pitchFamily="2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4973955" y="4324350"/>
            <a:ext cx="1337945" cy="5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>
            <a:spLocks noGrp="1"/>
          </p:cNvSpPr>
          <p:nvPr/>
        </p:nvSpPr>
        <p:spPr>
          <a:xfrm>
            <a:off x="3480140" y="4889182"/>
            <a:ext cx="1684020" cy="485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dirty="0">
                <a:latin typeface="Patrick Hand" panose="00000500000000000000" pitchFamily="2" charset="0"/>
              </a:rPr>
              <a:t>         </a:t>
            </a:r>
            <a:r>
              <a:rPr lang="vi-VN" altLang="en-US" sz="5335" dirty="0">
                <a:latin typeface="Patrick Hand" panose="00000500000000000000" pitchFamily="2" charset="0"/>
                <a:sym typeface="+mn-ea"/>
              </a:rPr>
              <a:t>?</a:t>
            </a:r>
            <a:r>
              <a:rPr lang="en-US" altLang="en-US" sz="5335" dirty="0">
                <a:latin typeface="Patrick Hand" panose="00000500000000000000" pitchFamily="2" charset="0"/>
                <a:sym typeface="+mn-ea"/>
              </a:rPr>
              <a:t>c</a:t>
            </a:r>
            <a:r>
              <a:rPr lang="vi-VN" altLang="en-US" sz="5335" dirty="0">
                <a:latin typeface="Patrick Hand" panose="00000500000000000000" pitchFamily="2" charset="0"/>
                <a:sym typeface="+mn-ea"/>
              </a:rPr>
              <a:t>m</a:t>
            </a:r>
            <a:r>
              <a:rPr lang="vi-VN" altLang="en-US" sz="2400" dirty="0">
                <a:latin typeface="Patrick Hand" panose="00000500000000000000" pitchFamily="2" charset="0"/>
                <a:sym typeface="+mn-ea"/>
              </a:rPr>
              <a:t>         </a:t>
            </a:r>
            <a:r>
              <a:rPr lang="vi-VN" altLang="en-US" dirty="0">
                <a:latin typeface="Patrick Hand" panose="00000500000000000000" pitchFamily="2" charset="0"/>
                <a:sym typeface="+mn-ea"/>
              </a:rPr>
              <a:t>      </a:t>
            </a:r>
            <a:endParaRPr lang="vi-VN" altLang="en-US" dirty="0">
              <a:latin typeface="Patrick Hand" panose="00000500000000000000" pitchFamily="2" charset="0"/>
            </a:endParaRPr>
          </a:p>
        </p:txBody>
      </p:sp>
      <p:sp>
        <p:nvSpPr>
          <p:cNvPr id="51" name="Content Placeholder 2"/>
          <p:cNvSpPr>
            <a:spLocks noGrp="1"/>
          </p:cNvSpPr>
          <p:nvPr/>
        </p:nvSpPr>
        <p:spPr>
          <a:xfrm>
            <a:off x="2729097" y="2114551"/>
            <a:ext cx="824865" cy="576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en-US" sz="2000" b="1" dirty="0">
                <a:latin typeface="Patrick Hand" panose="00000500000000000000" pitchFamily="2" charset="0"/>
              </a:rPr>
              <a:t>           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      2</a:t>
            </a:r>
            <a:r>
              <a:rPr lang="en-US" altLang="en-US" sz="2000" b="1" dirty="0">
                <a:latin typeface="Patrick Hand" panose="00000500000000000000" pitchFamily="2" charset="0"/>
                <a:sym typeface="+mn-ea"/>
              </a:rPr>
              <a:t>c</a:t>
            </a:r>
            <a:r>
              <a:rPr lang="vi-VN" altLang="en-US" sz="2000" b="1" dirty="0">
                <a:latin typeface="Patrick Hand" panose="00000500000000000000" pitchFamily="2" charset="0"/>
                <a:sym typeface="+mn-ea"/>
              </a:rPr>
              <a:t>m               </a:t>
            </a:r>
            <a:endParaRPr lang="vi-VN" altLang="en-US" sz="2000" b="1" dirty="0">
              <a:latin typeface="Patrick Hand" panose="00000500000000000000" pitchFamily="2" charset="0"/>
            </a:endParaRPr>
          </a:p>
        </p:txBody>
      </p:sp>
      <p:sp>
        <p:nvSpPr>
          <p:cNvPr id="52" name="Content Placeholder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22865" y="1537534"/>
            <a:ext cx="3632187" cy="1600289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vi-V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</a:rPr>
              <a:t>                                                       </a:t>
            </a:r>
            <a:endParaRPr lang="en-US" altLang="en-US" sz="32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atrick H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vi-V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  <a:sym typeface="+mn-ea"/>
              </a:rPr>
              <a:t>2 + 2 + 2 = 6 (</a:t>
            </a:r>
            <a:r>
              <a:rPr lang="en-US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  <a:sym typeface="+mn-ea"/>
              </a:rPr>
              <a:t>c</a:t>
            </a:r>
            <a:r>
              <a:rPr lang="vi-V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  <a:sym typeface="+mn-ea"/>
              </a:rPr>
              <a:t>m)</a:t>
            </a:r>
            <a:r>
              <a:rPr lang="vi-V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vi-V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</a:rPr>
              <a:t>2 x 3 = 6 (</a:t>
            </a:r>
            <a:r>
              <a:rPr lang="en-US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</a:rPr>
              <a:t>c</a:t>
            </a:r>
            <a:r>
              <a:rPr lang="vi-V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trick Hand" panose="00000500000000000000" pitchFamily="2" charset="0"/>
              </a:rPr>
              <a:t>m)</a:t>
            </a:r>
          </a:p>
          <a:p>
            <a:pPr marL="0" indent="0">
              <a:lnSpc>
                <a:spcPct val="100000"/>
              </a:lnSpc>
              <a:buNone/>
            </a:pPr>
            <a:endParaRPr lang="vi-VN" altLang="en-US" sz="32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53" name="Content Placeholder 2"/>
          <p:cNvSpPr>
            <a:spLocks noGrp="1"/>
          </p:cNvSpPr>
          <p:nvPr/>
        </p:nvSpPr>
        <p:spPr>
          <a:xfrm>
            <a:off x="4973955" y="4766647"/>
            <a:ext cx="6240539" cy="221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en-US" dirty="0">
                <a:solidFill>
                  <a:srgbClr val="7030A0"/>
                </a:solidFill>
                <a:latin typeface="Patrick Hand" panose="00000500000000000000" pitchFamily="2" charset="0"/>
              </a:rPr>
              <a:t>Bài giải</a:t>
            </a:r>
          </a:p>
          <a:p>
            <a:pPr marL="0" indent="0" algn="ctr">
              <a:buNone/>
            </a:pPr>
            <a:r>
              <a:rPr lang="vi-VN" altLang="en-US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Độ dài của đoạn thẳng CD là :</a:t>
            </a:r>
            <a:endParaRPr lang="vi-VN" altLang="en-US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 marL="0" indent="0" algn="ctr">
              <a:buNone/>
            </a:pPr>
            <a:r>
              <a:rPr lang="vi-VN" altLang="en-US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2 x 3 = 6 (</a:t>
            </a:r>
            <a:r>
              <a:rPr lang="en-US" altLang="en-US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c</a:t>
            </a:r>
            <a:r>
              <a:rPr lang="vi-VN" altLang="en-US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m)</a:t>
            </a:r>
            <a:endParaRPr lang="vi-VN" altLang="en-US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 marL="0" indent="0" algn="ctr">
              <a:buNone/>
            </a:pPr>
            <a:r>
              <a:rPr lang="en-US" altLang="en-US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                 </a:t>
            </a:r>
            <a:r>
              <a:rPr lang="vi-VN" altLang="en-US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Đáp số : 6</a:t>
            </a:r>
            <a:r>
              <a:rPr lang="en-US" altLang="en-US" dirty="0">
                <a:solidFill>
                  <a:srgbClr val="7030A0"/>
                </a:solidFill>
                <a:latin typeface="Patrick Hand" panose="00000500000000000000" pitchFamily="2" charset="0"/>
                <a:sym typeface="+mn-ea"/>
              </a:rPr>
              <a:t>cm</a:t>
            </a:r>
            <a:endParaRPr lang="vi-VN" altLang="en-US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 marL="0" indent="0" algn="ctr">
              <a:buNone/>
            </a:pPr>
            <a:endParaRPr lang="vi-VN" altLang="en-US" dirty="0">
              <a:latin typeface="Patrick Hand" panose="00000500000000000000" pitchFamily="2" charset="0"/>
            </a:endParaRPr>
          </a:p>
        </p:txBody>
      </p:sp>
      <p:sp>
        <p:nvSpPr>
          <p:cNvPr id="54" name="Striped Right Arrow 53"/>
          <p:cNvSpPr/>
          <p:nvPr/>
        </p:nvSpPr>
        <p:spPr>
          <a:xfrm>
            <a:off x="6841990" y="2869545"/>
            <a:ext cx="553085" cy="35179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图片 19">
            <a:extLst>
              <a:ext uri="{FF2B5EF4-FFF2-40B4-BE49-F238E27FC236}">
                <a16:creationId xmlns:a16="http://schemas.microsoft.com/office/drawing/2014/main" id="{79A336EF-9F66-4079-8A9B-93D37025F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11979" flipH="1">
            <a:off x="7849087" y="3293342"/>
            <a:ext cx="314819" cy="374969"/>
          </a:xfrm>
          <a:prstGeom prst="rect">
            <a:avLst/>
          </a:prstGeom>
        </p:spPr>
      </p:pic>
      <p:pic>
        <p:nvPicPr>
          <p:cNvPr id="56" name="图片 19">
            <a:extLst>
              <a:ext uri="{FF2B5EF4-FFF2-40B4-BE49-F238E27FC236}">
                <a16:creationId xmlns:a16="http://schemas.microsoft.com/office/drawing/2014/main" id="{79A336EF-9F66-4079-8A9B-93D37025F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90803" flipH="1">
            <a:off x="8691040" y="3293340"/>
            <a:ext cx="314819" cy="374969"/>
          </a:xfrm>
          <a:prstGeom prst="rect">
            <a:avLst/>
          </a:prstGeom>
        </p:spPr>
      </p:pic>
      <p:sp>
        <p:nvSpPr>
          <p:cNvPr id="57" name="Content Placeholder 2"/>
          <p:cNvSpPr>
            <a:spLocks noGrp="1"/>
          </p:cNvSpPr>
          <p:nvPr/>
        </p:nvSpPr>
        <p:spPr>
          <a:xfrm>
            <a:off x="7324770" y="3688257"/>
            <a:ext cx="1322133" cy="48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dirty="0">
                <a:solidFill>
                  <a:srgbClr val="00B050"/>
                </a:solidFill>
                <a:latin typeface="Patrick Hand" panose="00000500000000000000" pitchFamily="2" charset="0"/>
                <a:sym typeface="+mn-ea"/>
              </a:rPr>
              <a:t>Độ dài đoạn thẳng AB</a:t>
            </a:r>
            <a:endParaRPr lang="vi-VN" altLang="en-US" sz="2000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58" name="Content Placeholder 2"/>
          <p:cNvSpPr>
            <a:spLocks noGrp="1"/>
          </p:cNvSpPr>
          <p:nvPr/>
        </p:nvSpPr>
        <p:spPr>
          <a:xfrm>
            <a:off x="8799402" y="3666173"/>
            <a:ext cx="2810324" cy="48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dirty="0">
                <a:solidFill>
                  <a:srgbClr val="00B050"/>
                </a:solidFill>
                <a:latin typeface="Patrick Hand" panose="00000500000000000000" pitchFamily="2" charset="0"/>
                <a:sym typeface="+mn-ea"/>
              </a:rPr>
              <a:t>Số lần độ dài đoạn thẳng CD gấp độ dài đoạn thẳng AB</a:t>
            </a:r>
            <a:endParaRPr lang="vi-VN" altLang="en-US" sz="2000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 build="p"/>
      <p:bldP spid="52" grpId="0"/>
      <p:bldP spid="53" grpId="0"/>
      <p:bldP spid="53" grpId="1"/>
      <p:bldP spid="54" grpId="0" animBg="1"/>
      <p:bldP spid="54" grpId="1" animBg="1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DDD42EF-4470-475D-A7C0-519CE09ABA4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手绘卡通水彩"/>
  <p:tag name="INKNOELEADERBOARD" val="-19455170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9|21.2|2.8|10.7|3.4|8.5|9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0.8|3.4|1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02723327631_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6.5|8.4|29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HLT Oliver tue les fourmis"/>
        <a:ea typeface=""/>
        <a:cs typeface=""/>
      </a:majorFont>
      <a:minorFont>
        <a:latin typeface="HLT Oliver tue les fourm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3BC7F5-9A13-495D-A5E4-9867C7C128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93BDE8-3027-4755-A108-DC489E746F8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474876C-21E1-44FD-9BCF-85CD0BD2C5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694</Words>
  <Application>Microsoft Office PowerPoint</Application>
  <PresentationFormat>Widescreen</PresentationFormat>
  <Paragraphs>167</Paragraphs>
  <Slides>21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微软雅黑</vt:lpstr>
      <vt:lpstr>Arial</vt:lpstr>
      <vt:lpstr>Calibri</vt:lpstr>
      <vt:lpstr>HLT Oliver tue les fourmis</vt:lpstr>
      <vt:lpstr>HP001 4 hàng</vt:lpstr>
      <vt:lpstr>inpin heiti</vt:lpstr>
      <vt:lpstr>Patrick Hand</vt:lpstr>
      <vt:lpstr>Times New Roman</vt:lpstr>
      <vt:lpstr>印品黑体</vt:lpstr>
      <vt:lpstr>方正字迹-童体毛笔字体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手绘卡通水彩</dc:title>
  <dc:creator>1079951021@qq.com</dc:creator>
  <cp:lastModifiedBy>Admin</cp:lastModifiedBy>
  <cp:revision>68</cp:revision>
  <dcterms:created xsi:type="dcterms:W3CDTF">2018-04-21T02:35:27Z</dcterms:created>
  <dcterms:modified xsi:type="dcterms:W3CDTF">2021-10-19T14:17:26Z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