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Override2.xml" ContentType="application/vnd.openxmlformats-officedocument.themeOverr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0" r:id="rId4"/>
  </p:sldMasterIdLst>
  <p:notesMasterIdLst>
    <p:notesMasterId r:id="rId25"/>
  </p:notesMasterIdLst>
  <p:sldIdLst>
    <p:sldId id="516" r:id="rId5"/>
    <p:sldId id="500" r:id="rId6"/>
    <p:sldId id="508" r:id="rId7"/>
    <p:sldId id="509" r:id="rId8"/>
    <p:sldId id="435" r:id="rId9"/>
    <p:sldId id="434" r:id="rId10"/>
    <p:sldId id="419" r:id="rId11"/>
    <p:sldId id="510" r:id="rId12"/>
    <p:sldId id="514" r:id="rId13"/>
    <p:sldId id="512" r:id="rId14"/>
    <p:sldId id="515" r:id="rId15"/>
    <p:sldId id="440" r:id="rId16"/>
    <p:sldId id="513" r:id="rId17"/>
    <p:sldId id="442" r:id="rId18"/>
    <p:sldId id="517" r:id="rId19"/>
    <p:sldId id="445" r:id="rId20"/>
    <p:sldId id="519" r:id="rId21"/>
    <p:sldId id="520" r:id="rId22"/>
    <p:sldId id="503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00FF"/>
    <a:srgbClr val="CC00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88AE4-A816-4FD9-967B-0117EF3A3526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65A99-1D35-408B-8DAE-764175E0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69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583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622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B8AD8-C672-49CF-991C-50BE9AFA0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05D2D-124B-4EFE-951B-6815B4B34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4AF52-C121-4840-910E-BEF0A95F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1A83-AB1A-4630-8895-DD315B77774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CDFC8-7C7D-4AE1-A9B1-A74E9A3A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B2812-D7D7-499A-9E48-7E12C55D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CB6-3404-4C30-A4D3-72266B022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1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1489C-84DC-4530-A44F-1E5D8461D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91A4-B473-4FFF-81FB-537D0342C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8A7AC-CBA2-4799-85FE-25964B808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1A83-AB1A-4630-8895-DD315B77774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4FD14-20BD-4C07-9BBA-93CE58FD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1061-AED0-4776-AD1B-AD16DEA3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CB6-3404-4C30-A4D3-72266B022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5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A43F52-A1A8-472C-A8F6-4783B3F58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248083-AB8D-4BAC-BCA9-AEF0FBF77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19EE4-94F0-4FFD-BC4F-1FACF665A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1A83-AB1A-4630-8895-DD315B77774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01DF6-6CF5-4E06-90CF-F2C29155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8757E-79A7-402C-A8EE-9F11C9A00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CB6-3404-4C30-A4D3-72266B022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77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C6FBFD-FDFE-4A96-8B3D-3D4B4F24DA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5FDE45-DA18-4C5E-94B9-E144E2A4FB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6D3FB0-C619-4FB3-9F0C-D61BBE1016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0E957E-0E7A-4F6C-915A-F4DE4B434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080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9A4BC2-E732-4E57-BE94-C17F04FF68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FB09CE-5D79-4178-80B0-737508897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D6B4F4-09D6-48B5-8098-EBDF96C4CF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2AF5E6-EBAA-43A2-ACC7-B05066FBF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952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DA678B-2B54-4622-B1B6-EB3D3B29BB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F91B29-096E-427B-8A07-7DD0F4DE6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307F64-A2E6-43BA-8956-E871974CE7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01F3A-876E-42C9-BD17-E143ECEE9F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945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0CDF5D-ACB7-4591-9CA4-9B9354DC79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38D7CA-FBE2-422B-99C1-E3105EB714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2460F0-B160-42ED-8990-C875A5FA60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E257A-EC7D-4705-9A80-EBD9DA072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33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343FEEC-ECDC-414A-81BD-BD3DFAA9EE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02C3E3-F57B-4DE8-AF3C-B07F03D89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F968B9D-996E-41B0-9017-61C6017602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D318B-926D-498E-975D-BA56F2198E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37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5DA455C-A509-493D-ADFE-35AF927660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C01D605-89F9-44D8-9114-3879E57E07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9CC174-0275-4EA4-B991-8760175ED8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083A00-A082-40E9-B376-496AE5F2A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950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7306CA-4FF8-4B6B-AD6B-980F32100D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C8A66A-8E88-44DA-AD96-E779C058D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16CD76-1D38-4150-AF9E-8D7B205C50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63564-B288-4B48-BF77-09679955BC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839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6064BA-B5FB-48C1-B51E-B7BC68099E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337BD3-E2E9-42AA-AF63-17467902CF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61A5B-0859-43D5-B398-C042D09BB7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C75BD-42A8-41AB-BE93-DAC6AE32CA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19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D7914-43EB-4416-BD5C-AAD2F6B81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C0CA9-6100-4C70-879A-74818B31C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1AE7-63EA-4186-AD94-19CFF7056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1A83-AB1A-4630-8895-DD315B77774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6C871-E0CD-441A-AC1A-9B3C6404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AFAC4-0CAD-4345-84D9-9E47E9B1E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CB6-3404-4C30-A4D3-72266B022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29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3BA880-4285-4EC0-9398-666D33D301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0E9174-C70E-4ABF-8C61-4CE3E9EB1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2D8B8-DA8E-4EE4-BEBF-80EF462A10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8FDEE3-D372-4808-BC30-FDF9779158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12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F8368B-B8EF-4192-9C23-085ED70B2E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066781-988E-4BE2-9C17-702F72F15E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2E8D3A-2EBD-4E47-8857-2436C7803C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F6296-67D1-4E50-95BC-6F6C4212B3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989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C97993-96DE-4E03-A22C-E64B662FC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0DAAB1-375F-440D-88E7-43399FBF28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B9AF24-339F-4B36-996D-B552F48CA3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19D89D-CEA4-463B-9EAA-D8B70DA7FE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14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B1B87A-89E0-4606-A6AE-19B5F21E3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27ACBD-85CC-49B1-8BAB-A4E5E02D4D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BE40CD7-1ED9-481C-9473-77AC2D70D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F80A4-4F2B-4F39-9855-1FDB68FB3A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760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890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471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49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00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8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7505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0D7B4-BC11-493E-A994-797175BB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6022B-F2E2-4F81-B952-15D832F48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46E30-C24A-4FC8-B208-B79A2DDD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1A83-AB1A-4630-8895-DD315B77774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46369-493B-4194-8B89-6C365B625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F3C59-DCD0-4710-90E7-57A8312C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CB6-3404-4C30-A4D3-72266B022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34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2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9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0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6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0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5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82556-8A08-41E5-83B9-62EF05029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A53DA-911C-4BFB-9624-188110AA7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42748-B108-4A60-818C-CE5063048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CC6E7-61A1-4EF9-A5A5-418FBA613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1A83-AB1A-4630-8895-DD315B77774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AA978-D46B-4554-9367-69F52DD1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B9962-BD20-4C75-8878-A0FAF544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CB6-3404-4C30-A4D3-72266B022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7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6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12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6CEE-8C93-4ED0-B19A-26DFD5ED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54E83-F622-4435-93F3-77AAE912D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7034B-F5F8-4DF6-8F25-656E37CE3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A3FB2F-F571-4C4E-B67A-2B5E0ED40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C07F3B-60F8-42D3-9E2E-904801679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21ACF-3BB3-40A5-88B5-EB6D5304F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1A83-AB1A-4630-8895-DD315B77774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949AE8-4C5D-43EA-BFB0-BD59050A2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DCBE4-ABF7-47B5-AEA1-D14063774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CB6-3404-4C30-A4D3-72266B022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82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B9FD-E9EB-4AE2-A5E3-3289A654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FAC6E1-3025-4244-8904-2683AB97C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1A83-AB1A-4630-8895-DD315B77774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226E8-F345-4399-9087-F2972AD7C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BDE27-DB09-47AC-89F9-950693D31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CB6-3404-4C30-A4D3-72266B022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3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D5D674-60F8-46E3-B9DD-652C0CB87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1A83-AB1A-4630-8895-DD315B77774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041A17-6FBC-48E1-8B9A-E667E0E47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3E9B5-00F8-492D-A055-808C3655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CB6-3404-4C30-A4D3-72266B022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4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4A48A-C0F2-4727-A684-57EB78F83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38356-838B-4CF8-8D9F-4DB3EC272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6D58D-DAB7-4F95-B885-3B758E6A5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9A36A-37BB-4E8C-A826-2753C245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1A83-AB1A-4630-8895-DD315B77774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C8733-6744-4701-945D-7E079829A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D51DB-D56D-4CD9-B468-21C968ACC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CB6-3404-4C30-A4D3-72266B022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8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9EAC-FF8F-453D-8939-69F7B08E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FBAA2A-3C30-47C1-AC84-B06FFA2CD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2052E-D2ED-462C-A855-83BBCAC8F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C1247-9073-4213-8A19-3F3446C6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1A83-AB1A-4630-8895-DD315B77774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67E85-1F0D-4709-A6A3-C13B684E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235FB-665C-4157-8328-CAD8E7EFF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7CB6-3404-4C30-A4D3-72266B022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0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39619-4EB1-4406-A632-7FC050BD7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65E84-8EA6-44C2-BEB5-AF507F04B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79AB1-F2A0-451D-8905-66F969A23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A1A83-AB1A-4630-8895-DD315B77774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DC2D4-37BE-4F27-A855-1EFB38A41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A296B-DC85-472D-A479-415648772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97CB6-3404-4C30-A4D3-72266B022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5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AF09DCB-6B9A-43F6-9FE6-42F12321B2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8DD3882-66AA-407C-A44A-A1B9E649B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DCA8E16-C57B-4FEF-A34F-4393504150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06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"/>
                <a:lumOff val="9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55799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7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slide" Target="slide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4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3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2.xml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3.gif"/><Relationship Id="rId7" Type="http://schemas.openxmlformats.org/officeDocument/2006/relationships/slide" Target="slide1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slide" Target="slide6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slide" Target="slide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slide" Target="slide6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4545" descr="3">
            <a:extLst>
              <a:ext uri="{FF2B5EF4-FFF2-40B4-BE49-F238E27FC236}">
                <a16:creationId xmlns:a16="http://schemas.microsoft.com/office/drawing/2014/main" id="{B4BD6189-DD1E-4BD3-8530-7C83F879D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47" y="3087420"/>
            <a:ext cx="11569303" cy="11525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Happy Whistling Ukulele - - Audiojungle - Royalty Free Music - Stock Music - Background Music -">
            <a:hlinkClick r:id="" action="ppaction://media"/>
            <a:extLst>
              <a:ext uri="{FF2B5EF4-FFF2-40B4-BE49-F238E27FC236}">
                <a16:creationId xmlns:a16="http://schemas.microsoft.com/office/drawing/2014/main" id="{A813BEF5-EC8A-4CEC-9331-F5BF573D6C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21" y="7340600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54F3A1-9240-439B-8D40-E94DE3F8B6A6}"/>
              </a:ext>
            </a:extLst>
          </p:cNvPr>
          <p:cNvSpPr txBox="1"/>
          <p:nvPr/>
        </p:nvSpPr>
        <p:spPr>
          <a:xfrm>
            <a:off x="1746504" y="28270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TIỂU HỌC THẠCH BÀN 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960E1B-C947-4413-82FB-7F390496D00E}"/>
              </a:ext>
            </a:extLst>
          </p:cNvPr>
          <p:cNvSpPr txBox="1">
            <a:spLocks/>
          </p:cNvSpPr>
          <p:nvPr/>
        </p:nvSpPr>
        <p:spPr bwMode="auto">
          <a:xfrm>
            <a:off x="0" y="896413"/>
            <a:ext cx="12187991" cy="141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400" b="1">
                <a:solidFill>
                  <a:srgbClr val="0000FF"/>
                </a:solidFill>
                <a:latin typeface="Bodoni MT Black" panose="02070A03080606020203" pitchFamily="18" charset="0"/>
              </a:rPr>
              <a:t>MÔN TOÁN 3</a:t>
            </a:r>
            <a:endParaRPr lang="en-US" sz="5400" b="1" dirty="0">
              <a:solidFill>
                <a:srgbClr val="0000FF"/>
              </a:solidFill>
              <a:latin typeface="Bodoni MT Black" panose="02070A03080606020203" pitchFamily="18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24520AC-74DE-462C-AE4D-4E3F61E114ED}"/>
              </a:ext>
            </a:extLst>
          </p:cNvPr>
          <p:cNvSpPr txBox="1">
            <a:spLocks/>
          </p:cNvSpPr>
          <p:nvPr/>
        </p:nvSpPr>
        <p:spPr>
          <a:xfrm>
            <a:off x="4009" y="1932366"/>
            <a:ext cx="12183982" cy="1575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None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(trang 38)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4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5">
        <p:random/>
      </p:transition>
    </mc:Choice>
    <mc:Fallback xmlns="">
      <p:transition spd="slow" advTm="20095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1E53405-6428-4ACB-884D-7DAC2EC9A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335569-C801-479C-AE5E-C2F49DE3D0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471" y="1456000"/>
            <a:ext cx="2339914" cy="23543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016BB1-8735-4254-A611-AEA41ABCB05C}"/>
              </a:ext>
            </a:extLst>
          </p:cNvPr>
          <p:cNvSpPr/>
          <p:nvPr/>
        </p:nvSpPr>
        <p:spPr>
          <a:xfrm>
            <a:off x="674790" y="2167833"/>
            <a:ext cx="1775618" cy="17756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D18162-62B6-4BF8-93FA-C76326F2EF77}"/>
              </a:ext>
            </a:extLst>
          </p:cNvPr>
          <p:cNvCxnSpPr>
            <a:cxnSpLocks/>
          </p:cNvCxnSpPr>
          <p:nvPr/>
        </p:nvCxnSpPr>
        <p:spPr>
          <a:xfrm>
            <a:off x="2461451" y="2989563"/>
            <a:ext cx="194595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4AF8F8-602D-4950-9708-252923530EB5}"/>
              </a:ext>
            </a:extLst>
          </p:cNvPr>
          <p:cNvSpPr txBox="1"/>
          <p:nvPr/>
        </p:nvSpPr>
        <p:spPr>
          <a:xfrm>
            <a:off x="1182249" y="2308894"/>
            <a:ext cx="15306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D1134-2196-4E15-A018-F14ED263D5D8}"/>
              </a:ext>
            </a:extLst>
          </p:cNvPr>
          <p:cNvSpPr txBox="1"/>
          <p:nvPr/>
        </p:nvSpPr>
        <p:spPr>
          <a:xfrm>
            <a:off x="6255057" y="2345470"/>
            <a:ext cx="2153018" cy="55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3 lần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E84D0F-9A1C-4A4C-8B9C-01F205243C85}"/>
              </a:ext>
            </a:extLst>
          </p:cNvPr>
          <p:cNvSpPr/>
          <p:nvPr/>
        </p:nvSpPr>
        <p:spPr>
          <a:xfrm>
            <a:off x="4403239" y="2141106"/>
            <a:ext cx="1775618" cy="17756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28E57-FB03-412B-A40E-501258336E84}"/>
              </a:ext>
            </a:extLst>
          </p:cNvPr>
          <p:cNvSpPr txBox="1"/>
          <p:nvPr/>
        </p:nvSpPr>
        <p:spPr>
          <a:xfrm>
            <a:off x="2606118" y="2382797"/>
            <a:ext cx="2153018" cy="55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 6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D85407-CD78-4082-89CF-03409A74953A}"/>
              </a:ext>
            </a:extLst>
          </p:cNvPr>
          <p:cNvSpPr txBox="1"/>
          <p:nvPr/>
        </p:nvSpPr>
        <p:spPr>
          <a:xfrm>
            <a:off x="4659042" y="2267484"/>
            <a:ext cx="1453908" cy="141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AC4DFD-61E1-4127-B0F6-69B3648C1F0B}"/>
              </a:ext>
            </a:extLst>
          </p:cNvPr>
          <p:cNvSpPr txBox="1"/>
          <p:nvPr/>
        </p:nvSpPr>
        <p:spPr>
          <a:xfrm>
            <a:off x="8766535" y="2269194"/>
            <a:ext cx="143248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3A1C52-5B05-4A67-A118-B714FB5DD455}"/>
              </a:ext>
            </a:extLst>
          </p:cNvPr>
          <p:cNvCxnSpPr>
            <a:cxnSpLocks/>
          </p:cNvCxnSpPr>
          <p:nvPr/>
        </p:nvCxnSpPr>
        <p:spPr>
          <a:xfrm>
            <a:off x="6178857" y="2941837"/>
            <a:ext cx="22153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BEC2C42-DFBC-4675-ACA5-D79846DF2B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39" y="5100342"/>
            <a:ext cx="3290095" cy="1572258"/>
          </a:xfrm>
          <a:prstGeom prst="rect">
            <a:avLst/>
          </a:prstGeom>
        </p:spPr>
      </p:pic>
      <p:pic>
        <p:nvPicPr>
          <p:cNvPr id="17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76D54AAE-533F-4F7B-A782-2E2E20C52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54" y="595843"/>
            <a:ext cx="792226" cy="133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0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31"/>
    </mc:Choice>
    <mc:Fallback xmlns="">
      <p:transition spd="slow" advTm="9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30703 0.0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03 0.01018 L 0.63256 0.007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14">
            <a:hlinkClick r:id="" action="ppaction://noaction"/>
            <a:extLst>
              <a:ext uri="{FF2B5EF4-FFF2-40B4-BE49-F238E27FC236}">
                <a16:creationId xmlns:a16="http://schemas.microsoft.com/office/drawing/2014/main" id="{8008C044-DE5F-4406-A14B-63CD11E1B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38" y="2544706"/>
            <a:ext cx="2275170" cy="157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" action="ppaction://noaction"/>
            <a:extLst>
              <a:ext uri="{FF2B5EF4-FFF2-40B4-BE49-F238E27FC236}">
                <a16:creationId xmlns:a16="http://schemas.microsoft.com/office/drawing/2014/main" id="{62E9954C-B715-4D1D-AC06-BD882EA26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17" y="264972"/>
            <a:ext cx="1782507" cy="207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" action="ppaction://noaction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552472" y="4727448"/>
            <a:ext cx="2712936" cy="1684463"/>
          </a:xfrm>
          <a:prstGeom prst="notch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>
                <a:solidFill>
                  <a:srgbClr val="FF0000"/>
                </a:solidFill>
                <a:latin typeface="HP001 4 hàng" panose="020B0603050302020204" pitchFamily="34" charset="0"/>
                <a:cs typeface="Arial"/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2745052929"/>
      </p:ext>
    </p:extLst>
  </p:cSld>
  <p:clrMapOvr>
    <a:masterClrMapping/>
  </p:clrMapOvr>
  <p:transition advTm="7509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1E53405-6428-4ACB-884D-7DAC2EC9A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335569-C801-479C-AE5E-C2F49DE3D0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235" y="4327216"/>
            <a:ext cx="2339914" cy="23543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016BB1-8735-4254-A611-AEA41ABCB05C}"/>
              </a:ext>
            </a:extLst>
          </p:cNvPr>
          <p:cNvSpPr/>
          <p:nvPr/>
        </p:nvSpPr>
        <p:spPr>
          <a:xfrm>
            <a:off x="2457870" y="1070553"/>
            <a:ext cx="1775618" cy="17756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D18162-62B6-4BF8-93FA-C76326F2EF77}"/>
              </a:ext>
            </a:extLst>
          </p:cNvPr>
          <p:cNvCxnSpPr>
            <a:cxnSpLocks/>
          </p:cNvCxnSpPr>
          <p:nvPr/>
        </p:nvCxnSpPr>
        <p:spPr>
          <a:xfrm>
            <a:off x="4244531" y="1892283"/>
            <a:ext cx="32949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4AF8F8-602D-4950-9708-252923530EB5}"/>
              </a:ext>
            </a:extLst>
          </p:cNvPr>
          <p:cNvSpPr txBox="1"/>
          <p:nvPr/>
        </p:nvSpPr>
        <p:spPr>
          <a:xfrm>
            <a:off x="2965329" y="1211614"/>
            <a:ext cx="15306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D1134-2196-4E15-A018-F14ED263D5D8}"/>
              </a:ext>
            </a:extLst>
          </p:cNvPr>
          <p:cNvSpPr txBox="1"/>
          <p:nvPr/>
        </p:nvSpPr>
        <p:spPr>
          <a:xfrm>
            <a:off x="6387455" y="3357684"/>
            <a:ext cx="2153018" cy="55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2 lần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E84D0F-9A1C-4A4C-8B9C-01F205243C85}"/>
              </a:ext>
            </a:extLst>
          </p:cNvPr>
          <p:cNvSpPr/>
          <p:nvPr/>
        </p:nvSpPr>
        <p:spPr>
          <a:xfrm>
            <a:off x="7539520" y="1070553"/>
            <a:ext cx="1775618" cy="17756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28E57-FB03-412B-A40E-501258336E84}"/>
              </a:ext>
            </a:extLst>
          </p:cNvPr>
          <p:cNvSpPr txBox="1"/>
          <p:nvPr/>
        </p:nvSpPr>
        <p:spPr>
          <a:xfrm>
            <a:off x="4941246" y="2007156"/>
            <a:ext cx="2153018" cy="55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 6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D85407-CD78-4082-89CF-03409A74953A}"/>
              </a:ext>
            </a:extLst>
          </p:cNvPr>
          <p:cNvSpPr txBox="1"/>
          <p:nvPr/>
        </p:nvSpPr>
        <p:spPr>
          <a:xfrm>
            <a:off x="7795323" y="1196931"/>
            <a:ext cx="1453908" cy="141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AC4DFD-61E1-4127-B0F6-69B3648C1F0B}"/>
              </a:ext>
            </a:extLst>
          </p:cNvPr>
          <p:cNvSpPr txBox="1"/>
          <p:nvPr/>
        </p:nvSpPr>
        <p:spPr>
          <a:xfrm>
            <a:off x="7783275" y="5140410"/>
            <a:ext cx="143248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3A1C52-5B05-4A67-A118-B714FB5DD455}"/>
              </a:ext>
            </a:extLst>
          </p:cNvPr>
          <p:cNvCxnSpPr>
            <a:cxnSpLocks/>
          </p:cNvCxnSpPr>
          <p:nvPr/>
        </p:nvCxnSpPr>
        <p:spPr>
          <a:xfrm flipH="1">
            <a:off x="8394192" y="2846171"/>
            <a:ext cx="1" cy="17120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BEC2C42-DFBC-4675-ACA5-D79846DF2B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9" y="5129008"/>
            <a:ext cx="3290095" cy="1572258"/>
          </a:xfrm>
          <a:prstGeom prst="rect">
            <a:avLst/>
          </a:prstGeom>
        </p:spPr>
      </p:pic>
      <p:pic>
        <p:nvPicPr>
          <p:cNvPr id="21" name="Picture 15">
            <a:hlinkClick r:id="" action="ppaction://noaction"/>
            <a:extLst>
              <a:ext uri="{FF2B5EF4-FFF2-40B4-BE49-F238E27FC236}">
                <a16:creationId xmlns:a16="http://schemas.microsoft.com/office/drawing/2014/main" id="{79101610-5096-4C49-8D69-5A7934567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05" y="-33927"/>
            <a:ext cx="1055347" cy="123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1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0"/>
    </mc:Choice>
    <mc:Fallback xmlns="">
      <p:transition spd="slow" advTm="49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41419 -0.003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62 -0.00602 L 0.41562 -0.00602 L 0.46575 -0.00347 C 0.46836 -0.00324 0.47083 -0.00254 0.47331 -0.00208 C 0.47734 -0.00139 0.48125 0.00047 0.48529 0.00047 L 0.53177 0.00185 C 0.53503 0.04236 0.52956 -0.0287 0.53333 0.09259 C 0.53346 0.09792 0.53489 0.10324 0.53555 0.10857 C 0.5362 0.11343 0.53659 0.11829 0.53711 0.12315 C 0.54101 0.16574 0.53659 0.11875 0.53932 0.15394 C 0.54336 0.20648 0.53776 0.12176 0.54232 0.19375 C 0.54258 0.21065 0.54271 0.22755 0.5431 0.24445 C 0.54349 0.26435 0.54544 0.28496 0.54609 0.3044 L 0.54687 0.32709 C 0.54596 0.36412 0.54453 0.42338 0.54375 0.46574 C 0.54284 0.52986 0.54401 0.50116 0.54232 0.53634 C 0.54206 0.54977 0.5418 0.5632 0.54154 0.57639 C 0.54141 0.58542 0.54088 0.59422 0.54075 0.60301 C 0.54036 0.63472 0.54049 0.66621 0.5401 0.69769 C 0.53997 0.70185 0.53958 0.70579 0.53932 0.70972 C 0.53906 0.71459 0.5388 0.71945 0.53854 0.72454 C 0.53828 0.73773 0.53815 0.75116 0.53776 0.76435 C 0.53776 0.76713 0.53672 0.77963 0.53633 0.7831 C 0.53529 0.79097 0.53555 0.7831 0.53555 0.79097 " pathEditMode="relative" ptsTypes="AAAAAAAAAAAAAAAAAAAAAA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14">
            <a:hlinkClick r:id="" action="ppaction://noaction"/>
            <a:extLst>
              <a:ext uri="{FF2B5EF4-FFF2-40B4-BE49-F238E27FC236}">
                <a16:creationId xmlns:a16="http://schemas.microsoft.com/office/drawing/2014/main" id="{8008C044-DE5F-4406-A14B-63CD11E1B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150" y="2911601"/>
            <a:ext cx="2275170" cy="157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" action="ppaction://noaction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552472" y="4727448"/>
            <a:ext cx="2712936" cy="1684463"/>
          </a:xfrm>
          <a:prstGeom prst="notch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>
                <a:solidFill>
                  <a:srgbClr val="FF0000"/>
                </a:solidFill>
                <a:latin typeface="HP001 4 hàng" panose="020B0603050302020204" pitchFamily="34" charset="0"/>
                <a:cs typeface="Arial"/>
              </a:rPr>
              <a:t>Về nhà thôi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E740A02-5B3A-4413-922A-5E79C193FA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8304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4874"/>
      </p:ext>
    </p:extLst>
  </p:cSld>
  <p:clrMapOvr>
    <a:masterClrMapping/>
  </p:clrMapOvr>
  <p:transition advTm="6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1E53405-6428-4ACB-884D-7DAC2EC9A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335569-C801-479C-AE5E-C2F49DE3D0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24" y="3121358"/>
            <a:ext cx="2339914" cy="23543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016BB1-8735-4254-A611-AEA41ABCB05C}"/>
              </a:ext>
            </a:extLst>
          </p:cNvPr>
          <p:cNvSpPr/>
          <p:nvPr/>
        </p:nvSpPr>
        <p:spPr>
          <a:xfrm>
            <a:off x="2457870" y="247593"/>
            <a:ext cx="1775618" cy="17756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D18162-62B6-4BF8-93FA-C76326F2EF77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354049" y="2023211"/>
            <a:ext cx="2673" cy="17813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4AF8F8-602D-4950-9708-252923530EB5}"/>
              </a:ext>
            </a:extLst>
          </p:cNvPr>
          <p:cNvSpPr txBox="1"/>
          <p:nvPr/>
        </p:nvSpPr>
        <p:spPr>
          <a:xfrm>
            <a:off x="2700153" y="388654"/>
            <a:ext cx="15306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D1134-2196-4E15-A018-F14ED263D5D8}"/>
              </a:ext>
            </a:extLst>
          </p:cNvPr>
          <p:cNvSpPr txBox="1"/>
          <p:nvPr/>
        </p:nvSpPr>
        <p:spPr>
          <a:xfrm>
            <a:off x="3418899" y="2552951"/>
            <a:ext cx="2153018" cy="55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5 lần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E84D0F-9A1C-4A4C-8B9C-01F205243C85}"/>
              </a:ext>
            </a:extLst>
          </p:cNvPr>
          <p:cNvSpPr/>
          <p:nvPr/>
        </p:nvSpPr>
        <p:spPr>
          <a:xfrm>
            <a:off x="2468913" y="3804609"/>
            <a:ext cx="1775618" cy="17756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28E57-FB03-412B-A40E-501258336E84}"/>
              </a:ext>
            </a:extLst>
          </p:cNvPr>
          <p:cNvSpPr txBox="1"/>
          <p:nvPr/>
        </p:nvSpPr>
        <p:spPr>
          <a:xfrm>
            <a:off x="4988738" y="4019017"/>
            <a:ext cx="2153018" cy="55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 4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D85407-CD78-4082-89CF-03409A74953A}"/>
              </a:ext>
            </a:extLst>
          </p:cNvPr>
          <p:cNvSpPr txBox="1"/>
          <p:nvPr/>
        </p:nvSpPr>
        <p:spPr>
          <a:xfrm>
            <a:off x="2971604" y="3930987"/>
            <a:ext cx="1453908" cy="141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AC4DFD-61E1-4127-B0F6-69B3648C1F0B}"/>
              </a:ext>
            </a:extLst>
          </p:cNvPr>
          <p:cNvSpPr txBox="1"/>
          <p:nvPr/>
        </p:nvSpPr>
        <p:spPr>
          <a:xfrm>
            <a:off x="8176467" y="3887682"/>
            <a:ext cx="143248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3A1C52-5B05-4A67-A118-B714FB5DD455}"/>
              </a:ext>
            </a:extLst>
          </p:cNvPr>
          <p:cNvCxnSpPr>
            <a:cxnSpLocks/>
          </p:cNvCxnSpPr>
          <p:nvPr/>
        </p:nvCxnSpPr>
        <p:spPr>
          <a:xfrm>
            <a:off x="4244531" y="4686160"/>
            <a:ext cx="3749192" cy="6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BEC2C42-DFBC-4675-ACA5-D79846DF2B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38" y="192653"/>
            <a:ext cx="3290095" cy="1572258"/>
          </a:xfrm>
          <a:prstGeom prst="rect">
            <a:avLst/>
          </a:prstGeom>
        </p:spPr>
      </p:pic>
      <p:pic>
        <p:nvPicPr>
          <p:cNvPr id="20" name="Picture 14">
            <a:hlinkClick r:id="" action="ppaction://noaction"/>
            <a:extLst>
              <a:ext uri="{FF2B5EF4-FFF2-40B4-BE49-F238E27FC236}">
                <a16:creationId xmlns:a16="http://schemas.microsoft.com/office/drawing/2014/main" id="{829F3105-F534-4BD8-81FA-410D821BB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49" y="749808"/>
            <a:ext cx="1356487" cy="9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3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28"/>
    </mc:Choice>
    <mc:Fallback xmlns="">
      <p:transition spd="slow" advTm="3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00026 0.515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51805 L -0.00039 0.51805 C 0.00039 0.59028 -0.01406 0.66852 0.00196 0.73518 C 0.00847 0.7625 0.03542 0.73611 0.05209 0.73657 L 0.11511 0.73773 L 0.12865 0.73912 L 0.16394 0.7419 C 0.19545 0.74097 0.22696 0.74236 0.25834 0.73912 L 0.2711 0.73773 C 0.27592 0.73727 0.2806 0.73704 0.28542 0.73657 C 0.29063 0.73588 0.29584 0.73472 0.30118 0.7338 L 0.31993 0.73125 L 0.44519 0.73241 C 0.4517 0.73264 0.45821 0.73287 0.46459 0.7338 C 0.46693 0.73426 0.47487 0.73819 0.47735 0.73912 C 0.47917 0.73981 0.48711 0.74143 0.48868 0.7419 L 0.54115 0.74051 C 0.54519 0.74051 0.54909 0.74167 0.55313 0.7419 C 0.5642 0.74213 0.57513 0.7419 0.5862 0.7419 " pathEditMode="relative" ptsTypes="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五角星 28">
            <a:extLst>
              <a:ext uri="{FF2B5EF4-FFF2-40B4-BE49-F238E27FC236}">
                <a16:creationId xmlns:a16="http://schemas.microsoft.com/office/drawing/2014/main" id="{3DE9CFB4-0FCA-43AD-8AE3-F638F12F2120}"/>
              </a:ext>
            </a:extLst>
          </p:cNvPr>
          <p:cNvSpPr/>
          <p:nvPr/>
        </p:nvSpPr>
        <p:spPr>
          <a:xfrm rot="21431275">
            <a:off x="729064" y="1272041"/>
            <a:ext cx="633743" cy="509975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3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五角星 36">
            <a:extLst>
              <a:ext uri="{FF2B5EF4-FFF2-40B4-BE49-F238E27FC236}">
                <a16:creationId xmlns:a16="http://schemas.microsoft.com/office/drawing/2014/main" id="{818F7592-8F42-4D7C-B9D3-2AB501F03AC7}"/>
              </a:ext>
            </a:extLst>
          </p:cNvPr>
          <p:cNvSpPr/>
          <p:nvPr/>
        </p:nvSpPr>
        <p:spPr>
          <a:xfrm rot="20248740">
            <a:off x="3717120" y="1193689"/>
            <a:ext cx="326673" cy="262876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3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五角星 33">
            <a:extLst>
              <a:ext uri="{FF2B5EF4-FFF2-40B4-BE49-F238E27FC236}">
                <a16:creationId xmlns:a16="http://schemas.microsoft.com/office/drawing/2014/main" id="{4709A254-34D5-4C2C-9EEE-6A93815ED2D4}"/>
              </a:ext>
            </a:extLst>
          </p:cNvPr>
          <p:cNvSpPr/>
          <p:nvPr/>
        </p:nvSpPr>
        <p:spPr>
          <a:xfrm rot="918178">
            <a:off x="6505864" y="1136384"/>
            <a:ext cx="491850" cy="37403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3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五角星 36">
            <a:extLst>
              <a:ext uri="{FF2B5EF4-FFF2-40B4-BE49-F238E27FC236}">
                <a16:creationId xmlns:a16="http://schemas.microsoft.com/office/drawing/2014/main" id="{3660D9C2-A8C7-467F-A19C-2E45A8791803}"/>
              </a:ext>
            </a:extLst>
          </p:cNvPr>
          <p:cNvSpPr/>
          <p:nvPr/>
        </p:nvSpPr>
        <p:spPr>
          <a:xfrm rot="20248740">
            <a:off x="8784296" y="1364681"/>
            <a:ext cx="326673" cy="262876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3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FF9E8-9F2F-4074-84B8-539B9A45A2E5}"/>
              </a:ext>
            </a:extLst>
          </p:cNvPr>
          <p:cNvSpPr txBox="1"/>
          <p:nvPr/>
        </p:nvSpPr>
        <p:spPr>
          <a:xfrm>
            <a:off x="-1" y="246888"/>
            <a:ext cx="121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 27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 10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 2021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035794-0170-4596-B68A-7533A0AD2D4D}"/>
              </a:ext>
            </a:extLst>
          </p:cNvPr>
          <p:cNvSpPr txBox="1"/>
          <p:nvPr/>
        </p:nvSpPr>
        <p:spPr>
          <a:xfrm>
            <a:off x="-2" y="725657"/>
            <a:ext cx="121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solidFill>
                  <a:srgbClr val="0000FF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Toán</a:t>
            </a:r>
            <a:endParaRPr lang="en-US" sz="2800" b="1" u="sng" dirty="0">
              <a:solidFill>
                <a:srgbClr val="0000FF"/>
              </a:solidFill>
              <a:latin typeface="HP001 4 hàng" panose="020B06030503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F9C455-461F-478C-B1CD-575D5919E08A}"/>
              </a:ext>
            </a:extLst>
          </p:cNvPr>
          <p:cNvSpPr txBox="1"/>
          <p:nvPr/>
        </p:nvSpPr>
        <p:spPr>
          <a:xfrm>
            <a:off x="12435" y="1223293"/>
            <a:ext cx="12160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Luyện tập (trang 38)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925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305">
        <p:random/>
      </p:transition>
    </mc:Choice>
    <mc:Fallback xmlns="">
      <p:transition spd="slow" advTm="19305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C0A9C-6B10-472D-9891-DA4D29AD5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33" y="-179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4885E8-1A66-4675-B7DC-F1B188BE8973}"/>
              </a:ext>
            </a:extLst>
          </p:cNvPr>
          <p:cNvSpPr txBox="1"/>
          <p:nvPr/>
        </p:nvSpPr>
        <p:spPr>
          <a:xfrm>
            <a:off x="121298" y="306426"/>
            <a:ext cx="11868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 a) Một cửa hàng buổi sáng bán được 60l dầu, số lít dầu bán được trong buổi chiều giảm đi 3 lần so với buổi sáng. Hỏi buổi chiều cửa hàng đó bán được bao nhiêu lít dầu?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F14E96-8DA0-4662-BFE8-24C4D01A702E}"/>
              </a:ext>
            </a:extLst>
          </p:cNvPr>
          <p:cNvSpPr txBox="1"/>
          <p:nvPr/>
        </p:nvSpPr>
        <p:spPr>
          <a:xfrm>
            <a:off x="261614" y="1329959"/>
            <a:ext cx="1664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>
                <a:solidFill>
                  <a:srgbClr val="0000FF"/>
                </a:solidFill>
                <a:latin typeface="HP001 4 hàng" panose="020B0603050302020204" pitchFamily="34" charset="0"/>
              </a:rPr>
              <a:t>Tóm tắt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2AB0D0-7EA8-425B-A82E-1EB7EC0E7DE9}"/>
              </a:ext>
            </a:extLst>
          </p:cNvPr>
          <p:cNvSpPr txBox="1"/>
          <p:nvPr/>
        </p:nvSpPr>
        <p:spPr>
          <a:xfrm>
            <a:off x="1" y="1871811"/>
            <a:ext cx="1925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Buổi sáng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5C6B97-A873-42CE-A9BE-21C1AF166A74}"/>
              </a:ext>
            </a:extLst>
          </p:cNvPr>
          <p:cNvGrpSpPr/>
          <p:nvPr/>
        </p:nvGrpSpPr>
        <p:grpSpPr>
          <a:xfrm>
            <a:off x="1910270" y="2031277"/>
            <a:ext cx="3212841" cy="171058"/>
            <a:chOff x="1910270" y="1723057"/>
            <a:chExt cx="3212841" cy="17105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FBCAFA2-841C-4177-A43B-2A9813871C24}"/>
                </a:ext>
              </a:extLst>
            </p:cNvPr>
            <p:cNvCxnSpPr/>
            <p:nvPr/>
          </p:nvCxnSpPr>
          <p:spPr>
            <a:xfrm>
              <a:off x="1925822" y="1810139"/>
              <a:ext cx="31906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8368FB-6626-4A7E-8FF8-14459A296517}"/>
                </a:ext>
              </a:extLst>
            </p:cNvPr>
            <p:cNvCxnSpPr>
              <a:cxnSpLocks/>
            </p:cNvCxnSpPr>
            <p:nvPr/>
          </p:nvCxnSpPr>
          <p:spPr>
            <a:xfrm>
              <a:off x="1910270" y="1729274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D98CD75-B61E-4EE7-A24C-F6D79B65B892}"/>
                </a:ext>
              </a:extLst>
            </p:cNvPr>
            <p:cNvCxnSpPr>
              <a:cxnSpLocks/>
            </p:cNvCxnSpPr>
            <p:nvPr/>
          </p:nvCxnSpPr>
          <p:spPr>
            <a:xfrm>
              <a:off x="5123111" y="1723057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ight Brace 1">
            <a:extLst>
              <a:ext uri="{FF2B5EF4-FFF2-40B4-BE49-F238E27FC236}">
                <a16:creationId xmlns:a16="http://schemas.microsoft.com/office/drawing/2014/main" id="{B05770E8-F916-4DAD-9DF4-B7BE3D687639}"/>
              </a:ext>
            </a:extLst>
          </p:cNvPr>
          <p:cNvSpPr/>
          <p:nvPr/>
        </p:nvSpPr>
        <p:spPr>
          <a:xfrm rot="16200000">
            <a:off x="3388029" y="393852"/>
            <a:ext cx="261257" cy="3172396"/>
          </a:xfrm>
          <a:prstGeom prst="rightBrace">
            <a:avLst/>
          </a:prstGeom>
          <a:ln w="190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45C33-E711-4F1D-82F4-AC5517EDDC76}"/>
              </a:ext>
            </a:extLst>
          </p:cNvPr>
          <p:cNvSpPr txBox="1"/>
          <p:nvPr/>
        </p:nvSpPr>
        <p:spPr>
          <a:xfrm>
            <a:off x="3219064" y="1572559"/>
            <a:ext cx="82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</a:rPr>
              <a:t>60l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5AFE5-D0B5-4B9F-B81C-A10031A22BAF}"/>
              </a:ext>
            </a:extLst>
          </p:cNvPr>
          <p:cNvSpPr txBox="1"/>
          <p:nvPr/>
        </p:nvSpPr>
        <p:spPr>
          <a:xfrm>
            <a:off x="-15552" y="2389975"/>
            <a:ext cx="1925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Buổi chiều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8AC45B-626A-400D-BB41-D3E399D686B2}"/>
              </a:ext>
            </a:extLst>
          </p:cNvPr>
          <p:cNvCxnSpPr>
            <a:cxnSpLocks/>
          </p:cNvCxnSpPr>
          <p:nvPr/>
        </p:nvCxnSpPr>
        <p:spPr>
          <a:xfrm>
            <a:off x="2977070" y="2035611"/>
            <a:ext cx="0" cy="164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92A0D8-5155-4382-8F0A-707B71209483}"/>
              </a:ext>
            </a:extLst>
          </p:cNvPr>
          <p:cNvCxnSpPr>
            <a:cxnSpLocks/>
          </p:cNvCxnSpPr>
          <p:nvPr/>
        </p:nvCxnSpPr>
        <p:spPr>
          <a:xfrm>
            <a:off x="4041174" y="2035610"/>
            <a:ext cx="0" cy="164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3E702C-1516-4904-8CF4-1E683517067B}"/>
              </a:ext>
            </a:extLst>
          </p:cNvPr>
          <p:cNvGrpSpPr/>
          <p:nvPr/>
        </p:nvGrpSpPr>
        <p:grpSpPr>
          <a:xfrm>
            <a:off x="1912237" y="2550667"/>
            <a:ext cx="1064834" cy="125601"/>
            <a:chOff x="1910270" y="1723057"/>
            <a:chExt cx="3212841" cy="17105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DC4EDD7-BEDF-4631-81A7-1E3697275F82}"/>
                </a:ext>
              </a:extLst>
            </p:cNvPr>
            <p:cNvCxnSpPr/>
            <p:nvPr/>
          </p:nvCxnSpPr>
          <p:spPr>
            <a:xfrm>
              <a:off x="1925822" y="1810139"/>
              <a:ext cx="31906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B6E907D-0383-478A-BF78-8AD2930CF581}"/>
                </a:ext>
              </a:extLst>
            </p:cNvPr>
            <p:cNvCxnSpPr>
              <a:cxnSpLocks/>
            </p:cNvCxnSpPr>
            <p:nvPr/>
          </p:nvCxnSpPr>
          <p:spPr>
            <a:xfrm>
              <a:off x="1910270" y="1729274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0CBE74B-57C7-4091-A5D8-4B200285308C}"/>
                </a:ext>
              </a:extLst>
            </p:cNvPr>
            <p:cNvCxnSpPr>
              <a:cxnSpLocks/>
            </p:cNvCxnSpPr>
            <p:nvPr/>
          </p:nvCxnSpPr>
          <p:spPr>
            <a:xfrm>
              <a:off x="5123111" y="1723057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4F3F37-6D6F-42B4-8B26-7ABD169A0F74}"/>
              </a:ext>
            </a:extLst>
          </p:cNvPr>
          <p:cNvSpPr txBox="1"/>
          <p:nvPr/>
        </p:nvSpPr>
        <p:spPr>
          <a:xfrm>
            <a:off x="2209237" y="2724818"/>
            <a:ext cx="82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</a:rPr>
              <a:t>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67B8C2-B858-450C-81D9-82C5C5F1725A}"/>
              </a:ext>
            </a:extLst>
          </p:cNvPr>
          <p:cNvCxnSpPr/>
          <p:nvPr/>
        </p:nvCxnSpPr>
        <p:spPr>
          <a:xfrm>
            <a:off x="2652331" y="683862"/>
            <a:ext cx="35444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476A41F-8850-4F1F-8A66-49F56F9C4035}"/>
              </a:ext>
            </a:extLst>
          </p:cNvPr>
          <p:cNvCxnSpPr>
            <a:cxnSpLocks/>
          </p:cNvCxnSpPr>
          <p:nvPr/>
        </p:nvCxnSpPr>
        <p:spPr>
          <a:xfrm>
            <a:off x="9740054" y="678412"/>
            <a:ext cx="20674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5C8CFF9-39AD-4618-A17E-1BBB645A3AE4}"/>
              </a:ext>
            </a:extLst>
          </p:cNvPr>
          <p:cNvCxnSpPr>
            <a:cxnSpLocks/>
          </p:cNvCxnSpPr>
          <p:nvPr/>
        </p:nvCxnSpPr>
        <p:spPr>
          <a:xfrm>
            <a:off x="202163" y="1057523"/>
            <a:ext cx="309651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BEB224-C75D-4D99-8C12-F9B43770973E}"/>
              </a:ext>
            </a:extLst>
          </p:cNvPr>
          <p:cNvCxnSpPr>
            <a:cxnSpLocks/>
          </p:cNvCxnSpPr>
          <p:nvPr/>
        </p:nvCxnSpPr>
        <p:spPr>
          <a:xfrm>
            <a:off x="4039464" y="1057523"/>
            <a:ext cx="65908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FEDCD1-9D47-40DB-AEB5-9117CA5CDA08}"/>
                  </a:ext>
                </a:extLst>
              </p:cNvPr>
              <p:cNvSpPr txBox="1"/>
              <p:nvPr/>
            </p:nvSpPr>
            <p:spPr>
              <a:xfrm>
                <a:off x="0" y="3464206"/>
                <a:ext cx="12362686" cy="995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vi-VN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b) Lúc đầu trong rổ có 60 quả cam. Sau một buổi bán hàng, trong rổ cam còn lại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alt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altLang="vi-VN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cam. Hỏi trong rổ còn lại bao nhiêu quả cam?</a:t>
                </a:r>
                <a:endParaRPr lang="en-US" sz="2400" b="1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FEDCD1-9D47-40DB-AEB5-9117CA5CD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64206"/>
                <a:ext cx="12362686" cy="995144"/>
              </a:xfrm>
              <a:prstGeom prst="rect">
                <a:avLst/>
              </a:prstGeom>
              <a:blipFill>
                <a:blip r:embed="rId6"/>
                <a:stretch>
                  <a:fillRect l="-740" r="-493" b="-12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3929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51"/>
    </mc:Choice>
    <mc:Fallback xmlns="">
      <p:transition spd="slow" advTm="12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" grpId="0" animBg="1"/>
      <p:bldP spid="5" grpId="0"/>
      <p:bldP spid="18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C0A9C-6B10-472D-9891-DA4D29AD5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33" y="-179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4885E8-1A66-4675-B7DC-F1B188BE8973}"/>
              </a:ext>
            </a:extLst>
          </p:cNvPr>
          <p:cNvSpPr txBox="1"/>
          <p:nvPr/>
        </p:nvSpPr>
        <p:spPr>
          <a:xfrm>
            <a:off x="121298" y="306426"/>
            <a:ext cx="11868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 a) Một cửa hàng buổi sáng bán được 60l dầu, số lít dầu bán được trong buổi chiều giảm đi 3 lần so với buổi sáng. Hỏi buổi chiều cửa hàng đó bán được bao nhiêu lít dầu?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F14E96-8DA0-4662-BFE8-24C4D01A702E}"/>
              </a:ext>
            </a:extLst>
          </p:cNvPr>
          <p:cNvSpPr txBox="1"/>
          <p:nvPr/>
        </p:nvSpPr>
        <p:spPr>
          <a:xfrm>
            <a:off x="261614" y="1329959"/>
            <a:ext cx="1664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>
                <a:solidFill>
                  <a:srgbClr val="0000FF"/>
                </a:solidFill>
                <a:latin typeface="HP001 4 hàng" panose="020B0603050302020204" pitchFamily="34" charset="0"/>
              </a:rPr>
              <a:t>Tóm tắt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2AB0D0-7EA8-425B-A82E-1EB7EC0E7DE9}"/>
              </a:ext>
            </a:extLst>
          </p:cNvPr>
          <p:cNvSpPr txBox="1"/>
          <p:nvPr/>
        </p:nvSpPr>
        <p:spPr>
          <a:xfrm>
            <a:off x="1" y="1871811"/>
            <a:ext cx="1925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Buổi sáng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5C6B97-A873-42CE-A9BE-21C1AF166A74}"/>
              </a:ext>
            </a:extLst>
          </p:cNvPr>
          <p:cNvGrpSpPr/>
          <p:nvPr/>
        </p:nvGrpSpPr>
        <p:grpSpPr>
          <a:xfrm>
            <a:off x="1910270" y="2031277"/>
            <a:ext cx="3212841" cy="171058"/>
            <a:chOff x="1910270" y="1723057"/>
            <a:chExt cx="3212841" cy="17105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FBCAFA2-841C-4177-A43B-2A9813871C24}"/>
                </a:ext>
              </a:extLst>
            </p:cNvPr>
            <p:cNvCxnSpPr/>
            <p:nvPr/>
          </p:nvCxnSpPr>
          <p:spPr>
            <a:xfrm>
              <a:off x="1925822" y="1810139"/>
              <a:ext cx="31906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8368FB-6626-4A7E-8FF8-14459A296517}"/>
                </a:ext>
              </a:extLst>
            </p:cNvPr>
            <p:cNvCxnSpPr>
              <a:cxnSpLocks/>
            </p:cNvCxnSpPr>
            <p:nvPr/>
          </p:nvCxnSpPr>
          <p:spPr>
            <a:xfrm>
              <a:off x="1910270" y="1729274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D98CD75-B61E-4EE7-A24C-F6D79B65B892}"/>
                </a:ext>
              </a:extLst>
            </p:cNvPr>
            <p:cNvCxnSpPr>
              <a:cxnSpLocks/>
            </p:cNvCxnSpPr>
            <p:nvPr/>
          </p:nvCxnSpPr>
          <p:spPr>
            <a:xfrm>
              <a:off x="5123111" y="1723057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ight Brace 1">
            <a:extLst>
              <a:ext uri="{FF2B5EF4-FFF2-40B4-BE49-F238E27FC236}">
                <a16:creationId xmlns:a16="http://schemas.microsoft.com/office/drawing/2014/main" id="{B05770E8-F916-4DAD-9DF4-B7BE3D687639}"/>
              </a:ext>
            </a:extLst>
          </p:cNvPr>
          <p:cNvSpPr/>
          <p:nvPr/>
        </p:nvSpPr>
        <p:spPr>
          <a:xfrm rot="16200000">
            <a:off x="3388029" y="393852"/>
            <a:ext cx="261257" cy="3172396"/>
          </a:xfrm>
          <a:prstGeom prst="rightBrace">
            <a:avLst/>
          </a:prstGeom>
          <a:ln w="190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45C33-E711-4F1D-82F4-AC5517EDDC76}"/>
              </a:ext>
            </a:extLst>
          </p:cNvPr>
          <p:cNvSpPr txBox="1"/>
          <p:nvPr/>
        </p:nvSpPr>
        <p:spPr>
          <a:xfrm>
            <a:off x="3219064" y="1572559"/>
            <a:ext cx="82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</a:rPr>
              <a:t>60l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5AFE5-D0B5-4B9F-B81C-A10031A22BAF}"/>
              </a:ext>
            </a:extLst>
          </p:cNvPr>
          <p:cNvSpPr txBox="1"/>
          <p:nvPr/>
        </p:nvSpPr>
        <p:spPr>
          <a:xfrm>
            <a:off x="-15552" y="2389975"/>
            <a:ext cx="1925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Buổi chiều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8AC45B-626A-400D-BB41-D3E399D686B2}"/>
              </a:ext>
            </a:extLst>
          </p:cNvPr>
          <p:cNvCxnSpPr>
            <a:cxnSpLocks/>
          </p:cNvCxnSpPr>
          <p:nvPr/>
        </p:nvCxnSpPr>
        <p:spPr>
          <a:xfrm>
            <a:off x="2977070" y="2035611"/>
            <a:ext cx="0" cy="164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92A0D8-5155-4382-8F0A-707B71209483}"/>
              </a:ext>
            </a:extLst>
          </p:cNvPr>
          <p:cNvCxnSpPr>
            <a:cxnSpLocks/>
          </p:cNvCxnSpPr>
          <p:nvPr/>
        </p:nvCxnSpPr>
        <p:spPr>
          <a:xfrm>
            <a:off x="4041174" y="2035610"/>
            <a:ext cx="0" cy="164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3E702C-1516-4904-8CF4-1E683517067B}"/>
              </a:ext>
            </a:extLst>
          </p:cNvPr>
          <p:cNvGrpSpPr/>
          <p:nvPr/>
        </p:nvGrpSpPr>
        <p:grpSpPr>
          <a:xfrm>
            <a:off x="1912237" y="2550667"/>
            <a:ext cx="1064834" cy="125601"/>
            <a:chOff x="1910270" y="1723057"/>
            <a:chExt cx="3212841" cy="17105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DC4EDD7-BEDF-4631-81A7-1E3697275F82}"/>
                </a:ext>
              </a:extLst>
            </p:cNvPr>
            <p:cNvCxnSpPr/>
            <p:nvPr/>
          </p:nvCxnSpPr>
          <p:spPr>
            <a:xfrm>
              <a:off x="1925822" y="1810139"/>
              <a:ext cx="31906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B6E907D-0383-478A-BF78-8AD2930CF581}"/>
                </a:ext>
              </a:extLst>
            </p:cNvPr>
            <p:cNvCxnSpPr>
              <a:cxnSpLocks/>
            </p:cNvCxnSpPr>
            <p:nvPr/>
          </p:nvCxnSpPr>
          <p:spPr>
            <a:xfrm>
              <a:off x="1910270" y="1729274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0CBE74B-57C7-4091-A5D8-4B200285308C}"/>
                </a:ext>
              </a:extLst>
            </p:cNvPr>
            <p:cNvCxnSpPr>
              <a:cxnSpLocks/>
            </p:cNvCxnSpPr>
            <p:nvPr/>
          </p:nvCxnSpPr>
          <p:spPr>
            <a:xfrm>
              <a:off x="5123111" y="1723057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4F3F37-6D6F-42B4-8B26-7ABD169A0F74}"/>
              </a:ext>
            </a:extLst>
          </p:cNvPr>
          <p:cNvSpPr txBox="1"/>
          <p:nvPr/>
        </p:nvSpPr>
        <p:spPr>
          <a:xfrm>
            <a:off x="2209237" y="2724818"/>
            <a:ext cx="82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</a:rPr>
              <a:t>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67B8C2-B858-450C-81D9-82C5C5F1725A}"/>
              </a:ext>
            </a:extLst>
          </p:cNvPr>
          <p:cNvCxnSpPr/>
          <p:nvPr/>
        </p:nvCxnSpPr>
        <p:spPr>
          <a:xfrm>
            <a:off x="2652331" y="683862"/>
            <a:ext cx="35444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476A41F-8850-4F1F-8A66-49F56F9C4035}"/>
              </a:ext>
            </a:extLst>
          </p:cNvPr>
          <p:cNvCxnSpPr>
            <a:cxnSpLocks/>
          </p:cNvCxnSpPr>
          <p:nvPr/>
        </p:nvCxnSpPr>
        <p:spPr>
          <a:xfrm>
            <a:off x="9740054" y="678412"/>
            <a:ext cx="20674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5C8CFF9-39AD-4618-A17E-1BBB645A3AE4}"/>
              </a:ext>
            </a:extLst>
          </p:cNvPr>
          <p:cNvCxnSpPr>
            <a:cxnSpLocks/>
          </p:cNvCxnSpPr>
          <p:nvPr/>
        </p:nvCxnSpPr>
        <p:spPr>
          <a:xfrm>
            <a:off x="202163" y="1057523"/>
            <a:ext cx="309651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BEB224-C75D-4D99-8C12-F9B43770973E}"/>
              </a:ext>
            </a:extLst>
          </p:cNvPr>
          <p:cNvCxnSpPr>
            <a:cxnSpLocks/>
          </p:cNvCxnSpPr>
          <p:nvPr/>
        </p:nvCxnSpPr>
        <p:spPr>
          <a:xfrm>
            <a:off x="4039464" y="1057523"/>
            <a:ext cx="65908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FEDCD1-9D47-40DB-AEB5-9117CA5CDA08}"/>
                  </a:ext>
                </a:extLst>
              </p:cNvPr>
              <p:cNvSpPr txBox="1"/>
              <p:nvPr/>
            </p:nvSpPr>
            <p:spPr>
              <a:xfrm>
                <a:off x="0" y="3464206"/>
                <a:ext cx="12362686" cy="995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vi-VN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b) Lúc đầu trong rổ có 60 quả cam. Sau một buổi bán hàng, trong rổ cam còn lại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alt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altLang="vi-VN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cam. Hỏi trong rổ còn lại bao nhiêu quả cam?</a:t>
                </a:r>
                <a:endParaRPr lang="en-US" sz="2400" b="1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FEDCD1-9D47-40DB-AEB5-9117CA5CD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64206"/>
                <a:ext cx="12362686" cy="995144"/>
              </a:xfrm>
              <a:prstGeom prst="rect">
                <a:avLst/>
              </a:prstGeom>
              <a:blipFill>
                <a:blip r:embed="rId6"/>
                <a:stretch>
                  <a:fillRect l="-740" r="-493" b="-12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50BA3E-7A1F-4BEC-A14C-39AC771D00E0}"/>
              </a:ext>
            </a:extLst>
          </p:cNvPr>
          <p:cNvCxnSpPr>
            <a:cxnSpLocks/>
          </p:cNvCxnSpPr>
          <p:nvPr/>
        </p:nvCxnSpPr>
        <p:spPr>
          <a:xfrm>
            <a:off x="747897" y="3938433"/>
            <a:ext cx="10733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EA00296-CC46-43FC-847A-D0BC749CE465}"/>
              </a:ext>
            </a:extLst>
          </p:cNvPr>
          <p:cNvCxnSpPr>
            <a:cxnSpLocks/>
          </p:cNvCxnSpPr>
          <p:nvPr/>
        </p:nvCxnSpPr>
        <p:spPr>
          <a:xfrm>
            <a:off x="3030331" y="3938433"/>
            <a:ext cx="18613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ADA11FC-918B-4DBE-8586-A1A7CEB26725}"/>
              </a:ext>
            </a:extLst>
          </p:cNvPr>
          <p:cNvCxnSpPr>
            <a:cxnSpLocks/>
          </p:cNvCxnSpPr>
          <p:nvPr/>
        </p:nvCxnSpPr>
        <p:spPr>
          <a:xfrm>
            <a:off x="5100181" y="3938433"/>
            <a:ext cx="29756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D4E835-9B7D-4453-BD8F-46A35DCC5491}"/>
              </a:ext>
            </a:extLst>
          </p:cNvPr>
          <p:cNvCxnSpPr>
            <a:cxnSpLocks/>
          </p:cNvCxnSpPr>
          <p:nvPr/>
        </p:nvCxnSpPr>
        <p:spPr>
          <a:xfrm>
            <a:off x="10013293" y="3956023"/>
            <a:ext cx="21047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17E45C-739F-40BC-85CD-CB57DFDDECDA}"/>
              </a:ext>
            </a:extLst>
          </p:cNvPr>
          <p:cNvCxnSpPr>
            <a:cxnSpLocks/>
          </p:cNvCxnSpPr>
          <p:nvPr/>
        </p:nvCxnSpPr>
        <p:spPr>
          <a:xfrm>
            <a:off x="649400" y="4399057"/>
            <a:ext cx="45493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E346C71-9EF9-4442-94EA-D75C69771524}"/>
              </a:ext>
            </a:extLst>
          </p:cNvPr>
          <p:cNvSpPr txBox="1"/>
          <p:nvPr/>
        </p:nvSpPr>
        <p:spPr>
          <a:xfrm>
            <a:off x="259904" y="4657069"/>
            <a:ext cx="1664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>
                <a:solidFill>
                  <a:srgbClr val="0000FF"/>
                </a:solidFill>
                <a:latin typeface="HP001 4 hàng" panose="020B0603050302020204" pitchFamily="34" charset="0"/>
              </a:rPr>
              <a:t>Tóm tắt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D39C86-D42F-4E49-9C34-47DE2E213A16}"/>
              </a:ext>
            </a:extLst>
          </p:cNvPr>
          <p:cNvSpPr txBox="1"/>
          <p:nvPr/>
        </p:nvSpPr>
        <p:spPr>
          <a:xfrm>
            <a:off x="-1709" y="5198921"/>
            <a:ext cx="1925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Lúc đầu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6681068-2684-47E0-BDD4-9023D2852133}"/>
              </a:ext>
            </a:extLst>
          </p:cNvPr>
          <p:cNvGrpSpPr/>
          <p:nvPr/>
        </p:nvGrpSpPr>
        <p:grpSpPr>
          <a:xfrm>
            <a:off x="1908560" y="5358387"/>
            <a:ext cx="3212841" cy="171058"/>
            <a:chOff x="1910270" y="1723057"/>
            <a:chExt cx="3212841" cy="171058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1B967D1-C8A4-4564-8D55-9DD758F4C24B}"/>
                </a:ext>
              </a:extLst>
            </p:cNvPr>
            <p:cNvCxnSpPr/>
            <p:nvPr/>
          </p:nvCxnSpPr>
          <p:spPr>
            <a:xfrm>
              <a:off x="1925822" y="1810139"/>
              <a:ext cx="31906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DDEB339-77EF-44AD-9C26-3169B47846CA}"/>
                </a:ext>
              </a:extLst>
            </p:cNvPr>
            <p:cNvCxnSpPr>
              <a:cxnSpLocks/>
            </p:cNvCxnSpPr>
            <p:nvPr/>
          </p:nvCxnSpPr>
          <p:spPr>
            <a:xfrm>
              <a:off x="1910270" y="1729274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A36DBB0-5177-48DE-9FB6-2229AE3F512D}"/>
                </a:ext>
              </a:extLst>
            </p:cNvPr>
            <p:cNvCxnSpPr>
              <a:cxnSpLocks/>
            </p:cNvCxnSpPr>
            <p:nvPr/>
          </p:nvCxnSpPr>
          <p:spPr>
            <a:xfrm>
              <a:off x="5123111" y="1723057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ight Brace 54">
            <a:extLst>
              <a:ext uri="{FF2B5EF4-FFF2-40B4-BE49-F238E27FC236}">
                <a16:creationId xmlns:a16="http://schemas.microsoft.com/office/drawing/2014/main" id="{8110B8C4-1DC2-4844-8D8E-8300627C3910}"/>
              </a:ext>
            </a:extLst>
          </p:cNvPr>
          <p:cNvSpPr/>
          <p:nvPr/>
        </p:nvSpPr>
        <p:spPr>
          <a:xfrm rot="16200000">
            <a:off x="3386319" y="3720962"/>
            <a:ext cx="261257" cy="3172396"/>
          </a:xfrm>
          <a:prstGeom prst="rightBrace">
            <a:avLst/>
          </a:prstGeom>
          <a:ln w="190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BD2071-4FF7-4D85-89E7-2CBB9E1F1DCB}"/>
              </a:ext>
            </a:extLst>
          </p:cNvPr>
          <p:cNvSpPr txBox="1"/>
          <p:nvPr/>
        </p:nvSpPr>
        <p:spPr>
          <a:xfrm>
            <a:off x="3104339" y="4899669"/>
            <a:ext cx="109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</a:rPr>
              <a:t>60 quả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FBAE6A-F249-40DB-8A88-902450CE6C1E}"/>
              </a:ext>
            </a:extLst>
          </p:cNvPr>
          <p:cNvSpPr txBox="1"/>
          <p:nvPr/>
        </p:nvSpPr>
        <p:spPr>
          <a:xfrm>
            <a:off x="-17262" y="5717085"/>
            <a:ext cx="1925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Còn lại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371624C-F9EB-47A8-90D2-3757570992FB}"/>
              </a:ext>
            </a:extLst>
          </p:cNvPr>
          <p:cNvCxnSpPr>
            <a:cxnSpLocks/>
          </p:cNvCxnSpPr>
          <p:nvPr/>
        </p:nvCxnSpPr>
        <p:spPr>
          <a:xfrm>
            <a:off x="2975360" y="5362721"/>
            <a:ext cx="0" cy="164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9F6F1C4-C576-4013-991F-8A75048B5EB0}"/>
              </a:ext>
            </a:extLst>
          </p:cNvPr>
          <p:cNvCxnSpPr>
            <a:cxnSpLocks/>
          </p:cNvCxnSpPr>
          <p:nvPr/>
        </p:nvCxnSpPr>
        <p:spPr>
          <a:xfrm>
            <a:off x="4039464" y="5362720"/>
            <a:ext cx="0" cy="164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4E1A374-5BF9-40E4-87E7-96D06F2069EB}"/>
              </a:ext>
            </a:extLst>
          </p:cNvPr>
          <p:cNvGrpSpPr/>
          <p:nvPr/>
        </p:nvGrpSpPr>
        <p:grpSpPr>
          <a:xfrm>
            <a:off x="1910527" y="5877777"/>
            <a:ext cx="1064834" cy="125601"/>
            <a:chOff x="1910270" y="1723057"/>
            <a:chExt cx="3212841" cy="171058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B390C61-10B3-4314-B7E3-D0FCFEAAEDD4}"/>
                </a:ext>
              </a:extLst>
            </p:cNvPr>
            <p:cNvCxnSpPr/>
            <p:nvPr/>
          </p:nvCxnSpPr>
          <p:spPr>
            <a:xfrm>
              <a:off x="1925822" y="1810139"/>
              <a:ext cx="31906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D26A313-2DE4-42E7-9E4B-D645881BD4C7}"/>
                </a:ext>
              </a:extLst>
            </p:cNvPr>
            <p:cNvCxnSpPr>
              <a:cxnSpLocks/>
            </p:cNvCxnSpPr>
            <p:nvPr/>
          </p:nvCxnSpPr>
          <p:spPr>
            <a:xfrm>
              <a:off x="1910270" y="1729274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B696A10-8851-49BD-899B-98596447EDC9}"/>
                </a:ext>
              </a:extLst>
            </p:cNvPr>
            <p:cNvCxnSpPr>
              <a:cxnSpLocks/>
            </p:cNvCxnSpPr>
            <p:nvPr/>
          </p:nvCxnSpPr>
          <p:spPr>
            <a:xfrm>
              <a:off x="5123111" y="1723057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FDA815D7-B312-4ABD-8CFF-DD005ABA0256}"/>
              </a:ext>
            </a:extLst>
          </p:cNvPr>
          <p:cNvSpPr txBox="1"/>
          <p:nvPr/>
        </p:nvSpPr>
        <p:spPr>
          <a:xfrm>
            <a:off x="2053417" y="6051928"/>
            <a:ext cx="82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</a:rPr>
              <a:t> quả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33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43"/>
    </mc:Choice>
    <mc:Fallback xmlns="">
      <p:transition spd="slow" advTm="6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5" grpId="0" animBg="1"/>
      <p:bldP spid="56" grpId="0"/>
      <p:bldP spid="57" grpId="0"/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C0A9C-6B10-472D-9891-DA4D29AD5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33" y="-179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4885E8-1A66-4675-B7DC-F1B188BE8973}"/>
              </a:ext>
            </a:extLst>
          </p:cNvPr>
          <p:cNvSpPr txBox="1"/>
          <p:nvPr/>
        </p:nvSpPr>
        <p:spPr>
          <a:xfrm>
            <a:off x="121298" y="306426"/>
            <a:ext cx="11868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 a) Một cửa hàng buổi sáng bán được 60l dầu, số lít dầu bán được trong buổi chiều giảm đi 3 lần so với buổi sáng. Hỏi buổi chiều cửa hàng đó bán được bao nhiêu lít dầu?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1AAB6-EC80-4440-9C10-C6363B412DE7}"/>
              </a:ext>
            </a:extLst>
          </p:cNvPr>
          <p:cNvSpPr txBox="1"/>
          <p:nvPr/>
        </p:nvSpPr>
        <p:spPr>
          <a:xfrm>
            <a:off x="8077556" y="1325906"/>
            <a:ext cx="1664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>
                <a:solidFill>
                  <a:srgbClr val="0000FF"/>
                </a:solidFill>
                <a:latin typeface="HP001 4 hàng" panose="020B0603050302020204" pitchFamily="34" charset="0"/>
              </a:rPr>
              <a:t>Bài giải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CC2EC9-04AF-44F6-B8D2-4FE70205C7FC}"/>
              </a:ext>
            </a:extLst>
          </p:cNvPr>
          <p:cNvSpPr txBox="1"/>
          <p:nvPr/>
        </p:nvSpPr>
        <p:spPr>
          <a:xfrm>
            <a:off x="5504689" y="1807057"/>
            <a:ext cx="6762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Số lít dầu buổi chiều cửa hàng đó bán được là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02AD87-3F44-42D4-A896-A6B45A441766}"/>
              </a:ext>
            </a:extLst>
          </p:cNvPr>
          <p:cNvSpPr txBox="1"/>
          <p:nvPr/>
        </p:nvSpPr>
        <p:spPr>
          <a:xfrm>
            <a:off x="7075528" y="2267719"/>
            <a:ext cx="38213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60 </a:t>
            </a:r>
            <a:r>
              <a:rPr lang="en-US" sz="2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 3 = 20 (lít dầu)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07B193-0D25-4FD8-A605-7D9466FE95A5}"/>
              </a:ext>
            </a:extLst>
          </p:cNvPr>
          <p:cNvSpPr txBox="1"/>
          <p:nvPr/>
        </p:nvSpPr>
        <p:spPr>
          <a:xfrm>
            <a:off x="7881618" y="2760162"/>
            <a:ext cx="32658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>
                <a:solidFill>
                  <a:srgbClr val="0000FF"/>
                </a:solidFill>
                <a:latin typeface="HP001 4 hàng" panose="020B0603050302020204" pitchFamily="34" charset="0"/>
              </a:rPr>
              <a:t>Đáp số </a:t>
            </a:r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: 20 lít dầu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F14E96-8DA0-4662-BFE8-24C4D01A702E}"/>
              </a:ext>
            </a:extLst>
          </p:cNvPr>
          <p:cNvSpPr txBox="1"/>
          <p:nvPr/>
        </p:nvSpPr>
        <p:spPr>
          <a:xfrm>
            <a:off x="261614" y="1329959"/>
            <a:ext cx="1664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>
                <a:solidFill>
                  <a:srgbClr val="0000FF"/>
                </a:solidFill>
                <a:latin typeface="HP001 4 hàng" panose="020B0603050302020204" pitchFamily="34" charset="0"/>
              </a:rPr>
              <a:t>Tóm tắt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2AB0D0-7EA8-425B-A82E-1EB7EC0E7DE9}"/>
              </a:ext>
            </a:extLst>
          </p:cNvPr>
          <p:cNvSpPr txBox="1"/>
          <p:nvPr/>
        </p:nvSpPr>
        <p:spPr>
          <a:xfrm>
            <a:off x="1" y="1871811"/>
            <a:ext cx="1925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Buổi sáng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5C6B97-A873-42CE-A9BE-21C1AF166A74}"/>
              </a:ext>
            </a:extLst>
          </p:cNvPr>
          <p:cNvGrpSpPr/>
          <p:nvPr/>
        </p:nvGrpSpPr>
        <p:grpSpPr>
          <a:xfrm>
            <a:off x="1910270" y="2031277"/>
            <a:ext cx="3212841" cy="171058"/>
            <a:chOff x="1910270" y="1723057"/>
            <a:chExt cx="3212841" cy="17105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FBCAFA2-841C-4177-A43B-2A9813871C24}"/>
                </a:ext>
              </a:extLst>
            </p:cNvPr>
            <p:cNvCxnSpPr/>
            <p:nvPr/>
          </p:nvCxnSpPr>
          <p:spPr>
            <a:xfrm>
              <a:off x="1925822" y="1810139"/>
              <a:ext cx="31906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8368FB-6626-4A7E-8FF8-14459A296517}"/>
                </a:ext>
              </a:extLst>
            </p:cNvPr>
            <p:cNvCxnSpPr>
              <a:cxnSpLocks/>
            </p:cNvCxnSpPr>
            <p:nvPr/>
          </p:nvCxnSpPr>
          <p:spPr>
            <a:xfrm>
              <a:off x="1910270" y="1729274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D98CD75-B61E-4EE7-A24C-F6D79B65B892}"/>
                </a:ext>
              </a:extLst>
            </p:cNvPr>
            <p:cNvCxnSpPr>
              <a:cxnSpLocks/>
            </p:cNvCxnSpPr>
            <p:nvPr/>
          </p:nvCxnSpPr>
          <p:spPr>
            <a:xfrm>
              <a:off x="5123111" y="1723057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ight Brace 1">
            <a:extLst>
              <a:ext uri="{FF2B5EF4-FFF2-40B4-BE49-F238E27FC236}">
                <a16:creationId xmlns:a16="http://schemas.microsoft.com/office/drawing/2014/main" id="{B05770E8-F916-4DAD-9DF4-B7BE3D687639}"/>
              </a:ext>
            </a:extLst>
          </p:cNvPr>
          <p:cNvSpPr/>
          <p:nvPr/>
        </p:nvSpPr>
        <p:spPr>
          <a:xfrm rot="16200000">
            <a:off x="3388029" y="393852"/>
            <a:ext cx="261257" cy="3172396"/>
          </a:xfrm>
          <a:prstGeom prst="rightBrace">
            <a:avLst/>
          </a:prstGeom>
          <a:ln w="190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45C33-E711-4F1D-82F4-AC5517EDDC76}"/>
              </a:ext>
            </a:extLst>
          </p:cNvPr>
          <p:cNvSpPr txBox="1"/>
          <p:nvPr/>
        </p:nvSpPr>
        <p:spPr>
          <a:xfrm>
            <a:off x="3219064" y="1572559"/>
            <a:ext cx="82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</a:rPr>
              <a:t>60l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5AFE5-D0B5-4B9F-B81C-A10031A22BAF}"/>
              </a:ext>
            </a:extLst>
          </p:cNvPr>
          <p:cNvSpPr txBox="1"/>
          <p:nvPr/>
        </p:nvSpPr>
        <p:spPr>
          <a:xfrm>
            <a:off x="-15552" y="2389975"/>
            <a:ext cx="1925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Buổi chiều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8AC45B-626A-400D-BB41-D3E399D686B2}"/>
              </a:ext>
            </a:extLst>
          </p:cNvPr>
          <p:cNvCxnSpPr>
            <a:cxnSpLocks/>
          </p:cNvCxnSpPr>
          <p:nvPr/>
        </p:nvCxnSpPr>
        <p:spPr>
          <a:xfrm>
            <a:off x="2977070" y="2035611"/>
            <a:ext cx="0" cy="164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92A0D8-5155-4382-8F0A-707B71209483}"/>
              </a:ext>
            </a:extLst>
          </p:cNvPr>
          <p:cNvCxnSpPr>
            <a:cxnSpLocks/>
          </p:cNvCxnSpPr>
          <p:nvPr/>
        </p:nvCxnSpPr>
        <p:spPr>
          <a:xfrm>
            <a:off x="4041174" y="2035610"/>
            <a:ext cx="0" cy="164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3E702C-1516-4904-8CF4-1E683517067B}"/>
              </a:ext>
            </a:extLst>
          </p:cNvPr>
          <p:cNvGrpSpPr/>
          <p:nvPr/>
        </p:nvGrpSpPr>
        <p:grpSpPr>
          <a:xfrm>
            <a:off x="1912237" y="2550667"/>
            <a:ext cx="1064834" cy="125601"/>
            <a:chOff x="1910270" y="1723057"/>
            <a:chExt cx="3212841" cy="17105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DC4EDD7-BEDF-4631-81A7-1E3697275F82}"/>
                </a:ext>
              </a:extLst>
            </p:cNvPr>
            <p:cNvCxnSpPr/>
            <p:nvPr/>
          </p:nvCxnSpPr>
          <p:spPr>
            <a:xfrm>
              <a:off x="1925822" y="1810139"/>
              <a:ext cx="31906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B6E907D-0383-478A-BF78-8AD2930CF581}"/>
                </a:ext>
              </a:extLst>
            </p:cNvPr>
            <p:cNvCxnSpPr>
              <a:cxnSpLocks/>
            </p:cNvCxnSpPr>
            <p:nvPr/>
          </p:nvCxnSpPr>
          <p:spPr>
            <a:xfrm>
              <a:off x="1910270" y="1729274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0CBE74B-57C7-4091-A5D8-4B200285308C}"/>
                </a:ext>
              </a:extLst>
            </p:cNvPr>
            <p:cNvCxnSpPr>
              <a:cxnSpLocks/>
            </p:cNvCxnSpPr>
            <p:nvPr/>
          </p:nvCxnSpPr>
          <p:spPr>
            <a:xfrm>
              <a:off x="5123111" y="1723057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4F3F37-6D6F-42B4-8B26-7ABD169A0F74}"/>
              </a:ext>
            </a:extLst>
          </p:cNvPr>
          <p:cNvSpPr txBox="1"/>
          <p:nvPr/>
        </p:nvSpPr>
        <p:spPr>
          <a:xfrm>
            <a:off x="2209237" y="2724818"/>
            <a:ext cx="82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</a:rPr>
              <a:t>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67B8C2-B858-450C-81D9-82C5C5F1725A}"/>
              </a:ext>
            </a:extLst>
          </p:cNvPr>
          <p:cNvCxnSpPr/>
          <p:nvPr/>
        </p:nvCxnSpPr>
        <p:spPr>
          <a:xfrm>
            <a:off x="2652331" y="683862"/>
            <a:ext cx="35444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476A41F-8850-4F1F-8A66-49F56F9C4035}"/>
              </a:ext>
            </a:extLst>
          </p:cNvPr>
          <p:cNvCxnSpPr>
            <a:cxnSpLocks/>
          </p:cNvCxnSpPr>
          <p:nvPr/>
        </p:nvCxnSpPr>
        <p:spPr>
          <a:xfrm>
            <a:off x="9740054" y="678412"/>
            <a:ext cx="20674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5C8CFF9-39AD-4618-A17E-1BBB645A3AE4}"/>
              </a:ext>
            </a:extLst>
          </p:cNvPr>
          <p:cNvCxnSpPr>
            <a:cxnSpLocks/>
          </p:cNvCxnSpPr>
          <p:nvPr/>
        </p:nvCxnSpPr>
        <p:spPr>
          <a:xfrm>
            <a:off x="202163" y="1057523"/>
            <a:ext cx="309651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BEB224-C75D-4D99-8C12-F9B43770973E}"/>
              </a:ext>
            </a:extLst>
          </p:cNvPr>
          <p:cNvCxnSpPr>
            <a:cxnSpLocks/>
          </p:cNvCxnSpPr>
          <p:nvPr/>
        </p:nvCxnSpPr>
        <p:spPr>
          <a:xfrm>
            <a:off x="4039464" y="1057523"/>
            <a:ext cx="65908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FEDCD1-9D47-40DB-AEB5-9117CA5CDA08}"/>
                  </a:ext>
                </a:extLst>
              </p:cNvPr>
              <p:cNvSpPr txBox="1"/>
              <p:nvPr/>
            </p:nvSpPr>
            <p:spPr>
              <a:xfrm>
                <a:off x="0" y="3464206"/>
                <a:ext cx="12362686" cy="995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vi-VN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b) Lúc đầu trong rổ có 60 quả cam. Sau một buổi bán hàng, trong rổ cam còn lại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alt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altLang="vi-VN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cam. Hỏi trong rổ còn lại bao nhiêu quả cam?</a:t>
                </a:r>
                <a:endParaRPr lang="en-US" sz="2400" b="1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FEDCD1-9D47-40DB-AEB5-9117CA5CD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64206"/>
                <a:ext cx="12362686" cy="995144"/>
              </a:xfrm>
              <a:prstGeom prst="rect">
                <a:avLst/>
              </a:prstGeom>
              <a:blipFill>
                <a:blip r:embed="rId6"/>
                <a:stretch>
                  <a:fillRect l="-740" r="-493" b="-12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50BA3E-7A1F-4BEC-A14C-39AC771D00E0}"/>
              </a:ext>
            </a:extLst>
          </p:cNvPr>
          <p:cNvCxnSpPr>
            <a:cxnSpLocks/>
          </p:cNvCxnSpPr>
          <p:nvPr/>
        </p:nvCxnSpPr>
        <p:spPr>
          <a:xfrm>
            <a:off x="747897" y="3938433"/>
            <a:ext cx="10733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EA00296-CC46-43FC-847A-D0BC749CE465}"/>
              </a:ext>
            </a:extLst>
          </p:cNvPr>
          <p:cNvCxnSpPr>
            <a:cxnSpLocks/>
          </p:cNvCxnSpPr>
          <p:nvPr/>
        </p:nvCxnSpPr>
        <p:spPr>
          <a:xfrm>
            <a:off x="3030331" y="3938433"/>
            <a:ext cx="18613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ADA11FC-918B-4DBE-8586-A1A7CEB26725}"/>
              </a:ext>
            </a:extLst>
          </p:cNvPr>
          <p:cNvCxnSpPr>
            <a:cxnSpLocks/>
          </p:cNvCxnSpPr>
          <p:nvPr/>
        </p:nvCxnSpPr>
        <p:spPr>
          <a:xfrm>
            <a:off x="5100181" y="3938433"/>
            <a:ext cx="29756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D4E835-9B7D-4453-BD8F-46A35DCC5491}"/>
              </a:ext>
            </a:extLst>
          </p:cNvPr>
          <p:cNvCxnSpPr>
            <a:cxnSpLocks/>
          </p:cNvCxnSpPr>
          <p:nvPr/>
        </p:nvCxnSpPr>
        <p:spPr>
          <a:xfrm>
            <a:off x="10013293" y="3956023"/>
            <a:ext cx="21047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17E45C-739F-40BC-85CD-CB57DFDDECDA}"/>
              </a:ext>
            </a:extLst>
          </p:cNvPr>
          <p:cNvCxnSpPr>
            <a:cxnSpLocks/>
          </p:cNvCxnSpPr>
          <p:nvPr/>
        </p:nvCxnSpPr>
        <p:spPr>
          <a:xfrm>
            <a:off x="649400" y="4399057"/>
            <a:ext cx="45493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E346C71-9EF9-4442-94EA-D75C69771524}"/>
              </a:ext>
            </a:extLst>
          </p:cNvPr>
          <p:cNvSpPr txBox="1"/>
          <p:nvPr/>
        </p:nvSpPr>
        <p:spPr>
          <a:xfrm>
            <a:off x="259904" y="4657069"/>
            <a:ext cx="1664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>
                <a:solidFill>
                  <a:srgbClr val="0000FF"/>
                </a:solidFill>
                <a:latin typeface="HP001 4 hàng" panose="020B0603050302020204" pitchFamily="34" charset="0"/>
              </a:rPr>
              <a:t>Tóm tắt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D39C86-D42F-4E49-9C34-47DE2E213A16}"/>
              </a:ext>
            </a:extLst>
          </p:cNvPr>
          <p:cNvSpPr txBox="1"/>
          <p:nvPr/>
        </p:nvSpPr>
        <p:spPr>
          <a:xfrm>
            <a:off x="-1709" y="5198921"/>
            <a:ext cx="1925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Lúc đầu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6681068-2684-47E0-BDD4-9023D2852133}"/>
              </a:ext>
            </a:extLst>
          </p:cNvPr>
          <p:cNvGrpSpPr/>
          <p:nvPr/>
        </p:nvGrpSpPr>
        <p:grpSpPr>
          <a:xfrm>
            <a:off x="1908560" y="5358387"/>
            <a:ext cx="3212841" cy="171058"/>
            <a:chOff x="1910270" y="1723057"/>
            <a:chExt cx="3212841" cy="171058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1B967D1-C8A4-4564-8D55-9DD758F4C24B}"/>
                </a:ext>
              </a:extLst>
            </p:cNvPr>
            <p:cNvCxnSpPr/>
            <p:nvPr/>
          </p:nvCxnSpPr>
          <p:spPr>
            <a:xfrm>
              <a:off x="1925822" y="1810139"/>
              <a:ext cx="31906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DDEB339-77EF-44AD-9C26-3169B47846CA}"/>
                </a:ext>
              </a:extLst>
            </p:cNvPr>
            <p:cNvCxnSpPr>
              <a:cxnSpLocks/>
            </p:cNvCxnSpPr>
            <p:nvPr/>
          </p:nvCxnSpPr>
          <p:spPr>
            <a:xfrm>
              <a:off x="1910270" y="1729274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A36DBB0-5177-48DE-9FB6-2229AE3F512D}"/>
                </a:ext>
              </a:extLst>
            </p:cNvPr>
            <p:cNvCxnSpPr>
              <a:cxnSpLocks/>
            </p:cNvCxnSpPr>
            <p:nvPr/>
          </p:nvCxnSpPr>
          <p:spPr>
            <a:xfrm>
              <a:off x="5123111" y="1723057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ight Brace 54">
            <a:extLst>
              <a:ext uri="{FF2B5EF4-FFF2-40B4-BE49-F238E27FC236}">
                <a16:creationId xmlns:a16="http://schemas.microsoft.com/office/drawing/2014/main" id="{8110B8C4-1DC2-4844-8D8E-8300627C3910}"/>
              </a:ext>
            </a:extLst>
          </p:cNvPr>
          <p:cNvSpPr/>
          <p:nvPr/>
        </p:nvSpPr>
        <p:spPr>
          <a:xfrm rot="16200000">
            <a:off x="3386319" y="3720962"/>
            <a:ext cx="261257" cy="3172396"/>
          </a:xfrm>
          <a:prstGeom prst="rightBrace">
            <a:avLst/>
          </a:prstGeom>
          <a:ln w="190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BD2071-4FF7-4D85-89E7-2CBB9E1F1DCB}"/>
              </a:ext>
            </a:extLst>
          </p:cNvPr>
          <p:cNvSpPr txBox="1"/>
          <p:nvPr/>
        </p:nvSpPr>
        <p:spPr>
          <a:xfrm>
            <a:off x="3104339" y="4899669"/>
            <a:ext cx="109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</a:rPr>
              <a:t>60 quả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FBAE6A-F249-40DB-8A88-902450CE6C1E}"/>
              </a:ext>
            </a:extLst>
          </p:cNvPr>
          <p:cNvSpPr txBox="1"/>
          <p:nvPr/>
        </p:nvSpPr>
        <p:spPr>
          <a:xfrm>
            <a:off x="-17262" y="5717085"/>
            <a:ext cx="1925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Còn lại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371624C-F9EB-47A8-90D2-3757570992FB}"/>
              </a:ext>
            </a:extLst>
          </p:cNvPr>
          <p:cNvCxnSpPr>
            <a:cxnSpLocks/>
          </p:cNvCxnSpPr>
          <p:nvPr/>
        </p:nvCxnSpPr>
        <p:spPr>
          <a:xfrm>
            <a:off x="2975360" y="5362721"/>
            <a:ext cx="0" cy="164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9F6F1C4-C576-4013-991F-8A75048B5EB0}"/>
              </a:ext>
            </a:extLst>
          </p:cNvPr>
          <p:cNvCxnSpPr>
            <a:cxnSpLocks/>
          </p:cNvCxnSpPr>
          <p:nvPr/>
        </p:nvCxnSpPr>
        <p:spPr>
          <a:xfrm>
            <a:off x="4039464" y="5362720"/>
            <a:ext cx="0" cy="164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4E1A374-5BF9-40E4-87E7-96D06F2069EB}"/>
              </a:ext>
            </a:extLst>
          </p:cNvPr>
          <p:cNvGrpSpPr/>
          <p:nvPr/>
        </p:nvGrpSpPr>
        <p:grpSpPr>
          <a:xfrm>
            <a:off x="1910527" y="5877777"/>
            <a:ext cx="1064834" cy="125601"/>
            <a:chOff x="1910270" y="1723057"/>
            <a:chExt cx="3212841" cy="171058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B390C61-10B3-4314-B7E3-D0FCFEAAEDD4}"/>
                </a:ext>
              </a:extLst>
            </p:cNvPr>
            <p:cNvCxnSpPr/>
            <p:nvPr/>
          </p:nvCxnSpPr>
          <p:spPr>
            <a:xfrm>
              <a:off x="1925822" y="1810139"/>
              <a:ext cx="31906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D26A313-2DE4-42E7-9E4B-D645881BD4C7}"/>
                </a:ext>
              </a:extLst>
            </p:cNvPr>
            <p:cNvCxnSpPr>
              <a:cxnSpLocks/>
            </p:cNvCxnSpPr>
            <p:nvPr/>
          </p:nvCxnSpPr>
          <p:spPr>
            <a:xfrm>
              <a:off x="1910270" y="1729274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B696A10-8851-49BD-899B-98596447EDC9}"/>
                </a:ext>
              </a:extLst>
            </p:cNvPr>
            <p:cNvCxnSpPr>
              <a:cxnSpLocks/>
            </p:cNvCxnSpPr>
            <p:nvPr/>
          </p:nvCxnSpPr>
          <p:spPr>
            <a:xfrm>
              <a:off x="5123111" y="1723057"/>
              <a:ext cx="0" cy="164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FDA815D7-B312-4ABD-8CFF-DD005ABA0256}"/>
              </a:ext>
            </a:extLst>
          </p:cNvPr>
          <p:cNvSpPr txBox="1"/>
          <p:nvPr/>
        </p:nvSpPr>
        <p:spPr>
          <a:xfrm>
            <a:off x="2053417" y="6051928"/>
            <a:ext cx="82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  <a:r>
              <a:rPr lang="en-US" b="1">
                <a:solidFill>
                  <a:srgbClr val="339933"/>
                </a:solidFill>
                <a:latin typeface="HP001 4 hàng" panose="020B0603050302020204" pitchFamily="34" charset="0"/>
              </a:rPr>
              <a:t> quả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C01D1C-319D-4945-87AB-0DC17D451F98}"/>
              </a:ext>
            </a:extLst>
          </p:cNvPr>
          <p:cNvSpPr txBox="1"/>
          <p:nvPr/>
        </p:nvSpPr>
        <p:spPr>
          <a:xfrm>
            <a:off x="8075846" y="4663276"/>
            <a:ext cx="1664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>
                <a:solidFill>
                  <a:srgbClr val="0000FF"/>
                </a:solidFill>
                <a:latin typeface="HP001 4 hàng" panose="020B0603050302020204" pitchFamily="34" charset="0"/>
              </a:rPr>
              <a:t>Bài giải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CBE4663-6E20-46B6-8B60-506C38A934E1}"/>
              </a:ext>
            </a:extLst>
          </p:cNvPr>
          <p:cNvSpPr txBox="1"/>
          <p:nvPr/>
        </p:nvSpPr>
        <p:spPr>
          <a:xfrm>
            <a:off x="6479016" y="5144427"/>
            <a:ext cx="45866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Số quả cam trong rổ còn lại là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EEDD89D-75BF-45DA-937E-C9F65942DB01}"/>
              </a:ext>
            </a:extLst>
          </p:cNvPr>
          <p:cNvSpPr txBox="1"/>
          <p:nvPr/>
        </p:nvSpPr>
        <p:spPr>
          <a:xfrm>
            <a:off x="7073818" y="5605089"/>
            <a:ext cx="38213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60 </a:t>
            </a:r>
            <a:r>
              <a:rPr lang="en-US" sz="2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 3 = 20 (quả cam)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FBDF7CE-7F95-488E-ACE8-7DD11B1DDC27}"/>
              </a:ext>
            </a:extLst>
          </p:cNvPr>
          <p:cNvSpPr txBox="1"/>
          <p:nvPr/>
        </p:nvSpPr>
        <p:spPr>
          <a:xfrm>
            <a:off x="7879908" y="6097532"/>
            <a:ext cx="36101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>
                <a:solidFill>
                  <a:srgbClr val="0000FF"/>
                </a:solidFill>
                <a:latin typeface="HP001 4 hàng" panose="020B0603050302020204" pitchFamily="34" charset="0"/>
              </a:rPr>
              <a:t>Đáp số </a:t>
            </a:r>
            <a:r>
              <a:rPr lang="en-US" sz="2600" b="1">
                <a:solidFill>
                  <a:srgbClr val="0000FF"/>
                </a:solidFill>
                <a:latin typeface="HP001 4 hàng" panose="020B0603050302020204" pitchFamily="34" charset="0"/>
              </a:rPr>
              <a:t>: 20 quả cam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6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04"/>
    </mc:Choice>
    <mc:Fallback xmlns="">
      <p:transition spd="slow" advTm="146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1" grpId="0"/>
      <p:bldP spid="23" grpId="0"/>
      <p:bldP spid="69" grpId="0"/>
      <p:bldP spid="70" grpId="0"/>
      <p:bldP spid="71" grpId="0"/>
      <p:bldP spid="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745756" y="1682687"/>
            <a:ext cx="9951720" cy="4727448"/>
            <a:chOff x="8584764" y="-2342149"/>
            <a:chExt cx="6335253" cy="457774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4764" y="-2342149"/>
              <a:ext cx="5496395" cy="4241800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/>
          </p:nvSpPr>
          <p:spPr>
            <a:xfrm>
              <a:off x="8956698" y="-1301368"/>
              <a:ext cx="4772840" cy="28083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95218" y="305196"/>
              <a:ext cx="1624799" cy="1930400"/>
            </a:xfrm>
            <a:prstGeom prst="rect">
              <a:avLst/>
            </a:prstGeom>
          </p:spPr>
        </p:pic>
      </p:grpSp>
      <p:sp>
        <p:nvSpPr>
          <p:cNvPr id="32" name="TextBox 7"/>
          <p:cNvSpPr txBox="1"/>
          <p:nvPr/>
        </p:nvSpPr>
        <p:spPr>
          <a:xfrm>
            <a:off x="3399065" y="3118194"/>
            <a:ext cx="5359292" cy="42374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Kiến thức trọng tâm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2827442" y="3545114"/>
            <a:ext cx="6753452" cy="1489075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Củng cố về giảm các số đi nhiều lần.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Bước đầu liên hệ giữa giảm đi một số lần và tìm một phần mấy của một số.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五角星 28">
            <a:extLst>
              <a:ext uri="{FF2B5EF4-FFF2-40B4-BE49-F238E27FC236}">
                <a16:creationId xmlns:a16="http://schemas.microsoft.com/office/drawing/2014/main" id="{3DE9CFB4-0FCA-43AD-8AE3-F638F12F2120}"/>
              </a:ext>
            </a:extLst>
          </p:cNvPr>
          <p:cNvSpPr/>
          <p:nvPr/>
        </p:nvSpPr>
        <p:spPr>
          <a:xfrm rot="21431275">
            <a:off x="729064" y="1272041"/>
            <a:ext cx="633743" cy="509975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五角星 32">
            <a:extLst>
              <a:ext uri="{FF2B5EF4-FFF2-40B4-BE49-F238E27FC236}">
                <a16:creationId xmlns:a16="http://schemas.microsoft.com/office/drawing/2014/main" id="{CD5E0975-B238-4922-ACD7-99F887C90440}"/>
              </a:ext>
            </a:extLst>
          </p:cNvPr>
          <p:cNvSpPr/>
          <p:nvPr/>
        </p:nvSpPr>
        <p:spPr>
          <a:xfrm rot="19614248">
            <a:off x="7410529" y="4711815"/>
            <a:ext cx="484024" cy="389496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五角星 35">
            <a:extLst>
              <a:ext uri="{FF2B5EF4-FFF2-40B4-BE49-F238E27FC236}">
                <a16:creationId xmlns:a16="http://schemas.microsoft.com/office/drawing/2014/main" id="{07A6190C-8A99-4BC4-B32E-4AFB01823FDB}"/>
              </a:ext>
            </a:extLst>
          </p:cNvPr>
          <p:cNvSpPr/>
          <p:nvPr/>
        </p:nvSpPr>
        <p:spPr>
          <a:xfrm rot="20634135">
            <a:off x="1875721" y="4555456"/>
            <a:ext cx="709099" cy="570614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五角星 36">
            <a:extLst>
              <a:ext uri="{FF2B5EF4-FFF2-40B4-BE49-F238E27FC236}">
                <a16:creationId xmlns:a16="http://schemas.microsoft.com/office/drawing/2014/main" id="{818F7592-8F42-4D7C-B9D3-2AB501F03AC7}"/>
              </a:ext>
            </a:extLst>
          </p:cNvPr>
          <p:cNvSpPr/>
          <p:nvPr/>
        </p:nvSpPr>
        <p:spPr>
          <a:xfrm rot="20248740">
            <a:off x="3717120" y="1193689"/>
            <a:ext cx="326673" cy="262876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五角星 33">
            <a:extLst>
              <a:ext uri="{FF2B5EF4-FFF2-40B4-BE49-F238E27FC236}">
                <a16:creationId xmlns:a16="http://schemas.microsoft.com/office/drawing/2014/main" id="{4709A254-34D5-4C2C-9EEE-6A93815ED2D4}"/>
              </a:ext>
            </a:extLst>
          </p:cNvPr>
          <p:cNvSpPr/>
          <p:nvPr/>
        </p:nvSpPr>
        <p:spPr>
          <a:xfrm rot="918178">
            <a:off x="6505864" y="1136384"/>
            <a:ext cx="491850" cy="37403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五角星 28">
            <a:extLst>
              <a:ext uri="{FF2B5EF4-FFF2-40B4-BE49-F238E27FC236}">
                <a16:creationId xmlns:a16="http://schemas.microsoft.com/office/drawing/2014/main" id="{698FCF4A-D1F9-4AEC-A62A-D67D633BAA3A}"/>
              </a:ext>
            </a:extLst>
          </p:cNvPr>
          <p:cNvSpPr/>
          <p:nvPr/>
        </p:nvSpPr>
        <p:spPr>
          <a:xfrm rot="21431275">
            <a:off x="4909506" y="5058321"/>
            <a:ext cx="633743" cy="509975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五角星 36">
            <a:extLst>
              <a:ext uri="{FF2B5EF4-FFF2-40B4-BE49-F238E27FC236}">
                <a16:creationId xmlns:a16="http://schemas.microsoft.com/office/drawing/2014/main" id="{3660D9C2-A8C7-467F-A19C-2E45A8791803}"/>
              </a:ext>
            </a:extLst>
          </p:cNvPr>
          <p:cNvSpPr/>
          <p:nvPr/>
        </p:nvSpPr>
        <p:spPr>
          <a:xfrm rot="20248740">
            <a:off x="8784296" y="1364681"/>
            <a:ext cx="326673" cy="262876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CC2A9E59-9D2F-4875-A77D-4E9B80170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66" y="3602261"/>
            <a:ext cx="478006" cy="44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AEA81E05-2BAE-4CD1-BC54-FE0AAE57E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72" y="4103416"/>
            <a:ext cx="478006" cy="44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035794-0170-4596-B68A-7533A0AD2D4D}"/>
              </a:ext>
            </a:extLst>
          </p:cNvPr>
          <p:cNvSpPr txBox="1"/>
          <p:nvPr/>
        </p:nvSpPr>
        <p:spPr>
          <a:xfrm>
            <a:off x="-2" y="320217"/>
            <a:ext cx="121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微软雅黑" panose="020B0503020204020204" pitchFamily="34" charset="-122"/>
                <a:cs typeface="+mn-cs"/>
              </a:rPr>
              <a:t>Toán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F9C455-461F-478C-B1CD-575D5919E08A}"/>
              </a:ext>
            </a:extLst>
          </p:cNvPr>
          <p:cNvSpPr txBox="1"/>
          <p:nvPr/>
        </p:nvSpPr>
        <p:spPr>
          <a:xfrm>
            <a:off x="12435" y="869614"/>
            <a:ext cx="12160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 panose="020B0503020204020204" pitchFamily="34" charset="-122"/>
                <a:cs typeface="+mn-cs"/>
              </a:rPr>
              <a:t>Luyện tập (trang 38)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4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093">
        <p:random/>
      </p:transition>
    </mc:Choice>
    <mc:Fallback xmlns="">
      <p:transition spd="slow" advTm="43093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80DBDCC5-F317-4042-9049-D3A5701BB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" y="0"/>
            <a:ext cx="12187991" cy="6858000"/>
          </a:xfrm>
          <a:prstGeom prst="rect">
            <a:avLst/>
          </a:prstGeom>
        </p:spPr>
      </p:pic>
      <p:pic>
        <p:nvPicPr>
          <p:cNvPr id="4" name="sgk">
            <a:extLst>
              <a:ext uri="{FF2B5EF4-FFF2-40B4-BE49-F238E27FC236}">
                <a16:creationId xmlns:a16="http://schemas.microsoft.com/office/drawing/2014/main" id="{1B2BEB47-FECA-4065-BD98-53CA829C4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68" y="433430"/>
            <a:ext cx="3408426" cy="4800600"/>
          </a:xfrm>
          <a:prstGeom prst="rect">
            <a:avLst/>
          </a:prstGeom>
          <a:noFill/>
        </p:spPr>
      </p:pic>
      <p:pic>
        <p:nvPicPr>
          <p:cNvPr id="6" name="vở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B5BEB81B-E6A7-4270-BF24-1E764A1EE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0" y="1132607"/>
            <a:ext cx="5018989" cy="5018989"/>
          </a:xfrm>
          <a:prstGeom prst="rect">
            <a:avLst/>
          </a:prstGeom>
          <a:noFill/>
        </p:spPr>
      </p:pic>
      <p:pic>
        <p:nvPicPr>
          <p:cNvPr id="7" name="viết" descr="A picture containing stationary, writing implement, pen&#10;&#10;Description automatically generated">
            <a:extLst>
              <a:ext uri="{FF2B5EF4-FFF2-40B4-BE49-F238E27FC236}">
                <a16:creationId xmlns:a16="http://schemas.microsoft.com/office/drawing/2014/main" id="{0AA6A187-718E-4B74-A70B-DF6EF14532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7" y="113747"/>
            <a:ext cx="4246775" cy="4246775"/>
          </a:xfrm>
          <a:prstGeom prst="rect">
            <a:avLst/>
          </a:prstGeom>
        </p:spPr>
      </p:pic>
      <p:pic>
        <p:nvPicPr>
          <p:cNvPr id="8" name="bút chì" descr="Shape, arrow&#10;&#10;Description automatically generated">
            <a:extLst>
              <a:ext uri="{FF2B5EF4-FFF2-40B4-BE49-F238E27FC236}">
                <a16:creationId xmlns:a16="http://schemas.microsoft.com/office/drawing/2014/main" id="{5CE51977-28AC-4D6C-BD17-0C93D2BAD7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2" y="562078"/>
            <a:ext cx="3873229" cy="3873229"/>
          </a:xfrm>
          <a:prstGeom prst="rect">
            <a:avLst/>
          </a:prstGeom>
        </p:spPr>
      </p:pic>
      <p:pic>
        <p:nvPicPr>
          <p:cNvPr id="9" name="tẩy" descr="A picture containing text&#10;&#10;Description automatically generated">
            <a:extLst>
              <a:ext uri="{FF2B5EF4-FFF2-40B4-BE49-F238E27FC236}">
                <a16:creationId xmlns:a16="http://schemas.microsoft.com/office/drawing/2014/main" id="{F1CB5F52-E8C7-44BD-B631-7799FFB3B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98" y="1059020"/>
            <a:ext cx="3549420" cy="354942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3DFE60BC-2498-441E-8680-9E2FD09312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6261444" y="2237134"/>
            <a:ext cx="5604145" cy="1549971"/>
          </a:xfrm>
          <a:prstGeom prst="rect">
            <a:avLst/>
          </a:prstGeom>
        </p:spPr>
      </p:pic>
      <p:pic>
        <p:nvPicPr>
          <p:cNvPr id="11" name="图片 2" descr="999ba5066198f2db59d550c4dbd2090b">
            <a:extLst>
              <a:ext uri="{FF2B5EF4-FFF2-40B4-BE49-F238E27FC236}">
                <a16:creationId xmlns:a16="http://schemas.microsoft.com/office/drawing/2014/main" id="{2FC88951-EE19-4A35-959D-A212FDCF94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/>
          <a:srcRect l="34149" r="34357"/>
          <a:stretch>
            <a:fillRect/>
          </a:stretch>
        </p:blipFill>
        <p:spPr>
          <a:xfrm>
            <a:off x="5738059" y="1654201"/>
            <a:ext cx="6704688" cy="56947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F7FC57-341A-43A1-85CB-A5B53AA53EF5}"/>
              </a:ext>
            </a:extLst>
          </p:cNvPr>
          <p:cNvSpPr txBox="1"/>
          <p:nvPr/>
        </p:nvSpPr>
        <p:spPr>
          <a:xfrm>
            <a:off x="5820454" y="3429000"/>
            <a:ext cx="65678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dụng</a:t>
            </a:r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cần</a:t>
            </a:r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chuẩn</a:t>
            </a:r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bị</a:t>
            </a:r>
            <a:endParaRPr lang="en-US" sz="3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1. </a:t>
            </a:r>
            <a:r>
              <a:rPr 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Sách</a:t>
            </a:r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giáo</a:t>
            </a:r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khoa </a:t>
            </a:r>
            <a:r>
              <a:rPr 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Toán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2. </a:t>
            </a:r>
            <a:r>
              <a:rPr 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Bút</a:t>
            </a:r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mực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3. </a:t>
            </a:r>
            <a:r>
              <a:rPr 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Bút</a:t>
            </a:r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chì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4. </a:t>
            </a:r>
            <a:r>
              <a:rPr 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Vở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5. </a:t>
            </a:r>
            <a:r>
              <a:rPr 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Tẩy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6. </a:t>
            </a:r>
            <a:r>
              <a:rPr 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Thước</a:t>
            </a:r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kẻ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14" name="thước" descr="A picture containing measuring stick&#10;&#10;Description automatically generated">
            <a:extLst>
              <a:ext uri="{FF2B5EF4-FFF2-40B4-BE49-F238E27FC236}">
                <a16:creationId xmlns:a16="http://schemas.microsoft.com/office/drawing/2014/main" id="{A703EEA6-2393-44DE-AA9D-E9173D3D7A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1935">
            <a:off x="1337250" y="1939320"/>
            <a:ext cx="5943236" cy="277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39"/>
    </mc:Choice>
    <mc:Fallback xmlns="">
      <p:transition spd="slow" advTm="2233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39"/>
            <a:ext cx="12192000" cy="68473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64545" descr="3">
            <a:extLst>
              <a:ext uri="{FF2B5EF4-FFF2-40B4-BE49-F238E27FC236}">
                <a16:creationId xmlns:a16="http://schemas.microsoft.com/office/drawing/2014/main" id="{F7127257-49CF-4918-8B53-7A17313A7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21" y="97332"/>
            <a:ext cx="11569303" cy="11525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Happy Whistling Ukulele - - Audiojungle - Royalty Free Music - Stock Music - Background Music -">
            <a:hlinkClick r:id="" action="ppaction://media"/>
            <a:extLst>
              <a:ext uri="{FF2B5EF4-FFF2-40B4-BE49-F238E27FC236}">
                <a16:creationId xmlns:a16="http://schemas.microsoft.com/office/drawing/2014/main" id="{3B335F1E-B686-4306-8D76-C475D440B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21" y="73406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30" y="2698065"/>
            <a:ext cx="5617044" cy="3658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443">
        <p:random/>
      </p:transition>
    </mc:Choice>
    <mc:Fallback xmlns="">
      <p:transition spd="slow" advTm="2744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" objId="6"/>
        <p14:stopEvt time="27443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745756" y="1682687"/>
            <a:ext cx="9951720" cy="4727448"/>
            <a:chOff x="8584764" y="-2342149"/>
            <a:chExt cx="6335253" cy="457774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84764" y="-2342149"/>
              <a:ext cx="5496395" cy="4241800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/>
          </p:nvSpPr>
          <p:spPr>
            <a:xfrm>
              <a:off x="8956698" y="-1301368"/>
              <a:ext cx="4772840" cy="28083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dirty="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95218" y="305196"/>
              <a:ext cx="1624799" cy="1930400"/>
            </a:xfrm>
            <a:prstGeom prst="rect">
              <a:avLst/>
            </a:prstGeom>
          </p:spPr>
        </p:pic>
      </p:grpSp>
      <p:sp>
        <p:nvSpPr>
          <p:cNvPr id="32" name="TextBox 7"/>
          <p:cNvSpPr txBox="1"/>
          <p:nvPr/>
        </p:nvSpPr>
        <p:spPr>
          <a:xfrm>
            <a:off x="3399065" y="3118194"/>
            <a:ext cx="5359292" cy="42374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219170">
              <a:defRPr/>
            </a:pPr>
            <a:r>
              <a:rPr lang="en-US" altLang="zh-CN" sz="3600" b="1" dirty="0" err="1">
                <a:latin typeface="HP001 4 hàng" panose="020B0603050302020204" pitchFamily="34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Kiến</a:t>
            </a:r>
            <a:r>
              <a:rPr lang="en-US" altLang="zh-CN" sz="3600" b="1" dirty="0">
                <a:latin typeface="HP001 4 hàng" panose="020B0603050302020204" pitchFamily="34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HP001 4 hàng" panose="020B0603050302020204" pitchFamily="34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3600" b="1" dirty="0">
                <a:latin typeface="HP001 4 hàng" panose="020B0603050302020204" pitchFamily="34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HP001 4 hàng" panose="020B0603050302020204" pitchFamily="34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trọng</a:t>
            </a:r>
            <a:r>
              <a:rPr lang="en-US" altLang="zh-CN" sz="3600" b="1" dirty="0">
                <a:latin typeface="HP001 4 hàng" panose="020B0603050302020204" pitchFamily="34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HP001 4 hàng" panose="020B0603050302020204" pitchFamily="34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tâm</a:t>
            </a:r>
            <a:endParaRPr lang="zh-CN" altLang="en-US" sz="3600" b="1" dirty="0">
              <a:latin typeface="HP001 4 hàng" panose="020B0603050302020204" pitchFamily="34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2827442" y="3545114"/>
            <a:ext cx="6753452" cy="1489075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defTabSz="1219170">
              <a:lnSpc>
                <a:spcPct val="120000"/>
              </a:lnSpc>
              <a:defRPr/>
            </a:pP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Củng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cố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giảm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lần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defTabSz="1219170">
              <a:lnSpc>
                <a:spcPct val="120000"/>
              </a:lnSpc>
              <a:defRPr/>
            </a:pP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Bước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hệ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giảm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lần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mấy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400" b="1" dirty="0"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五角星 28">
            <a:extLst>
              <a:ext uri="{FF2B5EF4-FFF2-40B4-BE49-F238E27FC236}">
                <a16:creationId xmlns:a16="http://schemas.microsoft.com/office/drawing/2014/main" id="{3DE9CFB4-0FCA-43AD-8AE3-F638F12F2120}"/>
              </a:ext>
            </a:extLst>
          </p:cNvPr>
          <p:cNvSpPr/>
          <p:nvPr/>
        </p:nvSpPr>
        <p:spPr>
          <a:xfrm rot="21431275">
            <a:off x="729064" y="1272041"/>
            <a:ext cx="633743" cy="509975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3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五角星 32">
            <a:extLst>
              <a:ext uri="{FF2B5EF4-FFF2-40B4-BE49-F238E27FC236}">
                <a16:creationId xmlns:a16="http://schemas.microsoft.com/office/drawing/2014/main" id="{CD5E0975-B238-4922-ACD7-99F887C90440}"/>
              </a:ext>
            </a:extLst>
          </p:cNvPr>
          <p:cNvSpPr/>
          <p:nvPr/>
        </p:nvSpPr>
        <p:spPr>
          <a:xfrm rot="19614248">
            <a:off x="7410529" y="4711815"/>
            <a:ext cx="484024" cy="389496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3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五角星 35">
            <a:extLst>
              <a:ext uri="{FF2B5EF4-FFF2-40B4-BE49-F238E27FC236}">
                <a16:creationId xmlns:a16="http://schemas.microsoft.com/office/drawing/2014/main" id="{07A6190C-8A99-4BC4-B32E-4AFB01823FDB}"/>
              </a:ext>
            </a:extLst>
          </p:cNvPr>
          <p:cNvSpPr/>
          <p:nvPr/>
        </p:nvSpPr>
        <p:spPr>
          <a:xfrm rot="20634135">
            <a:off x="1875721" y="4555456"/>
            <a:ext cx="709099" cy="570614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3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五角星 36">
            <a:extLst>
              <a:ext uri="{FF2B5EF4-FFF2-40B4-BE49-F238E27FC236}">
                <a16:creationId xmlns:a16="http://schemas.microsoft.com/office/drawing/2014/main" id="{818F7592-8F42-4D7C-B9D3-2AB501F03AC7}"/>
              </a:ext>
            </a:extLst>
          </p:cNvPr>
          <p:cNvSpPr/>
          <p:nvPr/>
        </p:nvSpPr>
        <p:spPr>
          <a:xfrm rot="20248740">
            <a:off x="3717120" y="1193689"/>
            <a:ext cx="326673" cy="262876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3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五角星 33">
            <a:extLst>
              <a:ext uri="{FF2B5EF4-FFF2-40B4-BE49-F238E27FC236}">
                <a16:creationId xmlns:a16="http://schemas.microsoft.com/office/drawing/2014/main" id="{4709A254-34D5-4C2C-9EEE-6A93815ED2D4}"/>
              </a:ext>
            </a:extLst>
          </p:cNvPr>
          <p:cNvSpPr/>
          <p:nvPr/>
        </p:nvSpPr>
        <p:spPr>
          <a:xfrm rot="918178">
            <a:off x="6505864" y="1136384"/>
            <a:ext cx="491850" cy="37403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3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五角星 28">
            <a:extLst>
              <a:ext uri="{FF2B5EF4-FFF2-40B4-BE49-F238E27FC236}">
                <a16:creationId xmlns:a16="http://schemas.microsoft.com/office/drawing/2014/main" id="{698FCF4A-D1F9-4AEC-A62A-D67D633BAA3A}"/>
              </a:ext>
            </a:extLst>
          </p:cNvPr>
          <p:cNvSpPr/>
          <p:nvPr/>
        </p:nvSpPr>
        <p:spPr>
          <a:xfrm rot="21431275">
            <a:off x="4909506" y="5058321"/>
            <a:ext cx="633743" cy="509975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3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五角星 36">
            <a:extLst>
              <a:ext uri="{FF2B5EF4-FFF2-40B4-BE49-F238E27FC236}">
                <a16:creationId xmlns:a16="http://schemas.microsoft.com/office/drawing/2014/main" id="{3660D9C2-A8C7-467F-A19C-2E45A8791803}"/>
              </a:ext>
            </a:extLst>
          </p:cNvPr>
          <p:cNvSpPr/>
          <p:nvPr/>
        </p:nvSpPr>
        <p:spPr>
          <a:xfrm rot="20248740">
            <a:off x="8784296" y="1364681"/>
            <a:ext cx="326673" cy="262876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3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CC2A9E59-9D2F-4875-A77D-4E9B80170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66" y="3602261"/>
            <a:ext cx="478006" cy="44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AEA81E05-2BAE-4CD1-BC54-FE0AAE57E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72" y="4103416"/>
            <a:ext cx="478006" cy="44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035794-0170-4596-B68A-7533A0AD2D4D}"/>
              </a:ext>
            </a:extLst>
          </p:cNvPr>
          <p:cNvSpPr txBox="1"/>
          <p:nvPr/>
        </p:nvSpPr>
        <p:spPr>
          <a:xfrm>
            <a:off x="15756" y="469568"/>
            <a:ext cx="121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00FF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Toán</a:t>
            </a:r>
            <a:endParaRPr lang="en-US" sz="2800" b="1" u="sng" dirty="0">
              <a:solidFill>
                <a:srgbClr val="0000FF"/>
              </a:solidFill>
              <a:latin typeface="HP001 4 hàng" panose="020B06030503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F9C455-461F-478C-B1CD-575D5919E08A}"/>
              </a:ext>
            </a:extLst>
          </p:cNvPr>
          <p:cNvSpPr txBox="1"/>
          <p:nvPr/>
        </p:nvSpPr>
        <p:spPr>
          <a:xfrm>
            <a:off x="31513" y="1069338"/>
            <a:ext cx="12160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 38)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743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698">
        <p:random/>
      </p:transition>
    </mc:Choice>
    <mc:Fallback xmlns="">
      <p:transition spd="slow" advTm="3569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25 0.02778 L -4.16667E-6 2.22222E-6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6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36" dur="6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37" dur="6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6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333 0.08704 L 3.95833E-6 -4.07407E-6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7" presetClass="emph" presetSubtype="0" repeatCount="indefinite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625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6" dur="625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7" dur="625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4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2604 -0.00926 L -0.00352 -0.02338 C 0.00117 -0.02662 0.00833 -0.02801 0.01562 -0.02801 C 0.02409 -0.02801 0.03086 -0.02662 0.03555 -0.02338 L 0.05833 -0.00926 " pathEditMode="relative" rAng="0" ptsTypes="AAAAA">
                                      <p:cBhvr>
                                        <p:cTn id="53" dur="1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4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7" presetClass="emph" presetSubtype="0" repeatCount="indefinite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625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56" dur="625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7" dur="625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625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4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70833E-6 2.96296E-6 L 0.05326 -0.04005 C 0.06446 -0.04908 0.08112 -0.05394 0.09857 -0.05394 C 0.11836 -0.05394 0.13438 -0.04908 0.14545 -0.04005 L 0.19896 2.96296E-6 " pathEditMode="relative" rAng="0" ptsTypes="AAAAA">
                                      <p:cBhvr>
                                        <p:cTn id="63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0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indefinite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6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66" dur="6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7" dur="6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6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25 0.02777 L 2.91667E-6 4.81481E-6 " pathEditMode="relative" rAng="0" ptsTypes="AA">
                                      <p:cBhvr>
                                        <p:cTn id="7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7" presetClass="emph" presetSubtype="0" repeatCount="indefinite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7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4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2604 -0.00926 L -0.00351 -0.02338 C 0.00118 -0.02662 0.00834 -0.02801 0.01563 -0.02801 C 0.02409 -0.02801 0.03086 -0.02662 0.03555 -0.02338 L 0.05834 -0.00926 " pathEditMode="relative" rAng="0" ptsTypes="AAAAA">
                                      <p:cBhvr>
                                        <p:cTn id="83" dur="1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4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7" presetClass="emph" presetSubtype="0" repeatCount="indefinite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6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86" dur="6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87" dur="6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625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25 0.02778 L 4.16667E-6 1.48148E-6 " pathEditMode="relative" rAng="0" ptsTypes="AA">
                                      <p:cBhvr>
                                        <p:cTn id="9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7" presetClass="emph" presetSubtype="0" repeatCount="indefinite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97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  <p:bldP spid="13" grpId="0" bldLvl="0" animBg="1"/>
      <p:bldP spid="13" grpId="1" bldLvl="0" animBg="1"/>
      <p:bldP spid="13" grpId="2" bldLvl="0" animBg="1"/>
      <p:bldP spid="17" grpId="0" bldLvl="0" animBg="1"/>
      <p:bldP spid="17" grpId="1" bldLvl="0" animBg="1"/>
      <p:bldP spid="17" grpId="2" bldLvl="0" animBg="1"/>
      <p:bldP spid="18" grpId="0" bldLvl="0" animBg="1"/>
      <p:bldP spid="18" grpId="1" bldLvl="0" animBg="1"/>
      <p:bldP spid="18" grpId="2" bldLvl="0" animBg="1"/>
      <p:bldP spid="19" grpId="0" bldLvl="0" animBg="1"/>
      <p:bldP spid="19" grpId="1" bldLvl="0" animBg="1"/>
      <p:bldP spid="19" grpId="2" bldLvl="0" animBg="1"/>
      <p:bldP spid="20" grpId="0" bldLvl="0" animBg="1"/>
      <p:bldP spid="20" grpId="1" bldLvl="0" animBg="1"/>
      <p:bldP spid="20" grpId="2" bldLvl="0" animBg="1"/>
      <p:bldP spid="21" grpId="0" bldLvl="0" animBg="1"/>
      <p:bldP spid="21" grpId="1" bldLvl="0" animBg="1"/>
      <p:bldP spid="21" grpId="2" bldLvl="0" animBg="1"/>
      <p:bldP spid="22" grpId="0" bldLvl="0" animBg="1"/>
      <p:bldP spid="22" grpId="1" bldLvl="0" animBg="1"/>
      <p:bldP spid="22" grpId="2" bldLvl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A071C-8E7A-472E-B8A4-E1085124B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45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210">
        <p15:prstTrans prst="airplane"/>
      </p:transition>
    </mc:Choice>
    <mc:Fallback xmlns="">
      <p:transition spd="slow" advTm="1021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A2B0B1-4367-4757-AC39-71591A65B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6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8"/>
    </mc:Choice>
    <mc:Fallback xmlns="">
      <p:transition spd="slow" advTm="1191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1FD857-F6A0-4EA0-9B9C-40AD0547B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8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9"/>
    </mc:Choice>
    <mc:Fallback xmlns="">
      <p:transition spd="slow" advTm="1673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14">
            <a:hlinkClick r:id="" action="ppaction://noaction"/>
            <a:extLst>
              <a:ext uri="{FF2B5EF4-FFF2-40B4-BE49-F238E27FC236}">
                <a16:creationId xmlns:a16="http://schemas.microsoft.com/office/drawing/2014/main" id="{8008C044-DE5F-4406-A14B-63CD11E1B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38" y="2544706"/>
            <a:ext cx="2275170" cy="157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" action="ppaction://noaction"/>
            <a:extLst>
              <a:ext uri="{FF2B5EF4-FFF2-40B4-BE49-F238E27FC236}">
                <a16:creationId xmlns:a16="http://schemas.microsoft.com/office/drawing/2014/main" id="{62E9954C-B715-4D1D-AC06-BD882EA26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17" y="264972"/>
            <a:ext cx="1782507" cy="207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" action="ppaction://noaction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552472" y="4727448"/>
            <a:ext cx="2712936" cy="1684463"/>
          </a:xfrm>
          <a:prstGeom prst="notch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>
                <a:solidFill>
                  <a:srgbClr val="FF0000"/>
                </a:solidFill>
                <a:latin typeface="HP001 4 hàng" panose="020B0603050302020204" pitchFamily="34" charset="0"/>
                <a:cs typeface="Arial"/>
              </a:rPr>
              <a:t>Về nhà thôi</a:t>
            </a:r>
          </a:p>
        </p:txBody>
      </p:sp>
      <p:pic>
        <p:nvPicPr>
          <p:cNvPr id="6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82EEED8B-3117-4833-82A8-04EEC9B02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66" y="446089"/>
            <a:ext cx="1350010" cy="227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4D8D0F91-083F-4E29-8E5B-85367B038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60" y="4727448"/>
            <a:ext cx="2543749" cy="130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60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1E53405-6428-4ACB-884D-7DAC2EC9A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335569-C801-479C-AE5E-C2F49DE3D0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471" y="1456000"/>
            <a:ext cx="2339914" cy="23543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016BB1-8735-4254-A611-AEA41ABCB05C}"/>
              </a:ext>
            </a:extLst>
          </p:cNvPr>
          <p:cNvSpPr/>
          <p:nvPr/>
        </p:nvSpPr>
        <p:spPr>
          <a:xfrm>
            <a:off x="674790" y="2167833"/>
            <a:ext cx="1775618" cy="17756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D18162-62B6-4BF8-93FA-C76326F2EF77}"/>
              </a:ext>
            </a:extLst>
          </p:cNvPr>
          <p:cNvCxnSpPr>
            <a:cxnSpLocks/>
          </p:cNvCxnSpPr>
          <p:nvPr/>
        </p:nvCxnSpPr>
        <p:spPr>
          <a:xfrm>
            <a:off x="2461451" y="2989563"/>
            <a:ext cx="194595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4AF8F8-602D-4950-9708-252923530EB5}"/>
              </a:ext>
            </a:extLst>
          </p:cNvPr>
          <p:cNvSpPr txBox="1"/>
          <p:nvPr/>
        </p:nvSpPr>
        <p:spPr>
          <a:xfrm>
            <a:off x="1182249" y="2308894"/>
            <a:ext cx="15306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D1134-2196-4E15-A018-F14ED263D5D8}"/>
              </a:ext>
            </a:extLst>
          </p:cNvPr>
          <p:cNvSpPr txBox="1"/>
          <p:nvPr/>
        </p:nvSpPr>
        <p:spPr>
          <a:xfrm>
            <a:off x="6255057" y="2345470"/>
            <a:ext cx="2153018" cy="55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6 lần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E84D0F-9A1C-4A4C-8B9C-01F205243C85}"/>
              </a:ext>
            </a:extLst>
          </p:cNvPr>
          <p:cNvSpPr/>
          <p:nvPr/>
        </p:nvSpPr>
        <p:spPr>
          <a:xfrm>
            <a:off x="4403239" y="2141106"/>
            <a:ext cx="1775618" cy="17756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28E57-FB03-412B-A40E-501258336E84}"/>
              </a:ext>
            </a:extLst>
          </p:cNvPr>
          <p:cNvSpPr txBox="1"/>
          <p:nvPr/>
        </p:nvSpPr>
        <p:spPr>
          <a:xfrm>
            <a:off x="2606118" y="2382797"/>
            <a:ext cx="2153018" cy="55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 5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D85407-CD78-4082-89CF-03409A74953A}"/>
              </a:ext>
            </a:extLst>
          </p:cNvPr>
          <p:cNvSpPr txBox="1"/>
          <p:nvPr/>
        </p:nvSpPr>
        <p:spPr>
          <a:xfrm>
            <a:off x="4659042" y="2267484"/>
            <a:ext cx="1453908" cy="141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AC4DFD-61E1-4127-B0F6-69B3648C1F0B}"/>
              </a:ext>
            </a:extLst>
          </p:cNvPr>
          <p:cNvSpPr txBox="1"/>
          <p:nvPr/>
        </p:nvSpPr>
        <p:spPr>
          <a:xfrm>
            <a:off x="8766535" y="2269194"/>
            <a:ext cx="143248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3A1C52-5B05-4A67-A118-B714FB5DD455}"/>
              </a:ext>
            </a:extLst>
          </p:cNvPr>
          <p:cNvCxnSpPr>
            <a:cxnSpLocks/>
          </p:cNvCxnSpPr>
          <p:nvPr/>
        </p:nvCxnSpPr>
        <p:spPr>
          <a:xfrm>
            <a:off x="6178857" y="2941837"/>
            <a:ext cx="22153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BEC2C42-DFBC-4675-ACA5-D79846DF2B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39" y="5100342"/>
            <a:ext cx="3290095" cy="1572258"/>
          </a:xfrm>
          <a:prstGeom prst="rect">
            <a:avLst/>
          </a:prstGeom>
        </p:spPr>
      </p:pic>
      <p:pic>
        <p:nvPicPr>
          <p:cNvPr id="15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91FEFF39-DE7B-464A-B472-519F5639E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5" y="1190426"/>
            <a:ext cx="1726974" cy="88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8476BC-9AEC-4D65-99FE-F96CC79F4B4D}"/>
              </a:ext>
            </a:extLst>
          </p:cNvPr>
          <p:cNvSpPr txBox="1"/>
          <p:nvPr/>
        </p:nvSpPr>
        <p:spPr>
          <a:xfrm>
            <a:off x="2877503" y="3081528"/>
            <a:ext cx="1530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5C87DB-11FB-43E0-931D-5A9F81A4E257}"/>
              </a:ext>
            </a:extLst>
          </p:cNvPr>
          <p:cNvSpPr txBox="1"/>
          <p:nvPr/>
        </p:nvSpPr>
        <p:spPr>
          <a:xfrm>
            <a:off x="6665976" y="3069336"/>
            <a:ext cx="15430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: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6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27"/>
    </mc:Choice>
    <mc:Fallback xmlns="">
      <p:transition spd="slow" advTm="103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31093 0.0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4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94 0.00186 L 0.63346 -0.0090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14">
            <a:hlinkClick r:id="" action="ppaction://noaction"/>
            <a:extLst>
              <a:ext uri="{FF2B5EF4-FFF2-40B4-BE49-F238E27FC236}">
                <a16:creationId xmlns:a16="http://schemas.microsoft.com/office/drawing/2014/main" id="{8008C044-DE5F-4406-A14B-63CD11E1B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38" y="2544706"/>
            <a:ext cx="2275170" cy="157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" action="ppaction://noaction"/>
            <a:extLst>
              <a:ext uri="{FF2B5EF4-FFF2-40B4-BE49-F238E27FC236}">
                <a16:creationId xmlns:a16="http://schemas.microsoft.com/office/drawing/2014/main" id="{62E9954C-B715-4D1D-AC06-BD882EA26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17" y="264972"/>
            <a:ext cx="1782507" cy="207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" action="ppaction://noaction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552472" y="4727448"/>
            <a:ext cx="2712936" cy="1684463"/>
          </a:xfrm>
          <a:prstGeom prst="notch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>
                <a:solidFill>
                  <a:srgbClr val="FF0000"/>
                </a:solidFill>
                <a:latin typeface="HP001 4 hàng" panose="020B0603050302020204" pitchFamily="34" charset="0"/>
                <a:cs typeface="Arial"/>
              </a:rPr>
              <a:t>Về nhà thôi</a:t>
            </a:r>
          </a:p>
        </p:txBody>
      </p:sp>
      <p:pic>
        <p:nvPicPr>
          <p:cNvPr id="6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82EEED8B-3117-4833-82A8-04EEC9B02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66" y="446089"/>
            <a:ext cx="1350010" cy="227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323646"/>
      </p:ext>
    </p:extLst>
  </p:cSld>
  <p:clrMapOvr>
    <a:masterClrMapping/>
  </p:clrMapOvr>
  <p:transition advTm="12571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7|0.9|6.7|1.7|12.7|1.7|4.2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|7.2|5.2|33|2.6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.3|12.9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2.3|20.1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.5|5.7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10.6|4.5|1.8|2.1|3.3|9.7|9.7|2.1|5.7|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0.1|5.7|1.7|3.7|1.7|10|8.1|7.3|7.4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553</Words>
  <Application>Microsoft Office PowerPoint</Application>
  <PresentationFormat>Widescreen</PresentationFormat>
  <Paragraphs>93</Paragraphs>
  <Slides>20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Arial</vt:lpstr>
      <vt:lpstr>Bodoni MT Black</vt:lpstr>
      <vt:lpstr>Calibri</vt:lpstr>
      <vt:lpstr>Calibri Light</vt:lpstr>
      <vt:lpstr>Cambria Math</vt:lpstr>
      <vt:lpstr>HanaMinB</vt:lpstr>
      <vt:lpstr>HP001 4 hàng</vt:lpstr>
      <vt:lpstr>ITC Avant Garde Std Bk</vt:lpstr>
      <vt:lpstr>Times New Roman</vt:lpstr>
      <vt:lpstr>Wingdings</vt:lpstr>
      <vt:lpstr>Office Theme</vt:lpstr>
      <vt:lpstr>Default Design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Admin</cp:lastModifiedBy>
  <cp:revision>80</cp:revision>
  <dcterms:created xsi:type="dcterms:W3CDTF">2021-09-11T15:19:25Z</dcterms:created>
  <dcterms:modified xsi:type="dcterms:W3CDTF">2021-10-25T14:11:12Z</dcterms:modified>
</cp:coreProperties>
</file>