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6" r:id="rId3"/>
  </p:sldMasterIdLst>
  <p:notesMasterIdLst>
    <p:notesMasterId r:id="rId21"/>
  </p:notesMasterIdLst>
  <p:sldIdLst>
    <p:sldId id="295" r:id="rId4"/>
    <p:sldId id="294" r:id="rId5"/>
    <p:sldId id="361" r:id="rId6"/>
    <p:sldId id="256" r:id="rId7"/>
    <p:sldId id="337" r:id="rId8"/>
    <p:sldId id="258" r:id="rId9"/>
    <p:sldId id="355" r:id="rId10"/>
    <p:sldId id="356" r:id="rId11"/>
    <p:sldId id="357" r:id="rId12"/>
    <p:sldId id="358" r:id="rId13"/>
    <p:sldId id="359" r:id="rId14"/>
    <p:sldId id="360" r:id="rId15"/>
    <p:sldId id="328" r:id="rId16"/>
    <p:sldId id="329" r:id="rId17"/>
    <p:sldId id="345" r:id="rId18"/>
    <p:sldId id="331" r:id="rId19"/>
    <p:sldId id="35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tran" initials="ct" lastIdx="6" clrIdx="0">
    <p:extLst>
      <p:ext uri="{19B8F6BF-5375-455C-9EA6-DF929625EA0E}">
        <p15:presenceInfo xmlns:p15="http://schemas.microsoft.com/office/powerpoint/2012/main" userId="cba0cd64cfb218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5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71361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TNXH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1494737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A0BBA3F-DDB2-4877-9A80-62455198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"/>
            <a:ext cx="6858000" cy="69494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69EDC4-7758-4F70-A8E3-A042DCB73A0F}"/>
              </a:ext>
            </a:extLst>
          </p:cNvPr>
          <p:cNvSpPr/>
          <p:nvPr/>
        </p:nvSpPr>
        <p:spPr>
          <a:xfrm>
            <a:off x="7193280" y="5489040"/>
            <a:ext cx="469392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THỢ XÂY</a:t>
            </a:r>
          </a:p>
        </p:txBody>
      </p:sp>
    </p:spTree>
    <p:extLst>
      <p:ext uri="{BB962C8B-B14F-4D97-AF65-F5344CB8AC3E}">
        <p14:creationId xmlns:p14="http://schemas.microsoft.com/office/powerpoint/2010/main" val="386074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E5912EE-C14B-45B6-A558-AEA1855AA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288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03DAD7-9A7F-4731-B0F9-40DA55AE21EE}"/>
              </a:ext>
            </a:extLst>
          </p:cNvPr>
          <p:cNvSpPr/>
          <p:nvPr/>
        </p:nvSpPr>
        <p:spPr>
          <a:xfrm>
            <a:off x="7193280" y="5489040"/>
            <a:ext cx="36576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BÁC SĨ </a:t>
            </a:r>
          </a:p>
        </p:txBody>
      </p:sp>
    </p:spTree>
    <p:extLst>
      <p:ext uri="{BB962C8B-B14F-4D97-AF65-F5344CB8AC3E}">
        <p14:creationId xmlns:p14="http://schemas.microsoft.com/office/powerpoint/2010/main" val="40575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0C2A42B-6801-4E64-9037-181846E68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"/>
            <a:ext cx="6096000" cy="67919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7FBDD9-BD7B-450D-9284-BBD45D31F5C7}"/>
              </a:ext>
            </a:extLst>
          </p:cNvPr>
          <p:cNvSpPr/>
          <p:nvPr/>
        </p:nvSpPr>
        <p:spPr>
          <a:xfrm>
            <a:off x="6096000" y="4094480"/>
            <a:ext cx="6096000" cy="2611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CẢNH SÁT GIAO THÔNG</a:t>
            </a:r>
          </a:p>
        </p:txBody>
      </p:sp>
    </p:spTree>
    <p:extLst>
      <p:ext uri="{BB962C8B-B14F-4D97-AF65-F5344CB8AC3E}">
        <p14:creationId xmlns:p14="http://schemas.microsoft.com/office/powerpoint/2010/main" val="21783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281" y="81280"/>
            <a:ext cx="12110720" cy="143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altLang="en-US" sz="4400" b="1" kern="0" dirty="0">
              <a:solidFill>
                <a:srgbClr val="66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24560"/>
            <a:ext cx="12110719" cy="2658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altLang="en-US" sz="4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kern="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kern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2140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4036"/>
            <a:ext cx="10515600" cy="7481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1327" y="1163781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32164" y="203200"/>
            <a:ext cx="10515600" cy="6123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EE8077-4DEA-441E-AF9C-4530C2A696CC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" y="1062182"/>
            <a:ext cx="12263120" cy="5673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21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6960" y="1595120"/>
            <a:ext cx="99872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KẾT LUẬN 1 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 err="1">
                <a:solidFill>
                  <a:srgbClr val="0070C0"/>
                </a:solidFill>
              </a:rPr>
              <a:t>Trong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gia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đình</a:t>
            </a:r>
            <a:r>
              <a:rPr lang="en-US" sz="4800" b="1" dirty="0">
                <a:solidFill>
                  <a:srgbClr val="0070C0"/>
                </a:solidFill>
              </a:rPr>
              <a:t> , </a:t>
            </a:r>
            <a:r>
              <a:rPr lang="en-US" sz="4800" b="1" dirty="0" err="1">
                <a:solidFill>
                  <a:srgbClr val="0070C0"/>
                </a:solidFill>
              </a:rPr>
              <a:t>người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lớn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thường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có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công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việc</a:t>
            </a:r>
            <a:r>
              <a:rPr lang="en-US" sz="4800" b="1" dirty="0">
                <a:solidFill>
                  <a:srgbClr val="0070C0"/>
                </a:solidFill>
              </a:rPr>
              <a:t> , </a:t>
            </a:r>
            <a:r>
              <a:rPr lang="en-US" sz="4800" b="1" dirty="0" err="1">
                <a:solidFill>
                  <a:srgbClr val="0070C0"/>
                </a:solidFill>
              </a:rPr>
              <a:t>nghề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nghiệp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khác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nhau</a:t>
            </a:r>
            <a:r>
              <a:rPr lang="en-US" sz="4800" b="1" dirty="0">
                <a:solidFill>
                  <a:srgbClr val="0070C0"/>
                </a:solidFill>
              </a:rPr>
              <a:t> . </a:t>
            </a:r>
            <a:r>
              <a:rPr lang="en-US" sz="4800" dirty="0">
                <a:solidFill>
                  <a:srgbClr val="0070C0"/>
                </a:solidFill>
              </a:rPr>
              <a:t/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/>
            </a:r>
            <a:br>
              <a:rPr lang="en-US" sz="1400" dirty="0">
                <a:solidFill>
                  <a:srgbClr val="0070C0"/>
                </a:solidFill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54"/>
            <a:ext cx="10515600" cy="7481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1327" y="1163781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27" y="2941780"/>
            <a:ext cx="10515600" cy="133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290320"/>
            <a:ext cx="12192000" cy="5036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chia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buFontTx/>
              <a:buChar char="-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 DÒ 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0" y="1888177"/>
            <a:ext cx="12192000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nguyện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4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8969351702157175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4" y="-1"/>
            <a:ext cx="12196763" cy="63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8074659"/>
          </a:xfrm>
        </p:spPr>
        <p:txBody>
          <a:bodyPr>
            <a:normAutofit fontScale="90000"/>
          </a:bodyPr>
          <a:lstStyle/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3200" dirty="0"/>
              <a:t> </a:t>
            </a:r>
            <a:r>
              <a:rPr lang="en-US" sz="6700" b="1" dirty="0">
                <a:solidFill>
                  <a:srgbClr val="FF0000"/>
                </a:solidFill>
              </a:rPr>
              <a:t>BÀI 2: NGHỀ NGHIỆP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5300" b="1" dirty="0" err="1">
                <a:solidFill>
                  <a:srgbClr val="0070C0"/>
                </a:solidFill>
              </a:rPr>
              <a:t>Hãy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cùng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tìm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hiểu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về</a:t>
            </a:r>
            <a:r>
              <a:rPr lang="en-US" sz="5300" b="1" dirty="0">
                <a:solidFill>
                  <a:srgbClr val="0070C0"/>
                </a:solidFill>
              </a:rPr>
              <a:t>:</a:t>
            </a:r>
            <a:br>
              <a:rPr lang="en-US" sz="5300" b="1" dirty="0">
                <a:solidFill>
                  <a:srgbClr val="0070C0"/>
                </a:solidFill>
              </a:rPr>
            </a:br>
            <a:r>
              <a:rPr lang="en-US" sz="5300" b="1" dirty="0">
                <a:solidFill>
                  <a:srgbClr val="0070C0"/>
                </a:solidFill>
              </a:rPr>
              <a:t>* </a:t>
            </a:r>
            <a:r>
              <a:rPr lang="en-US" sz="5300" b="1" dirty="0" err="1">
                <a:solidFill>
                  <a:srgbClr val="0070C0"/>
                </a:solidFill>
              </a:rPr>
              <a:t>Công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việc</a:t>
            </a:r>
            <a:r>
              <a:rPr lang="en-US" sz="5300" b="1" dirty="0">
                <a:solidFill>
                  <a:srgbClr val="0070C0"/>
                </a:solidFill>
              </a:rPr>
              <a:t> , </a:t>
            </a:r>
            <a:r>
              <a:rPr lang="en-US" sz="5300" b="1" dirty="0" err="1">
                <a:solidFill>
                  <a:srgbClr val="0070C0"/>
                </a:solidFill>
              </a:rPr>
              <a:t>nghề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nghiệp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của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những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người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lớn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trong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gia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đình</a:t>
            </a:r>
            <a:r>
              <a:rPr lang="en-US" sz="5300" b="1" dirty="0">
                <a:solidFill>
                  <a:srgbClr val="0070C0"/>
                </a:solidFill>
              </a:rPr>
              <a:t> .</a:t>
            </a:r>
            <a:br>
              <a:rPr lang="en-US" sz="5300" b="1" dirty="0">
                <a:solidFill>
                  <a:srgbClr val="0070C0"/>
                </a:solidFill>
              </a:rPr>
            </a:br>
            <a:r>
              <a:rPr lang="en-US" sz="5300" b="1" dirty="0">
                <a:solidFill>
                  <a:srgbClr val="0070C0"/>
                </a:solidFill>
              </a:rPr>
              <a:t>* Chia </a:t>
            </a:r>
            <a:r>
              <a:rPr lang="en-US" sz="5300" b="1" dirty="0" err="1">
                <a:solidFill>
                  <a:srgbClr val="0070C0"/>
                </a:solidFill>
              </a:rPr>
              <a:t>sẻ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với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các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bạn</a:t>
            </a:r>
            <a:r>
              <a:rPr lang="en-US" sz="5300" b="1" dirty="0">
                <a:solidFill>
                  <a:srgbClr val="0070C0"/>
                </a:solidFill>
              </a:rPr>
              <a:t> , </a:t>
            </a:r>
            <a:r>
              <a:rPr lang="en-US" sz="5300" b="1" dirty="0" err="1">
                <a:solidFill>
                  <a:srgbClr val="0070C0"/>
                </a:solidFill>
              </a:rPr>
              <a:t>người</a:t>
            </a:r>
            <a:r>
              <a:rPr lang="en-US" sz="5300" b="1" dirty="0">
                <a:solidFill>
                  <a:srgbClr val="0070C0"/>
                </a:solidFill>
              </a:rPr>
              <a:t> than </a:t>
            </a:r>
            <a:r>
              <a:rPr lang="en-US" sz="5300" b="1" dirty="0" err="1">
                <a:solidFill>
                  <a:srgbClr val="0070C0"/>
                </a:solidFill>
              </a:rPr>
              <a:t>về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công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việc</a:t>
            </a:r>
            <a:r>
              <a:rPr lang="en-US" sz="5300" b="1" dirty="0">
                <a:solidFill>
                  <a:srgbClr val="0070C0"/>
                </a:solidFill>
              </a:rPr>
              <a:t> , </a:t>
            </a:r>
            <a:r>
              <a:rPr lang="en-US" sz="5300" b="1" dirty="0" err="1">
                <a:solidFill>
                  <a:srgbClr val="0070C0"/>
                </a:solidFill>
              </a:rPr>
              <a:t>nghề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nghiệp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yêu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thích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sau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này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của</a:t>
            </a:r>
            <a:r>
              <a:rPr lang="en-US" sz="5300" b="1" dirty="0">
                <a:solidFill>
                  <a:srgbClr val="0070C0"/>
                </a:solidFill>
              </a:rPr>
              <a:t> </a:t>
            </a:r>
            <a:r>
              <a:rPr lang="en-US" sz="5300" b="1" dirty="0" err="1">
                <a:solidFill>
                  <a:srgbClr val="0070C0"/>
                </a:solidFill>
              </a:rPr>
              <a:t>em</a:t>
            </a:r>
            <a:r>
              <a:rPr lang="en-US" sz="5300" b="1" dirty="0">
                <a:solidFill>
                  <a:srgbClr val="0070C0"/>
                </a:solidFill>
              </a:rPr>
              <a:t>   .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5300" dirty="0">
                <a:solidFill>
                  <a:srgbClr val="0070C0"/>
                </a:solidFill>
              </a:rPr>
              <a:t/>
            </a:r>
            <a:br>
              <a:rPr lang="en-US" sz="53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96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838A7-DA96-44B8-880D-33E05483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71121"/>
            <a:ext cx="12192001" cy="1541039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000" b="1" u="sng" dirty="0"/>
              <a:t>HOẠT ĐỘNG 1:  </a:t>
            </a:r>
            <a:r>
              <a:rPr lang="en-US" sz="4100" dirty="0" err="1"/>
              <a:t>Tìm</a:t>
            </a:r>
            <a:r>
              <a:rPr lang="en-US" sz="4100" dirty="0"/>
              <a:t> </a:t>
            </a:r>
            <a:r>
              <a:rPr lang="en-US" sz="4100" dirty="0" err="1"/>
              <a:t>hiểu</a:t>
            </a:r>
            <a:r>
              <a:rPr lang="en-US" sz="4100" dirty="0"/>
              <a:t> </a:t>
            </a:r>
            <a:r>
              <a:rPr lang="en-US" sz="4100" dirty="0" err="1"/>
              <a:t>về</a:t>
            </a:r>
            <a:r>
              <a:rPr lang="en-US" sz="4100" dirty="0"/>
              <a:t> </a:t>
            </a:r>
            <a:r>
              <a:rPr lang="en-US" sz="4100" dirty="0" err="1"/>
              <a:t>công</a:t>
            </a:r>
            <a:r>
              <a:rPr lang="en-US" sz="4100" dirty="0"/>
              <a:t> </a:t>
            </a:r>
            <a:r>
              <a:rPr lang="en-US" sz="4100" dirty="0" err="1"/>
              <a:t>việc</a:t>
            </a:r>
            <a:r>
              <a:rPr lang="en-US" sz="4100" dirty="0"/>
              <a:t> , </a:t>
            </a:r>
            <a:r>
              <a:rPr lang="en-US" sz="4100" dirty="0" err="1"/>
              <a:t>nghề</a:t>
            </a:r>
            <a:r>
              <a:rPr lang="en-US" sz="4100" dirty="0"/>
              <a:t> </a:t>
            </a:r>
            <a:r>
              <a:rPr lang="en-US" sz="4100" dirty="0" err="1"/>
              <a:t>nghiệp</a:t>
            </a:r>
            <a:r>
              <a:rPr lang="en-US" sz="4100" dirty="0"/>
              <a:t> </a:t>
            </a:r>
            <a:r>
              <a:rPr lang="en-US" sz="4100" dirty="0" err="1"/>
              <a:t>của</a:t>
            </a:r>
            <a:r>
              <a:rPr lang="en-US" sz="4100" dirty="0"/>
              <a:t> </a:t>
            </a:r>
            <a:r>
              <a:rPr lang="en-US" sz="4100" dirty="0" err="1"/>
              <a:t>những</a:t>
            </a:r>
            <a:r>
              <a:rPr lang="en-US" sz="4100" dirty="0"/>
              <a:t> </a:t>
            </a:r>
            <a:r>
              <a:rPr lang="en-US" sz="4100" dirty="0" err="1"/>
              <a:t>người</a:t>
            </a:r>
            <a:r>
              <a:rPr lang="en-US" sz="4100" dirty="0"/>
              <a:t> </a:t>
            </a:r>
            <a:r>
              <a:rPr lang="en-US" sz="4100" dirty="0" err="1"/>
              <a:t>lớn</a:t>
            </a:r>
            <a:r>
              <a:rPr lang="en-US" sz="4100" dirty="0"/>
              <a:t> </a:t>
            </a:r>
            <a:r>
              <a:rPr lang="en-US" sz="4100" dirty="0" err="1"/>
              <a:t>trong</a:t>
            </a:r>
            <a:r>
              <a:rPr lang="en-US" sz="4100" dirty="0"/>
              <a:t> </a:t>
            </a:r>
            <a:r>
              <a:rPr lang="en-US" sz="4100" dirty="0" err="1"/>
              <a:t>gia</a:t>
            </a:r>
            <a:r>
              <a:rPr lang="en-US" sz="4100" dirty="0"/>
              <a:t> </a:t>
            </a:r>
            <a:r>
              <a:rPr lang="en-US" sz="4100" dirty="0" err="1"/>
              <a:t>đình</a:t>
            </a:r>
            <a:r>
              <a:rPr lang="en-US" sz="4100" dirty="0"/>
              <a:t> .</a:t>
            </a:r>
            <a:br>
              <a:rPr lang="en-US" sz="4100" dirty="0"/>
            </a:br>
            <a:endParaRPr lang="en-US" sz="4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7E81F-67AF-4212-99B8-9347AB963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2A5FFF-5FD7-47B3-9CFB-BDC7B3A4FE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0" y="7061606"/>
            <a:ext cx="12192000" cy="281696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E99BB6-9FA3-4708-B839-CEC7CB7151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061606"/>
            <a:ext cx="12192001" cy="28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436C1-3278-41E4-B48B-5C613500AE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" y="6857999"/>
            <a:ext cx="12192001" cy="94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A1675-8690-4BB1-9D02-016299EFDC09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79" y="1158240"/>
            <a:ext cx="12059920" cy="618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164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1823"/>
            <a:ext cx="11711709" cy="363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kern="0" dirty="0" err="1">
                <a:solidFill>
                  <a:srgbClr val="FF0000"/>
                </a:solidFill>
              </a:rPr>
              <a:t>Thảo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luận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nhóm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FF0000"/>
                </a:solidFill>
              </a:rPr>
              <a:t>đôi</a:t>
            </a:r>
            <a:r>
              <a:rPr lang="en-US" altLang="en-US" sz="4800" b="1" kern="0" dirty="0">
                <a:solidFill>
                  <a:srgbClr val="FF0000"/>
                </a:solidFill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4800" b="1" kern="0" dirty="0">
              <a:solidFill>
                <a:srgbClr val="FF0000"/>
              </a:solidFill>
            </a:endParaRPr>
          </a:p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kern="0" dirty="0">
                <a:solidFill>
                  <a:srgbClr val="0070C0"/>
                </a:solidFill>
              </a:rPr>
              <a:t>+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Nói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tên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công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việc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và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nghề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nghiệp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của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những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người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trong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các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hình</a:t>
            </a:r>
            <a:r>
              <a:rPr lang="en-US" altLang="en-US" sz="4800" b="1" kern="0" dirty="0">
                <a:solidFill>
                  <a:srgbClr val="0070C0"/>
                </a:solidFill>
              </a:rPr>
              <a:t> ở trang10 –SGK ?</a:t>
            </a:r>
          </a:p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56510"/>
            <a:ext cx="1219199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-71120" y="3866669"/>
            <a:ext cx="1178282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n-US" altLang="en-US" sz="4800" b="1" kern="0" dirty="0">
                <a:solidFill>
                  <a:srgbClr val="0070C0"/>
                </a:solidFill>
              </a:rPr>
              <a:t>+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Công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việc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và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nghề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nghiệp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đó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có</a:t>
            </a:r>
            <a:r>
              <a:rPr lang="en-US" altLang="en-US" sz="4800" b="1" kern="0" dirty="0">
                <a:solidFill>
                  <a:srgbClr val="0070C0"/>
                </a:solidFill>
              </a:rPr>
              <a:t> ý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nghĩa</a:t>
            </a:r>
            <a:r>
              <a:rPr lang="en-US" altLang="en-US" sz="4800" b="1" kern="0" dirty="0">
                <a:solidFill>
                  <a:srgbClr val="0070C0"/>
                </a:solidFill>
              </a:rPr>
              <a:t> </a:t>
            </a:r>
            <a:r>
              <a:rPr lang="en-US" altLang="en-US" sz="4800" b="1" kern="0" dirty="0" err="1">
                <a:solidFill>
                  <a:srgbClr val="0070C0"/>
                </a:solidFill>
              </a:rPr>
              <a:t>gì</a:t>
            </a:r>
            <a:r>
              <a:rPr lang="en-US" altLang="en-US" sz="4800" b="1" kern="0" dirty="0">
                <a:solidFill>
                  <a:srgbClr val="0070C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314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B0F4739A-F39A-4374-9D35-BC411517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9520" cy="71628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5F5306-8FAD-49A5-8604-D910FC65AC69}"/>
              </a:ext>
            </a:extLst>
          </p:cNvPr>
          <p:cNvSpPr/>
          <p:nvPr/>
        </p:nvSpPr>
        <p:spPr>
          <a:xfrm>
            <a:off x="7040880" y="5336640"/>
            <a:ext cx="36576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CA SĨ </a:t>
            </a:r>
          </a:p>
        </p:txBody>
      </p:sp>
    </p:spTree>
    <p:extLst>
      <p:ext uri="{BB962C8B-B14F-4D97-AF65-F5344CB8AC3E}">
        <p14:creationId xmlns:p14="http://schemas.microsoft.com/office/powerpoint/2010/main" val="2096892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7B67709D-9018-4B02-9710-00B0D538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6400" cy="69596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923E61-5B2D-41CB-9244-CD66BEE2678C}"/>
              </a:ext>
            </a:extLst>
          </p:cNvPr>
          <p:cNvSpPr/>
          <p:nvPr/>
        </p:nvSpPr>
        <p:spPr>
          <a:xfrm>
            <a:off x="8168640" y="5489040"/>
            <a:ext cx="382016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TÀI XẾ</a:t>
            </a:r>
          </a:p>
        </p:txBody>
      </p:sp>
    </p:spTree>
    <p:extLst>
      <p:ext uri="{BB962C8B-B14F-4D97-AF65-F5344CB8AC3E}">
        <p14:creationId xmlns:p14="http://schemas.microsoft.com/office/powerpoint/2010/main" val="34584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athletic game, field, sport&#10;&#10;Description automatically generated">
            <a:extLst>
              <a:ext uri="{FF2B5EF4-FFF2-40B4-BE49-F238E27FC236}">
                <a16:creationId xmlns:a16="http://schemas.microsoft.com/office/drawing/2014/main" id="{EF36F4A4-2A96-4965-91BB-9742B21B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2216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D502888-5524-4155-B6DD-DD382F8C850D}"/>
              </a:ext>
            </a:extLst>
          </p:cNvPr>
          <p:cNvSpPr/>
          <p:nvPr/>
        </p:nvSpPr>
        <p:spPr>
          <a:xfrm>
            <a:off x="7193280" y="5489040"/>
            <a:ext cx="4572000" cy="12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/>
              <a:t>CẦU THỦ </a:t>
            </a:r>
          </a:p>
        </p:txBody>
      </p:sp>
    </p:spTree>
    <p:extLst>
      <p:ext uri="{BB962C8B-B14F-4D97-AF65-F5344CB8AC3E}">
        <p14:creationId xmlns:p14="http://schemas.microsoft.com/office/powerpoint/2010/main" val="12569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284</Words>
  <Application>Microsoft Office PowerPoint</Application>
  <PresentationFormat>Widescreen</PresentationFormat>
  <Paragraphs>29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Times New Roman</vt:lpstr>
      <vt:lpstr>UTM Avo</vt:lpstr>
      <vt:lpstr>Verdana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    BÀI 2: NGHỀ NGHIỆP  Hãy cùng tìm hiểu về: * Công việc , nghề nghiệp của những người lớn trong gia đình . * Chia sẻ với các bạn , người than về công việc , nghề nghiệp yêu thích sau này của em   .        </vt:lpstr>
      <vt:lpstr>HOẠT ĐỘNG 1:  Tìm hiểu về công việc , nghề nghiệp của những người lớn trong gia đình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TH_BaDinh-01</cp:lastModifiedBy>
  <cp:revision>24</cp:revision>
  <dcterms:created xsi:type="dcterms:W3CDTF">2021-05-27T09:39:36Z</dcterms:created>
  <dcterms:modified xsi:type="dcterms:W3CDTF">2021-07-19T13:53:10Z</dcterms:modified>
</cp:coreProperties>
</file>