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  <p:sldMasterId id="2147483713" r:id="rId3"/>
    <p:sldMasterId id="2147483726" r:id="rId4"/>
  </p:sldMasterIdLst>
  <p:notesMasterIdLst>
    <p:notesMasterId r:id="rId28"/>
  </p:notesMasterIdLst>
  <p:sldIdLst>
    <p:sldId id="351" r:id="rId5"/>
    <p:sldId id="353" r:id="rId6"/>
    <p:sldId id="354" r:id="rId7"/>
    <p:sldId id="271" r:id="rId8"/>
    <p:sldId id="293" r:id="rId9"/>
    <p:sldId id="369" r:id="rId10"/>
    <p:sldId id="302" r:id="rId11"/>
    <p:sldId id="356" r:id="rId12"/>
    <p:sldId id="377" r:id="rId13"/>
    <p:sldId id="357" r:id="rId14"/>
    <p:sldId id="280" r:id="rId15"/>
    <p:sldId id="374" r:id="rId16"/>
    <p:sldId id="281" r:id="rId17"/>
    <p:sldId id="378" r:id="rId18"/>
    <p:sldId id="367" r:id="rId19"/>
    <p:sldId id="361" r:id="rId20"/>
    <p:sldId id="380" r:id="rId21"/>
    <p:sldId id="362" r:id="rId22"/>
    <p:sldId id="305" r:id="rId23"/>
    <p:sldId id="379" r:id="rId24"/>
    <p:sldId id="373" r:id="rId25"/>
    <p:sldId id="364" r:id="rId26"/>
    <p:sldId id="31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696" autoAdjust="0"/>
    <p:restoredTop sz="94660"/>
  </p:normalViewPr>
  <p:slideViewPr>
    <p:cSldViewPr>
      <p:cViewPr varScale="1">
        <p:scale>
          <a:sx n="68" d="100"/>
          <a:sy n="68" d="100"/>
        </p:scale>
        <p:origin x="78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237" cy="7223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88AD8-6169-4431-AC72-A041EB8CC8B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6B35C-E158-4434-9816-1E91150A9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97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96B35C-E158-4434-9816-1E91150A97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430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43B56B4D-4911-4688-A352-82E7D3C45E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B390939A-1654-4B22-95F5-4094820765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dirty="0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7EE2E0DF-8748-41D6-9DDE-E0D21D9859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93DBE-3BC8-49B1-B3FD-E0AB42778A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25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EA5E328C-588B-4CE6-BD96-E051535019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78546E08-2B8A-49A0-BCCC-855A5BDC81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EE83681-20C5-46BB-9442-8F5BFE7352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571528-6026-4B17-90BC-F9B0041CA7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6B35C-E158-4434-9816-1E91150A974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1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C2B6-D562-42BF-B1A0-27DC8F4A1D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E0BF-5605-4E7D-85FF-C4AADC133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4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C2B6-D562-42BF-B1A0-27DC8F4A1D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E0BF-5605-4E7D-85FF-C4AADC133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3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C2B6-D562-42BF-B1A0-27DC8F4A1D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E0BF-5605-4E7D-85FF-C4AADC133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22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F76B46-E661-450F-91B4-FEECE82DC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DBBD37-FDAA-453E-8224-4070849F2E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740324-830C-45BA-9BBA-00F2A7B74A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2FDB7-8D34-404C-9026-DBA93335A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07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9FC84F-A13F-49DB-B4C8-69EA8E110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667568-E958-402C-8C7B-C83A9D5B17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C98C3A-64FC-49A8-B6C1-EE0E8F0675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3B9D7-E9A6-43E8-9B7B-6E27F91BC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59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18A04C-681D-4F7B-8CF8-ECF4DB1D09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FE2847-447E-45AC-8444-31BAF1818F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ED58E8-8B4E-44A8-A0AE-D8423807EA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BB934-9B16-4F3D-AA71-0FE6AB719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26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867E5D-6368-4389-A77B-CC9FD1DE22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DB5974-1531-4E81-9A5A-D4CDA5134C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B4DB4-07FD-4C20-B860-F9483B8122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27E2C-037A-4B67-AEC5-1AA4C64F7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87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95781E-1183-4016-A91E-58EC1B6BE5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C6939B-240D-4FF3-B8D7-1FF354345E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B67630C-ED9C-40E7-9095-5BF4FF45CA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B415C-4DC4-499A-835B-3A39D2052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00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E36A1B7-28B5-4F18-A0A8-877991AF55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54060E6-85DA-44F4-8108-E04CA23906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FBF53E-2D04-47AB-A524-77CEDEA1BB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7B06F-0C6E-46C5-B2DA-A7865F921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26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CCB1E4B-51CD-4529-A65F-1A6C8A1881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BB905ED-8F1F-45EA-B211-3C56896D33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C357C6-AE38-4AB8-B2CB-112F37BA77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D67D2-2297-4740-A437-73B448011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2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E984D1-662F-488F-85A0-26A9CBFA8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DA2D43-BFFC-4761-9455-8016FA055E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C99199-BB74-4AF0-AE5C-569CB44B22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D324A-51D4-454D-93E0-6FB3D062F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5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C2B6-D562-42BF-B1A0-27DC8F4A1D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E0BF-5605-4E7D-85FF-C4AADC133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39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4F6B6F-49AA-42D7-85A1-B12E60F1C5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F87174-5F00-4ABD-BF19-73399073E2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F64B37-1225-4F42-8495-33DE892D25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2FCB8-8225-4FE8-BA5D-3D51058C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32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DF5E5A-B80D-4EE4-95BD-BC9F4BB020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1F285D-607D-491E-AFCF-5014A5124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82FCAF-E0E3-49D7-901D-751A74A6E5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E0322-3C82-4EF3-8315-3BD85D369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70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2C2DD9-03A9-4ED5-948B-E72D1440F4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76B6DC-AFCF-4DCF-9736-AADBF51182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ECA454-2FE3-4886-9A31-52EF91A6EA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68DEC-23BE-4820-9D80-C024F972E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38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8C471-C047-40E8-B857-48A1F972D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E428F-E010-49CC-9565-A7B7CBEBAE1F}" type="datetimeFigureOut">
              <a:rPr lang="en-US"/>
              <a:pPr>
                <a:defRPr/>
              </a:pPr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1BF64-1BBA-4208-B9BB-4305D2652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C5713-8E54-4BDF-A813-76F6CD2B6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90644-1143-4E3A-914C-59ED598B2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31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E1391-BAA1-4E53-B078-2D814432D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862D0-75C5-4E22-A1DF-0D7C94045B5B}" type="datetimeFigureOut">
              <a:rPr lang="en-US"/>
              <a:pPr>
                <a:defRPr/>
              </a:pPr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1D0DF-69CF-4A21-8EFD-43CD12F6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FB170-F6A9-404D-B00A-F4D89CD6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D1B8C-3778-4BCD-9352-FB9AE7855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79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F895C-57DC-4F42-9A1B-418687F9A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63B53-53C9-4159-B68E-01491A6D217B}" type="datetimeFigureOut">
              <a:rPr lang="en-US"/>
              <a:pPr>
                <a:defRPr/>
              </a:pPr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84DF3-4DA1-4E21-87FC-506B53691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B5432-4ECD-4C18-B533-195A847C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2B4C7-5D4C-40CD-996C-BD2455A34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50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779070-AE6F-49F5-877B-EE5CEAF37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1E90D-581F-4F4F-8F6D-81C05A7AF224}" type="datetimeFigureOut">
              <a:rPr lang="en-US"/>
              <a:pPr>
                <a:defRPr/>
              </a:pPr>
              <a:t>10/24/2021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00A2FA-2B8D-45DF-BEE8-A2EF7F9A7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CA2B0D-9A8F-45D4-A634-8D26BC32E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B9AF-A07D-4821-941A-FBB327E84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90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D899D3D-E6B3-43FA-A582-53820D595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5389-F7AC-4EBE-B3CA-4F7124757F77}" type="datetimeFigureOut">
              <a:rPr lang="en-US"/>
              <a:pPr>
                <a:defRPr/>
              </a:pPr>
              <a:t>10/24/2021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F4296F-B7C1-49EB-8B1C-E5D2FA27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3474077-CF4C-4FCD-9317-335FC2FA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A0117-CADE-490C-885E-28636E701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22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CEB55E-57F0-4584-8AD6-8A4EA5400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C5E0D-FC71-4538-9AF2-3793E92CD482}" type="datetimeFigureOut">
              <a:rPr lang="en-US"/>
              <a:pPr>
                <a:defRPr/>
              </a:pPr>
              <a:t>10/24/2021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78D49CE-39CE-41A1-9CC5-B4E4BB071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E1C71F-A92D-433F-863D-AE66179E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7213B-FCAE-4E92-900D-77D8E2872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09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C104F4D-9695-4B05-8DC6-1C8F345B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0B6D8-3317-4EAC-9E0A-E26720F72836}" type="datetimeFigureOut">
              <a:rPr lang="en-US"/>
              <a:pPr>
                <a:defRPr/>
              </a:pPr>
              <a:t>10/24/2021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C6B2E8F-34C3-4D7A-BD1B-0A2821BD3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7089E6-4552-4ECC-8B43-E09178A8B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8ED6-5AC0-4CBA-8CBD-6A29C2B0E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C2B6-D562-42BF-B1A0-27DC8F4A1D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E0BF-5605-4E7D-85FF-C4AADC133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32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ACD7E5-FA9C-44B3-954B-6594B75D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A05DF-B7D6-41C2-BCC0-CB285279DD8F}" type="datetimeFigureOut">
              <a:rPr lang="en-US"/>
              <a:pPr>
                <a:defRPr/>
              </a:pPr>
              <a:t>10/24/2021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C562B3-24FE-455C-BFCA-E659766D4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BCBB5A-5DC4-4EC7-8AC0-474643AB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418B3-CFBB-4A1A-B244-4FA489AF5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71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2FC5E2-BFEE-44CE-9956-63E20CB90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F5378-DEC7-4FF8-96AB-4904E6AAEEDB}" type="datetimeFigureOut">
              <a:rPr lang="en-US"/>
              <a:pPr>
                <a:defRPr/>
              </a:pPr>
              <a:t>10/24/2021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B5AD93-D025-4804-B319-674653CCD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3BD71E-D1EA-4EF1-8224-912B01333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37A8-B567-46DE-868B-8B5A85990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84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5F81E-BA41-4A98-A2ED-25C504187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EFD7E-EA28-4E01-8765-316FD5BBD588}" type="datetimeFigureOut">
              <a:rPr lang="en-US"/>
              <a:pPr>
                <a:defRPr/>
              </a:pPr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E16AD-BEC3-4261-9E01-83869C91D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F2D23-491B-4FD5-A2EA-5E3BF195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C24EC-D8B7-4D68-ACE7-2CE3C57A0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03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D1CBB-99BC-455A-82AC-9DD8CD0DB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A818C-1418-407F-BDF2-60D8590C6DAB}" type="datetimeFigureOut">
              <a:rPr lang="en-US"/>
              <a:pPr>
                <a:defRPr/>
              </a:pPr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A9AE9-CD3C-4117-AEF5-76D5E9A3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D91A-243F-4F47-AB77-BDCCAF3F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2BF1F-E36C-49D4-BB9E-5CBB0FCDC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22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826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FEF182-81A1-4188-961C-D69892536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68694B-6430-4BA8-AB1F-A6AB6C8C50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AABDB8-B3D7-4AD1-8ED6-6A14F2A735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36AF9-D124-4244-85CF-613F2B013F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9358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344C95-1C3D-4EA1-B882-0D1F58B6AD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BB9C06-D347-4673-A1F9-ACACE6D809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50F849-1134-41A1-B9B6-F46E660956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6A424-BC10-47AD-BBFE-33E615F1D0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866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C6F0E6-7122-48A6-9076-82AAE1BEF6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1CF64C-3B77-4B6B-BE53-23EF1CE939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69430C-9361-41F5-84F2-B1175B48C5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2C658-5F55-4BDD-943F-413C884E61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287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0A736C-5FB1-43A9-8750-6347F7CB9E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8FEC98-B50A-4343-9B36-88589A8CED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401461-617B-48B6-9BCC-C2156EB70E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BE292-3447-4E7B-8F3C-07BDF1644C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808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4A2322-15B1-41D5-B3CC-B5A5989C78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E039A15-4D51-403E-938B-4516A3A39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2CDD9A2-C05E-42B4-8E4F-4B730144BE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36BC2-EAD6-4C2E-8664-B384687CEA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2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C2B6-D562-42BF-B1A0-27DC8F4A1D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E0BF-5605-4E7D-85FF-C4AADC133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137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8E4B606-D846-4851-8D01-630CFD8111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FB655B-2650-49B1-AA4F-5DA14FF0D2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70FEF4C-F3D7-4ECC-8B06-6102927AEA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94B14-F841-44CD-AF55-D112400688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6253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38F69F-C88A-4D03-9FF1-64F80BA48A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FCC1F44-6C70-4247-AD7A-AC01D4BDB2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4CC0557-7186-44C3-A81E-03C86E142F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B91AA-EBFC-4FC6-B808-F529637F03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4896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905DBF-15A1-460C-960E-21B4716C76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5BCAE6-729A-4602-B538-A15D62DB3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E688F2-BF40-49D7-8170-B99129EDA2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6F0B5-D5C8-4F80-AD20-C0F8EA502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7200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BED1E5-7744-495C-8B96-C924886311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B6D526-8B24-4E2A-BD58-D94171B4B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3AE063-649F-469C-B638-46CDFEFFA1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6E730-9C5A-4EBB-A99E-70FE68E56F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632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5AC552-9A3E-4FC7-BB16-DE4EE037F5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0D44E2-4E73-47A1-B596-37556E0DD2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EF12B2-82B0-43A8-944C-0B410FE1CD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CA1E-F4C7-427A-BDAC-739FCAC6CD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2643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545556-864C-46C7-B65E-F2427809C7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4BA40D-A7DC-4046-8C72-4F73F5422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41BED2-10CF-4346-9638-3A9257051C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078EA-60ED-4C4F-89EB-F659F62F0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1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C2B6-D562-42BF-B1A0-27DC8F4A1D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E0BF-5605-4E7D-85FF-C4AADC133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7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C2B6-D562-42BF-B1A0-27DC8F4A1D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E0BF-5605-4E7D-85FF-C4AADC133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7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C2B6-D562-42BF-B1A0-27DC8F4A1D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E0BF-5605-4E7D-85FF-C4AADC133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7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C2B6-D562-42BF-B1A0-27DC8F4A1D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E0BF-5605-4E7D-85FF-C4AADC133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9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C2B6-D562-42BF-B1A0-27DC8F4A1D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8E0BF-5605-4E7D-85FF-C4AADC133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6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AC2B6-D562-42BF-B1A0-27DC8F4A1D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8E0BF-5605-4E7D-85FF-C4AADC133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1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49D7A02-B946-429C-A937-E324FB4A4A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6D2A9B6-655B-492D-9999-92E08A1C4C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4452" name="Rectangle 4">
            <a:extLst>
              <a:ext uri="{FF2B5EF4-FFF2-40B4-BE49-F238E27FC236}">
                <a16:creationId xmlns:a16="http://schemas.microsoft.com/office/drawing/2014/main" id="{26A7EAB3-5FFC-4175-AAFE-9E50640C79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9DF2A32D-69D1-4029-ACCA-5023A4DE10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73AF898D-A286-468B-8A37-4852EFC42C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>
              <a:defRPr/>
            </a:pPr>
            <a:fld id="{CF23901C-CB1A-4B8C-8538-312AC05AE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8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A155E0EE-70C6-4D47-B43C-B2FECCEF9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3A9BB102-1A65-45FB-8760-D88FC8561E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7FF31-FE62-40C3-B2D8-12C72C071B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9757AB3-560C-4A98-96C4-B38C70778159}" type="datetimeFigureOut">
              <a:rPr lang="en-US"/>
              <a:pPr>
                <a:defRPr/>
              </a:pPr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94D7-3D67-4DFC-8E9E-E928DC807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31EDF-4B23-4A3B-A97C-607E64828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214492F-DDE6-49C6-AEFE-7B14F336E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8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A6FACF6-0FB9-433A-B371-CB90E0767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29CB750-F58D-48F5-B2CE-FA28B33EE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712F70-C300-453A-B6BE-BCF3A6486B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250A793-A141-4E8E-AD08-1F72E36567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A4304F0-AAD5-452E-AD89-43F383D116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177F595-D7DE-4871-BFF8-9AA3B2C6A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98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hyperlink" Target="LyCayXanh-Sing1-Segment1(00-00-19-00-02-08).mp3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3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5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6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8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9.xml"/><Relationship Id="rId6" Type="http://schemas.openxmlformats.org/officeDocument/2006/relationships/image" Target="../media/image22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9.gif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1\Desktop\hinh-nen-powerpoint-dep-nhat-2017-1.jpg">
            <a:extLst>
              <a:ext uri="{FF2B5EF4-FFF2-40B4-BE49-F238E27FC236}">
                <a16:creationId xmlns:a16="http://schemas.microsoft.com/office/drawing/2014/main" id="{EB92B08C-0449-49BA-A446-2EC6C04BD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9144000" cy="68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hlinkClick r:id="rId4" action="ppaction://hlinkfile"/>
            <a:extLst>
              <a:ext uri="{FF2B5EF4-FFF2-40B4-BE49-F238E27FC236}">
                <a16:creationId xmlns:a16="http://schemas.microsoft.com/office/drawing/2014/main" id="{438E5AC0-9287-4E85-9224-EB5D60FC8072}"/>
              </a:ext>
            </a:extLst>
          </p:cNvPr>
          <p:cNvSpPr/>
          <p:nvPr/>
        </p:nvSpPr>
        <p:spPr>
          <a:xfrm>
            <a:off x="1295400" y="457200"/>
            <a:ext cx="723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defRPr/>
            </a:pPr>
            <a:r>
              <a:rPr lang="en-US" sz="2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THẠCH BÀN A</a:t>
            </a:r>
          </a:p>
        </p:txBody>
      </p:sp>
      <p:sp>
        <p:nvSpPr>
          <p:cNvPr id="6" name="Rectangle 5">
            <a:hlinkClick r:id="rId4" action="ppaction://hlinkfile"/>
            <a:extLst>
              <a:ext uri="{FF2B5EF4-FFF2-40B4-BE49-F238E27FC236}">
                <a16:creationId xmlns:a16="http://schemas.microsoft.com/office/drawing/2014/main" id="{38AD64F1-2452-4FCA-AD10-45B34C817192}"/>
              </a:ext>
            </a:extLst>
          </p:cNvPr>
          <p:cNvSpPr/>
          <p:nvPr/>
        </p:nvSpPr>
        <p:spPr>
          <a:xfrm>
            <a:off x="609600" y="1899811"/>
            <a:ext cx="81534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22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bor27">
            <a:extLst>
              <a:ext uri="{FF2B5EF4-FFF2-40B4-BE49-F238E27FC236}">
                <a16:creationId xmlns:a16="http://schemas.microsoft.com/office/drawing/2014/main" id="{36DB4048-298C-4C07-BF64-C78F42CBB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950" y="-457200"/>
            <a:ext cx="9829800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9">
            <a:extLst>
              <a:ext uri="{FF2B5EF4-FFF2-40B4-BE49-F238E27FC236}">
                <a16:creationId xmlns:a16="http://schemas.microsoft.com/office/drawing/2014/main" id="{398CAE58-3164-4633-A17D-BABB408CA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2875"/>
            <a:ext cx="6103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ẢNH NGHỀ NGHIỆP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2" descr="G:\quét rác.jpg">
            <a:extLst>
              <a:ext uri="{FF2B5EF4-FFF2-40B4-BE49-F238E27FC236}">
                <a16:creationId xmlns:a16="http://schemas.microsoft.com/office/drawing/2014/main" id="{93517443-8C7E-4301-8E3F-531138FB2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6" y="542925"/>
            <a:ext cx="446881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://media.doisongphapluat.com/230/2013/10/30/bac-si-DSPL%20(1).jpg">
            <a:extLst>
              <a:ext uri="{FF2B5EF4-FFF2-40B4-BE49-F238E27FC236}">
                <a16:creationId xmlns:a16="http://schemas.microsoft.com/office/drawing/2014/main" id="{1D7F43B2-5713-42E8-ABFF-F0A766AED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04825"/>
            <a:ext cx="406558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G:\nông dân.jpg">
            <a:extLst>
              <a:ext uri="{FF2B5EF4-FFF2-40B4-BE49-F238E27FC236}">
                <a16:creationId xmlns:a16="http://schemas.microsoft.com/office/drawing/2014/main" id="{F0C46A23-E1E3-4FD9-8FA5-076BBD757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75050"/>
            <a:ext cx="419100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7B284B9F-F01E-47DF-A1B8-429C72F37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2882900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 công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67BB81-EC9F-4DA1-B1B1-D7BB9CB29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2908300"/>
            <a:ext cx="1828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 sĩ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4F76DE30-E10E-4832-ABE9-975C178C0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3" y="6127750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Nông dân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itrpo\Downloads\1_7_1341911500_51_tai_xe_luc.jpg">
            <a:extLst>
              <a:ext uri="{FF2B5EF4-FFF2-40B4-BE49-F238E27FC236}">
                <a16:creationId xmlns:a16="http://schemas.microsoft.com/office/drawing/2014/main" id="{3799D563-F202-466B-B9A2-110944A9D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3399" y="3429000"/>
            <a:ext cx="4468814" cy="27676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CE9603F3-F37D-487C-B706-1D79E40C4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325" y="6192838"/>
            <a:ext cx="1828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Lái xe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151270"/>
      </p:ext>
    </p:extLst>
  </p:cSld>
  <p:clrMapOvr>
    <a:masterClrMapping/>
  </p:clrMapOvr>
  <p:transition spd="slow" advTm="373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Kết quả hình ảnh cho ảnh bộ đội">
            <a:extLst>
              <a:ext uri="{FF2B5EF4-FFF2-40B4-BE49-F238E27FC236}">
                <a16:creationId xmlns:a16="http://schemas.microsoft.com/office/drawing/2014/main" id="{69DA45EB-6CFB-410B-A3FE-32E37E29B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2" y="3721100"/>
            <a:ext cx="4256087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http://img2.news.zing.vn/2013/01/04/2-2.jpg">
            <a:extLst>
              <a:ext uri="{FF2B5EF4-FFF2-40B4-BE49-F238E27FC236}">
                <a16:creationId xmlns:a16="http://schemas.microsoft.com/office/drawing/2014/main" id="{B60A047D-5129-443F-91F3-B7DD1BD76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747713"/>
            <a:ext cx="41211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itrpo\Downloads\120913musikTT012-8fff7.JPG">
            <a:extLst>
              <a:ext uri="{FF2B5EF4-FFF2-40B4-BE49-F238E27FC236}">
                <a16:creationId xmlns:a16="http://schemas.microsoft.com/office/drawing/2014/main" id="{99FAC9C0-0A1E-41C7-8336-46B9E0B7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366"/>
            <a:ext cx="4572000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TextBox 9">
            <a:extLst>
              <a:ext uri="{FF2B5EF4-FFF2-40B4-BE49-F238E27FC236}">
                <a16:creationId xmlns:a16="http://schemas.microsoft.com/office/drawing/2014/main" id="{6124DA9A-7339-4E01-A74D-5632ECE8F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5" y="223838"/>
            <a:ext cx="610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ẢNH NGHỀ NGHIỆP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C305BF8D-B607-4FAB-B0E9-136D4E152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162" y="3212307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Thợ mộc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05E57265-094D-4383-8576-93421AB1A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975" y="6420643"/>
            <a:ext cx="1828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 đội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D9E44182-A4EA-497B-B6E4-FC1B948C3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13" y="3197225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5B8D7ACD-F1C1-4935-86CB-0093D0E3B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3356" y="6380162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Thợ may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person, person, indoor, preparing&#10;&#10;Description automatically generated">
            <a:extLst>
              <a:ext uri="{FF2B5EF4-FFF2-40B4-BE49-F238E27FC236}">
                <a16:creationId xmlns:a16="http://schemas.microsoft.com/office/drawing/2014/main" id="{6E89866C-9AB1-4504-AFAE-B3E719A05A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2" y="761205"/>
            <a:ext cx="4121150" cy="2568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357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46"/>
    </mc:Choice>
    <mc:Fallback xmlns="">
      <p:transition spd="slow" advTm="996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bor27">
            <a:extLst>
              <a:ext uri="{FF2B5EF4-FFF2-40B4-BE49-F238E27FC236}">
                <a16:creationId xmlns:a16="http://schemas.microsoft.com/office/drawing/2014/main" id="{1DA0C0F1-5D9B-41F7-9F60-FD44C8794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499" y="-350044"/>
            <a:ext cx="9829800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7">
            <a:extLst>
              <a:ext uri="{FF2B5EF4-FFF2-40B4-BE49-F238E27FC236}">
                <a16:creationId xmlns:a16="http://schemas.microsoft.com/office/drawing/2014/main" id="{ADF9533F-9D03-4FF6-9CF8-DEC009D34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85738"/>
            <a:ext cx="2019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9">
            <a:extLst>
              <a:ext uri="{FF2B5EF4-FFF2-40B4-BE49-F238E27FC236}">
                <a16:creationId xmlns:a16="http://schemas.microsoft.com/office/drawing/2014/main" id="{98F32CA5-7812-450A-BE50-86CF5F86E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520700"/>
            <a:ext cx="478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về ng</a:t>
            </a:r>
            <a:r>
              <a:rPr kumimoji="0" lang="vi-VN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ười hàng xóm</a:t>
            </a:r>
            <a:endParaRPr kumimoji="0" lang="en-US" altLang="vi-VN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id="{0D4F335E-2C9B-4021-A45E-8536331F7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71401"/>
            <a:ext cx="899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Kể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xóm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quý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mến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27" name="Line 5">
            <a:extLst>
              <a:ext uri="{FF2B5EF4-FFF2-40B4-BE49-F238E27FC236}">
                <a16:creationId xmlns:a16="http://schemas.microsoft.com/office/drawing/2014/main" id="{805E4DB2-6174-4867-A7A8-7F78BD8B9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93572" y="1478601"/>
            <a:ext cx="449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5A75BD7-439E-4E86-BCC5-F97D9695B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419" y="1478601"/>
            <a:ext cx="2011854" cy="54869"/>
          </a:xfrm>
          <a:prstGeom prst="rect">
            <a:avLst/>
          </a:prstGeom>
        </p:spPr>
      </p:pic>
      <p:sp>
        <p:nvSpPr>
          <p:cNvPr id="15" name="Text Box 9">
            <a:extLst>
              <a:ext uri="{FF2B5EF4-FFF2-40B4-BE49-F238E27FC236}">
                <a16:creationId xmlns:a16="http://schemas.microsoft.com/office/drawing/2014/main" id="{98F10D8F-51C9-4762-BA19-173838E1B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237" y="1686717"/>
            <a:ext cx="4931036" cy="553998"/>
          </a:xfrm>
          <a:prstGeom prst="rect">
            <a:avLst/>
          </a:prstGeom>
          <a:solidFill>
            <a:srgbClr val="DEF6F1">
              <a:lumMod val="75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……, 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khoảng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..…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Flowchart: Display 5">
            <a:extLst>
              <a:ext uri="{FF2B5EF4-FFF2-40B4-BE49-F238E27FC236}">
                <a16:creationId xmlns:a16="http://schemas.microsoft.com/office/drawing/2014/main" id="{75291232-FE8D-4297-BFF0-D3FA6BDA4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06350"/>
            <a:ext cx="2719489" cy="2111864"/>
          </a:xfrm>
          <a:prstGeom prst="flowChartDisplay">
            <a:avLst/>
          </a:prstGeom>
          <a:solidFill>
            <a:srgbClr val="99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xóm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mà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mến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7" name="Straight Arrow Connector 7">
            <a:extLst>
              <a:ext uri="{FF2B5EF4-FFF2-40B4-BE49-F238E27FC236}">
                <a16:creationId xmlns:a16="http://schemas.microsoft.com/office/drawing/2014/main" id="{0F890744-63DA-4BCE-ABE5-3A06ADC7DA5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44042" y="2033938"/>
            <a:ext cx="1348873" cy="93571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FFB92BB-5131-411E-89AF-D94AC85D8EB9}"/>
              </a:ext>
            </a:extLst>
          </p:cNvPr>
          <p:cNvSpPr txBox="1"/>
          <p:nvPr/>
        </p:nvSpPr>
        <p:spPr>
          <a:xfrm>
            <a:off x="3873389" y="3047251"/>
            <a:ext cx="5126149" cy="101566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….,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…...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AFABBA-45C6-4769-92B1-967C57759BDE}"/>
              </a:ext>
            </a:extLst>
          </p:cNvPr>
          <p:cNvSpPr txBox="1"/>
          <p:nvPr/>
        </p:nvSpPr>
        <p:spPr>
          <a:xfrm>
            <a:off x="3892918" y="2414979"/>
            <a:ext cx="3071445" cy="553998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 nghề</a:t>
            </a:r>
            <a:r>
              <a:rPr kumimoji="0" lang="vi-VN" sz="3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......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ADBC14-8CD0-4D42-8388-541C61E73AE3}"/>
              </a:ext>
            </a:extLst>
          </p:cNvPr>
          <p:cNvSpPr txBox="1"/>
          <p:nvPr/>
        </p:nvSpPr>
        <p:spPr>
          <a:xfrm>
            <a:off x="3915703" y="4270619"/>
            <a:ext cx="4936356" cy="1015663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E4A7EFB0-D3F4-454F-8557-A949B78B1E47}"/>
              </a:ext>
            </a:extLst>
          </p:cNvPr>
          <p:cNvSpPr/>
          <p:nvPr/>
        </p:nvSpPr>
        <p:spPr>
          <a:xfrm>
            <a:off x="3892916" y="5493988"/>
            <a:ext cx="5028054" cy="1157997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xóm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</a:p>
        </p:txBody>
      </p:sp>
      <p:cxnSp>
        <p:nvCxnSpPr>
          <p:cNvPr id="28" name="Straight Arrow Connector 7">
            <a:extLst>
              <a:ext uri="{FF2B5EF4-FFF2-40B4-BE49-F238E27FC236}">
                <a16:creationId xmlns:a16="http://schemas.microsoft.com/office/drawing/2014/main" id="{536656C7-60B8-47F4-ABC3-62EDEE4913E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68807" y="3646788"/>
            <a:ext cx="1053060" cy="4145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7">
            <a:extLst>
              <a:ext uri="{FF2B5EF4-FFF2-40B4-BE49-F238E27FC236}">
                <a16:creationId xmlns:a16="http://schemas.microsoft.com/office/drawing/2014/main" id="{FEC84336-8F10-475C-865A-1B3E82FC154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61965" y="2612472"/>
            <a:ext cx="1130950" cy="68366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7">
            <a:extLst>
              <a:ext uri="{FF2B5EF4-FFF2-40B4-BE49-F238E27FC236}">
                <a16:creationId xmlns:a16="http://schemas.microsoft.com/office/drawing/2014/main" id="{EF46BD27-BC6D-42F5-8691-A9B5F94196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71889" y="4270619"/>
            <a:ext cx="1021027" cy="3307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7">
            <a:extLst>
              <a:ext uri="{FF2B5EF4-FFF2-40B4-BE49-F238E27FC236}">
                <a16:creationId xmlns:a16="http://schemas.microsoft.com/office/drawing/2014/main" id="{96FE172B-A52E-46B1-A53A-DC6DE20DA8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52040" y="4886552"/>
            <a:ext cx="1221349" cy="76529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124942243"/>
      </p:ext>
    </p:extLst>
  </p:cSld>
  <p:clrMapOvr>
    <a:masterClrMapping/>
  </p:clrMapOvr>
  <p:transition spd="slow" advTm="896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gia dinh">
            <a:extLst>
              <a:ext uri="{FF2B5EF4-FFF2-40B4-BE49-F238E27FC236}">
                <a16:creationId xmlns:a16="http://schemas.microsoft.com/office/drawing/2014/main" id="{BE164BD7-C107-406B-8062-9407673F8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80AB42BC-EF80-4B66-A3EE-E4F6DF5FE6F2}"/>
              </a:ext>
            </a:extLst>
          </p:cNvPr>
          <p:cNvSpPr txBox="1">
            <a:spLocks/>
          </p:cNvSpPr>
          <p:nvPr/>
        </p:nvSpPr>
        <p:spPr>
          <a:xfrm>
            <a:off x="2398713" y="395288"/>
            <a:ext cx="4346575" cy="70485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BB08CAE5-4B13-4408-9A29-304364C76C09}"/>
              </a:ext>
            </a:extLst>
          </p:cNvPr>
          <p:cNvSpPr txBox="1">
            <a:spLocks noChangeArrowheads="1"/>
          </p:cNvSpPr>
          <p:nvPr/>
        </p:nvSpPr>
        <p:spPr>
          <a:xfrm>
            <a:off x="2363788" y="261938"/>
            <a:ext cx="3581400" cy="1676400"/>
          </a:xfrm>
          <a:prstGeom prst="cloudCallout">
            <a:avLst>
              <a:gd name="adj1" fmla="val -42921"/>
              <a:gd name="adj2" fmla="val 47426"/>
            </a:avLst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xóm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7302"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bor27">
            <a:extLst>
              <a:ext uri="{FF2B5EF4-FFF2-40B4-BE49-F238E27FC236}">
                <a16:creationId xmlns:a16="http://schemas.microsoft.com/office/drawing/2014/main" id="{1DA0C0F1-5D9B-41F7-9F60-FD44C8794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499" y="-350044"/>
            <a:ext cx="9829800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7">
            <a:extLst>
              <a:ext uri="{FF2B5EF4-FFF2-40B4-BE49-F238E27FC236}">
                <a16:creationId xmlns:a16="http://schemas.microsoft.com/office/drawing/2014/main" id="{ADF9533F-9D03-4FF6-9CF8-DEC009D34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85738"/>
            <a:ext cx="2019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9">
            <a:extLst>
              <a:ext uri="{FF2B5EF4-FFF2-40B4-BE49-F238E27FC236}">
                <a16:creationId xmlns:a16="http://schemas.microsoft.com/office/drawing/2014/main" id="{98F32CA5-7812-450A-BE50-86CF5F86E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520700"/>
            <a:ext cx="478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về ng</a:t>
            </a:r>
            <a:r>
              <a:rPr kumimoji="0" lang="vi-VN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ười hàng xóm</a:t>
            </a:r>
            <a:endParaRPr kumimoji="0" lang="en-US" altLang="vi-VN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id="{0D4F335E-2C9B-4021-A45E-8536331F7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71401"/>
            <a:ext cx="899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Kể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xóm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quý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mến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27" name="Line 5">
            <a:extLst>
              <a:ext uri="{FF2B5EF4-FFF2-40B4-BE49-F238E27FC236}">
                <a16:creationId xmlns:a16="http://schemas.microsoft.com/office/drawing/2014/main" id="{805E4DB2-6174-4867-A7A8-7F78BD8B9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93572" y="1478601"/>
            <a:ext cx="449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5A75BD7-439E-4E86-BCC5-F97D9695B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419" y="1478601"/>
            <a:ext cx="2011854" cy="54869"/>
          </a:xfrm>
          <a:prstGeom prst="rect">
            <a:avLst/>
          </a:prstGeom>
        </p:spPr>
      </p:pic>
      <p:sp>
        <p:nvSpPr>
          <p:cNvPr id="15" name="Text Box 9">
            <a:extLst>
              <a:ext uri="{FF2B5EF4-FFF2-40B4-BE49-F238E27FC236}">
                <a16:creationId xmlns:a16="http://schemas.microsoft.com/office/drawing/2014/main" id="{98F10D8F-51C9-4762-BA19-173838E1B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237" y="1686717"/>
            <a:ext cx="4931036" cy="553998"/>
          </a:xfrm>
          <a:prstGeom prst="rect">
            <a:avLst/>
          </a:prstGeom>
          <a:solidFill>
            <a:srgbClr val="DEF6F1">
              <a:lumMod val="75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……, 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khoảng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..…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Flowchart: Display 5">
            <a:extLst>
              <a:ext uri="{FF2B5EF4-FFF2-40B4-BE49-F238E27FC236}">
                <a16:creationId xmlns:a16="http://schemas.microsoft.com/office/drawing/2014/main" id="{75291232-FE8D-4297-BFF0-D3FA6BDA4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37" y="2906350"/>
            <a:ext cx="2680452" cy="2111864"/>
          </a:xfrm>
          <a:prstGeom prst="flowChartDisplay">
            <a:avLst/>
          </a:prstGeom>
          <a:solidFill>
            <a:srgbClr val="99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xóm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mà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mến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7" name="Straight Arrow Connector 7">
            <a:extLst>
              <a:ext uri="{FF2B5EF4-FFF2-40B4-BE49-F238E27FC236}">
                <a16:creationId xmlns:a16="http://schemas.microsoft.com/office/drawing/2014/main" id="{0F890744-63DA-4BCE-ABE5-3A06ADC7DA5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44042" y="2033938"/>
            <a:ext cx="1348873" cy="93571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FFB92BB-5131-411E-89AF-D94AC85D8EB9}"/>
              </a:ext>
            </a:extLst>
          </p:cNvPr>
          <p:cNvSpPr txBox="1"/>
          <p:nvPr/>
        </p:nvSpPr>
        <p:spPr>
          <a:xfrm>
            <a:off x="3873389" y="3047251"/>
            <a:ext cx="5020985" cy="101566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….,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….,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AFABBA-45C6-4769-92B1-967C57759BDE}"/>
              </a:ext>
            </a:extLst>
          </p:cNvPr>
          <p:cNvSpPr txBox="1"/>
          <p:nvPr/>
        </p:nvSpPr>
        <p:spPr>
          <a:xfrm>
            <a:off x="3915703" y="2356493"/>
            <a:ext cx="3071445" cy="553998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 nghề</a:t>
            </a:r>
            <a:r>
              <a:rPr kumimoji="0" lang="vi-VN" sz="3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......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ADBC14-8CD0-4D42-8388-541C61E73AE3}"/>
              </a:ext>
            </a:extLst>
          </p:cNvPr>
          <p:cNvSpPr txBox="1"/>
          <p:nvPr/>
        </p:nvSpPr>
        <p:spPr>
          <a:xfrm>
            <a:off x="3915703" y="4270619"/>
            <a:ext cx="4936356" cy="1015663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xóm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E4A7EFB0-D3F4-454F-8557-A949B78B1E47}"/>
              </a:ext>
            </a:extLst>
          </p:cNvPr>
          <p:cNvSpPr/>
          <p:nvPr/>
        </p:nvSpPr>
        <p:spPr>
          <a:xfrm>
            <a:off x="3892916" y="5493988"/>
            <a:ext cx="5028054" cy="1157997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xóm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</a:p>
        </p:txBody>
      </p:sp>
      <p:cxnSp>
        <p:nvCxnSpPr>
          <p:cNvPr id="28" name="Straight Arrow Connector 7">
            <a:extLst>
              <a:ext uri="{FF2B5EF4-FFF2-40B4-BE49-F238E27FC236}">
                <a16:creationId xmlns:a16="http://schemas.microsoft.com/office/drawing/2014/main" id="{536656C7-60B8-47F4-ABC3-62EDEE4913E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68807" y="3646788"/>
            <a:ext cx="1053060" cy="4145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7">
            <a:extLst>
              <a:ext uri="{FF2B5EF4-FFF2-40B4-BE49-F238E27FC236}">
                <a16:creationId xmlns:a16="http://schemas.microsoft.com/office/drawing/2014/main" id="{FEC84336-8F10-475C-865A-1B3E82FC154B}"/>
              </a:ext>
            </a:extLst>
          </p:cNvPr>
          <p:cNvCxnSpPr>
            <a:cxnSpLocks noChangeShapeType="1"/>
            <a:endCxn id="23" idx="1"/>
          </p:cNvCxnSpPr>
          <p:nvPr/>
        </p:nvCxnSpPr>
        <p:spPr bwMode="auto">
          <a:xfrm flipV="1">
            <a:off x="2781064" y="2633492"/>
            <a:ext cx="1134639" cy="65084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7">
            <a:extLst>
              <a:ext uri="{FF2B5EF4-FFF2-40B4-BE49-F238E27FC236}">
                <a16:creationId xmlns:a16="http://schemas.microsoft.com/office/drawing/2014/main" id="{EF46BD27-BC6D-42F5-8691-A9B5F94196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71889" y="4270619"/>
            <a:ext cx="1021027" cy="3307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7">
            <a:extLst>
              <a:ext uri="{FF2B5EF4-FFF2-40B4-BE49-F238E27FC236}">
                <a16:creationId xmlns:a16="http://schemas.microsoft.com/office/drawing/2014/main" id="{96FE172B-A52E-46B1-A53A-DC6DE20DA8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52040" y="4886552"/>
            <a:ext cx="1221349" cy="76529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673905699"/>
      </p:ext>
    </p:extLst>
  </p:cSld>
  <p:clrMapOvr>
    <a:masterClrMapping/>
  </p:clrMapOvr>
  <p:transition spd="slow" advTm="39179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bor27">
            <a:extLst>
              <a:ext uri="{FF2B5EF4-FFF2-40B4-BE49-F238E27FC236}">
                <a16:creationId xmlns:a16="http://schemas.microsoft.com/office/drawing/2014/main" id="{DBA38AE3-594B-45FC-81F3-9D18C9CBE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28" y="-350044"/>
            <a:ext cx="9829800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7">
            <a:extLst>
              <a:ext uri="{FF2B5EF4-FFF2-40B4-BE49-F238E27FC236}">
                <a16:creationId xmlns:a16="http://schemas.microsoft.com/office/drawing/2014/main" id="{C96D5603-11E7-475F-96E7-141FA2953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85738"/>
            <a:ext cx="2019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9">
            <a:extLst>
              <a:ext uri="{FF2B5EF4-FFF2-40B4-BE49-F238E27FC236}">
                <a16:creationId xmlns:a16="http://schemas.microsoft.com/office/drawing/2014/main" id="{35D2AE27-B484-4C3D-8936-24EB78330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520700"/>
            <a:ext cx="478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về ng</a:t>
            </a:r>
            <a:r>
              <a:rPr kumimoji="0" lang="vi-VN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ười hàng xóm</a:t>
            </a:r>
            <a:endParaRPr kumimoji="0" lang="en-US" altLang="vi-VN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E2F2EF-FCCE-4524-BC3F-8376655A5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72" y="1016190"/>
            <a:ext cx="9144000" cy="847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FD3055-2325-47E7-91B1-7EB8525001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6347" y="1610123"/>
            <a:ext cx="2011854" cy="54869"/>
          </a:xfrm>
          <a:prstGeom prst="rect">
            <a:avLst/>
          </a:prstGeom>
        </p:spPr>
      </p:pic>
      <p:sp>
        <p:nvSpPr>
          <p:cNvPr id="9" name="Line 5">
            <a:extLst>
              <a:ext uri="{FF2B5EF4-FFF2-40B4-BE49-F238E27FC236}">
                <a16:creationId xmlns:a16="http://schemas.microsoft.com/office/drawing/2014/main" id="{5DF9417F-3CF4-4C71-8CD2-7CA368AA1D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9365" y="1623075"/>
            <a:ext cx="449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 advTm="17858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bor27">
            <a:extLst>
              <a:ext uri="{FF2B5EF4-FFF2-40B4-BE49-F238E27FC236}">
                <a16:creationId xmlns:a16="http://schemas.microsoft.com/office/drawing/2014/main" id="{0DB50A6B-DC3C-45EE-BE7C-08D5FD59E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82588"/>
            <a:ext cx="9829800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268" descr="24">
            <a:extLst>
              <a:ext uri="{FF2B5EF4-FFF2-40B4-BE49-F238E27FC236}">
                <a16:creationId xmlns:a16="http://schemas.microsoft.com/office/drawing/2014/main" id="{B7DE58E8-40BF-4985-B4D3-55FB7A163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369888"/>
            <a:ext cx="669607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7D728F56-7E50-43DB-BC4F-0AADF8AABBA9}"/>
              </a:ext>
            </a:extLst>
          </p:cNvPr>
          <p:cNvSpPr/>
          <p:nvPr/>
        </p:nvSpPr>
        <p:spPr>
          <a:xfrm>
            <a:off x="2169856" y="2487368"/>
            <a:ext cx="5201063" cy="1074737"/>
          </a:xfrm>
          <a:prstGeom prst="wedgeRoundRectCallout">
            <a:avLst>
              <a:gd name="adj1" fmla="val 31727"/>
              <a:gd name="adj2" fmla="val -49621"/>
              <a:gd name="adj3" fmla="val 16667"/>
            </a:avLst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Chặng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 3: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Về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đích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7" name="图片 11269" descr="25">
            <a:extLst>
              <a:ext uri="{FF2B5EF4-FFF2-40B4-BE49-F238E27FC236}">
                <a16:creationId xmlns:a16="http://schemas.microsoft.com/office/drawing/2014/main" id="{FB76DB6C-CA9F-41E1-9770-3DD6E98E8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3594100"/>
            <a:ext cx="37719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0" name="Group 2">
            <a:extLst>
              <a:ext uri="{FF2B5EF4-FFF2-40B4-BE49-F238E27FC236}">
                <a16:creationId xmlns:a16="http://schemas.microsoft.com/office/drawing/2014/main" id="{2D6311D7-3109-45EF-9721-0B029472D374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959475"/>
            <a:ext cx="8915400" cy="685800"/>
            <a:chOff x="-192" y="3393"/>
            <a:chExt cx="5952" cy="927"/>
          </a:xfrm>
        </p:grpSpPr>
        <p:pic>
          <p:nvPicPr>
            <p:cNvPr id="36872" name="Picture 3" descr="FLOWERS5">
              <a:extLst>
                <a:ext uri="{FF2B5EF4-FFF2-40B4-BE49-F238E27FC236}">
                  <a16:creationId xmlns:a16="http://schemas.microsoft.com/office/drawing/2014/main" id="{8DA5146C-0AC4-4505-AF73-15EA41DF3A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3" name="Picture 4" descr="FLOWERS5">
              <a:extLst>
                <a:ext uri="{FF2B5EF4-FFF2-40B4-BE49-F238E27FC236}">
                  <a16:creationId xmlns:a16="http://schemas.microsoft.com/office/drawing/2014/main" id="{4466607B-B83D-47B5-B6D3-F558D99BB5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4" name="Picture 5" descr="FLOWERS5">
              <a:extLst>
                <a:ext uri="{FF2B5EF4-FFF2-40B4-BE49-F238E27FC236}">
                  <a16:creationId xmlns:a16="http://schemas.microsoft.com/office/drawing/2014/main" id="{04408170-5742-486F-8EFE-7E604A7C6B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5" name="Picture 6" descr="FLOWERS5">
              <a:extLst>
                <a:ext uri="{FF2B5EF4-FFF2-40B4-BE49-F238E27FC236}">
                  <a16:creationId xmlns:a16="http://schemas.microsoft.com/office/drawing/2014/main" id="{33EDE73A-FD83-4A9B-B02F-30C59F491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6" name="Picture 7" descr="FLOWERS5">
              <a:extLst>
                <a:ext uri="{FF2B5EF4-FFF2-40B4-BE49-F238E27FC236}">
                  <a16:creationId xmlns:a16="http://schemas.microsoft.com/office/drawing/2014/main" id="{8C651011-0BF7-436B-986B-7FF223DC6F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7" name="Picture 8" descr="FLOWERS5">
              <a:extLst>
                <a:ext uri="{FF2B5EF4-FFF2-40B4-BE49-F238E27FC236}">
                  <a16:creationId xmlns:a16="http://schemas.microsoft.com/office/drawing/2014/main" id="{A4E0E7BD-51BD-49FD-BBDA-A1769936E1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 spd="slow" advTm="53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bor27">
            <a:extLst>
              <a:ext uri="{FF2B5EF4-FFF2-40B4-BE49-F238E27FC236}">
                <a16:creationId xmlns:a16="http://schemas.microsoft.com/office/drawing/2014/main" id="{934C235D-2AAE-4D51-AA61-F0455DC43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50838"/>
            <a:ext cx="9829800" cy="75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7">
            <a:extLst>
              <a:ext uri="{FF2B5EF4-FFF2-40B4-BE49-F238E27FC236}">
                <a16:creationId xmlns:a16="http://schemas.microsoft.com/office/drawing/2014/main" id="{C7CB7C90-DF99-40EE-A292-752132A04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266700"/>
            <a:ext cx="2019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9">
            <a:extLst>
              <a:ext uri="{FF2B5EF4-FFF2-40B4-BE49-F238E27FC236}">
                <a16:creationId xmlns:a16="http://schemas.microsoft.com/office/drawing/2014/main" id="{ACC0BC77-6F8D-4BB8-8E03-59043956D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611188"/>
            <a:ext cx="478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về ng</a:t>
            </a:r>
            <a:r>
              <a:rPr kumimoji="0" lang="vi-VN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ười hàng xóm</a:t>
            </a:r>
            <a:endParaRPr kumimoji="0" lang="en-US" altLang="vi-VN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14F9926E-7CEA-4955-B678-164DA3114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8" y="1282700"/>
            <a:ext cx="89582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2: Viết những điều em vừa kể thành một đoạn văn ngắn ( khoảng từ 5 đến 7 câu).</a:t>
            </a:r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5772B041-E805-41AD-8687-D8597FE198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752600"/>
            <a:ext cx="7010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7156715"/>
      </p:ext>
    </p:extLst>
  </p:cSld>
  <p:clrMapOvr>
    <a:masterClrMapping/>
  </p:clrMapOvr>
  <p:transition spd="slow" advTm="597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bor27">
            <a:extLst>
              <a:ext uri="{FF2B5EF4-FFF2-40B4-BE49-F238E27FC236}">
                <a16:creationId xmlns:a16="http://schemas.microsoft.com/office/drawing/2014/main" id="{08CFF454-CC44-4E15-88B0-E7F19FE79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82588"/>
            <a:ext cx="9829800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7">
            <a:extLst>
              <a:ext uri="{FF2B5EF4-FFF2-40B4-BE49-F238E27FC236}">
                <a16:creationId xmlns:a16="http://schemas.microsoft.com/office/drawing/2014/main" id="{1DE155F4-7A24-4A99-893C-5E51776FC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85738"/>
            <a:ext cx="2019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9">
            <a:extLst>
              <a:ext uri="{FF2B5EF4-FFF2-40B4-BE49-F238E27FC236}">
                <a16:creationId xmlns:a16="http://schemas.microsoft.com/office/drawing/2014/main" id="{6A351ED2-45D6-4048-804A-7D2AAC52F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520700"/>
            <a:ext cx="478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về ng</a:t>
            </a:r>
            <a:r>
              <a:rPr kumimoji="0" lang="vi-VN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ười hàng xóm</a:t>
            </a:r>
            <a:endParaRPr kumimoji="0" lang="en-US" altLang="vi-VN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87F607-AFE9-4425-8666-5BCDE009B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760538"/>
            <a:ext cx="84963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Lưu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 </a:t>
            </a:r>
            <a:r>
              <a:rPr kumimoji="0" lang="en-US" altLang="en-US" sz="24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altLang="en-US" sz="24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24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24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altLang="en-US" sz="24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altLang="en-US" sz="2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một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đoạn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đủ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hàng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xóm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mà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nhất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đủ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dấu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cái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đầu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đầu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viết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lùi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vào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một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39942" name="TextBox 1">
            <a:extLst>
              <a:ext uri="{FF2B5EF4-FFF2-40B4-BE49-F238E27FC236}">
                <a16:creationId xmlns:a16="http://schemas.microsoft.com/office/drawing/2014/main" id="{863D4D0A-D2DC-4714-A915-ACC7E2DF1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054100"/>
            <a:ext cx="8956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4C5975DC-1FE5-490A-8984-5B8355B8B2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8046" y="1478601"/>
            <a:ext cx="7010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 advTm="526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INH NEN">
            <a:extLst>
              <a:ext uri="{FF2B5EF4-FFF2-40B4-BE49-F238E27FC236}">
                <a16:creationId xmlns:a16="http://schemas.microsoft.com/office/drawing/2014/main" id="{3891307E-0118-474F-A0A5-D437A41E1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9067800" cy="655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WordArt 3">
            <a:extLst>
              <a:ext uri="{FF2B5EF4-FFF2-40B4-BE49-F238E27FC236}">
                <a16:creationId xmlns:a16="http://schemas.microsoft.com/office/drawing/2014/main" id="{D27D3DE8-A534-4E63-9853-F43F51C856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0338" y="2205038"/>
            <a:ext cx="5105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bài vào vở</a:t>
            </a:r>
          </a:p>
        </p:txBody>
      </p:sp>
    </p:spTree>
  </p:cSld>
  <p:clrMapOvr>
    <a:masterClrMapping/>
  </p:clrMapOvr>
  <p:transition advTm="7638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>
            <a:extLst>
              <a:ext uri="{FF2B5EF4-FFF2-40B4-BE49-F238E27FC236}">
                <a16:creationId xmlns:a16="http://schemas.microsoft.com/office/drawing/2014/main" id="{E7D1C8FB-4082-43A0-A71C-DDC98A5D3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13000"/>
            <a:ext cx="792003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-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khoa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1/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68.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bút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mực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bút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chì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thước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kẻ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/>
            </a:endParaRP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947D387E-97E4-4C35-94FF-D386BA7C8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863" y="1371600"/>
            <a:ext cx="3470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 BỊ</a:t>
            </a:r>
          </a:p>
        </p:txBody>
      </p:sp>
    </p:spTree>
  </p:cSld>
  <p:clrMapOvr>
    <a:masterClrMapping/>
  </p:clrMapOvr>
  <p:transition spd="slow" advTm="1528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bor27">
            <a:extLst>
              <a:ext uri="{FF2B5EF4-FFF2-40B4-BE49-F238E27FC236}">
                <a16:creationId xmlns:a16="http://schemas.microsoft.com/office/drawing/2014/main" id="{1DA0C0F1-5D9B-41F7-9F60-FD44C8794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499" y="-350044"/>
            <a:ext cx="9829800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7">
            <a:extLst>
              <a:ext uri="{FF2B5EF4-FFF2-40B4-BE49-F238E27FC236}">
                <a16:creationId xmlns:a16="http://schemas.microsoft.com/office/drawing/2014/main" id="{ADF9533F-9D03-4FF6-9CF8-DEC009D34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85738"/>
            <a:ext cx="2019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9">
            <a:extLst>
              <a:ext uri="{FF2B5EF4-FFF2-40B4-BE49-F238E27FC236}">
                <a16:creationId xmlns:a16="http://schemas.microsoft.com/office/drawing/2014/main" id="{98F32CA5-7812-450A-BE50-86CF5F86E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520700"/>
            <a:ext cx="478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về ng</a:t>
            </a:r>
            <a:r>
              <a:rPr kumimoji="0" lang="vi-VN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ười hàng xóm</a:t>
            </a:r>
            <a:endParaRPr kumimoji="0" lang="en-US" altLang="vi-VN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98F10D8F-51C9-4762-BA19-173838E1B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389" y="1970467"/>
            <a:ext cx="4931036" cy="553998"/>
          </a:xfrm>
          <a:prstGeom prst="rect">
            <a:avLst/>
          </a:prstGeom>
          <a:solidFill>
            <a:srgbClr val="DEF6F1">
              <a:lumMod val="75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……,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khoảng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..…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Flowchart: Display 5">
            <a:extLst>
              <a:ext uri="{FF2B5EF4-FFF2-40B4-BE49-F238E27FC236}">
                <a16:creationId xmlns:a16="http://schemas.microsoft.com/office/drawing/2014/main" id="{75291232-FE8D-4297-BFF0-D3FA6BDA4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37" y="2906350"/>
            <a:ext cx="2680452" cy="2111864"/>
          </a:xfrm>
          <a:prstGeom prst="flowChartDisplay">
            <a:avLst/>
          </a:prstGeom>
          <a:solidFill>
            <a:srgbClr val="99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xóm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mà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mến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7" name="Straight Arrow Connector 7">
            <a:extLst>
              <a:ext uri="{FF2B5EF4-FFF2-40B4-BE49-F238E27FC236}">
                <a16:creationId xmlns:a16="http://schemas.microsoft.com/office/drawing/2014/main" id="{0F890744-63DA-4BCE-ABE5-3A06ADC7DA5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44042" y="2033938"/>
            <a:ext cx="1348873" cy="93571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FFB92BB-5131-411E-89AF-D94AC85D8EB9}"/>
              </a:ext>
            </a:extLst>
          </p:cNvPr>
          <p:cNvSpPr txBox="1"/>
          <p:nvPr/>
        </p:nvSpPr>
        <p:spPr>
          <a:xfrm>
            <a:off x="3892915" y="3273554"/>
            <a:ext cx="5020985" cy="101566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….,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.......,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….,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AFABBA-45C6-4769-92B1-967C57759BDE}"/>
              </a:ext>
            </a:extLst>
          </p:cNvPr>
          <p:cNvSpPr txBox="1"/>
          <p:nvPr/>
        </p:nvSpPr>
        <p:spPr>
          <a:xfrm>
            <a:off x="3892918" y="2595889"/>
            <a:ext cx="3071445" cy="553998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 nghề</a:t>
            </a:r>
            <a:r>
              <a:rPr kumimoji="0" lang="vi-VN" sz="3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......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ADBC14-8CD0-4D42-8388-541C61E73AE3}"/>
              </a:ext>
            </a:extLst>
          </p:cNvPr>
          <p:cNvSpPr txBox="1"/>
          <p:nvPr/>
        </p:nvSpPr>
        <p:spPr>
          <a:xfrm>
            <a:off x="3921867" y="4479605"/>
            <a:ext cx="4936356" cy="1015663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xóm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E4A7EFB0-D3F4-454F-8557-A949B78B1E47}"/>
              </a:ext>
            </a:extLst>
          </p:cNvPr>
          <p:cNvSpPr/>
          <p:nvPr/>
        </p:nvSpPr>
        <p:spPr>
          <a:xfrm>
            <a:off x="3892916" y="5651844"/>
            <a:ext cx="5028054" cy="1000141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xóm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</a:p>
        </p:txBody>
      </p:sp>
      <p:cxnSp>
        <p:nvCxnSpPr>
          <p:cNvPr id="28" name="Straight Arrow Connector 7">
            <a:extLst>
              <a:ext uri="{FF2B5EF4-FFF2-40B4-BE49-F238E27FC236}">
                <a16:creationId xmlns:a16="http://schemas.microsoft.com/office/drawing/2014/main" id="{536656C7-60B8-47F4-ABC3-62EDEE4913E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68807" y="3646788"/>
            <a:ext cx="1053060" cy="4145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7">
            <a:extLst>
              <a:ext uri="{FF2B5EF4-FFF2-40B4-BE49-F238E27FC236}">
                <a16:creationId xmlns:a16="http://schemas.microsoft.com/office/drawing/2014/main" id="{FEC84336-8F10-475C-865A-1B3E82FC154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09122" y="2881143"/>
            <a:ext cx="1063405" cy="55194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7">
            <a:extLst>
              <a:ext uri="{FF2B5EF4-FFF2-40B4-BE49-F238E27FC236}">
                <a16:creationId xmlns:a16="http://schemas.microsoft.com/office/drawing/2014/main" id="{EF46BD27-BC6D-42F5-8691-A9B5F94196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61695" y="4356851"/>
            <a:ext cx="1021027" cy="3307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7">
            <a:extLst>
              <a:ext uri="{FF2B5EF4-FFF2-40B4-BE49-F238E27FC236}">
                <a16:creationId xmlns:a16="http://schemas.microsoft.com/office/drawing/2014/main" id="{96FE172B-A52E-46B1-A53A-DC6DE20DA8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44042" y="4969220"/>
            <a:ext cx="1348873" cy="97216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">
            <a:extLst>
              <a:ext uri="{FF2B5EF4-FFF2-40B4-BE49-F238E27FC236}">
                <a16:creationId xmlns:a16="http://schemas.microsoft.com/office/drawing/2014/main" id="{BEF87E57-7F96-4FFE-829A-07AF84013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0608" y="1029090"/>
            <a:ext cx="8956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0" name="Line 5">
            <a:extLst>
              <a:ext uri="{FF2B5EF4-FFF2-40B4-BE49-F238E27FC236}">
                <a16:creationId xmlns:a16="http://schemas.microsoft.com/office/drawing/2014/main" id="{7B09A197-1A3E-41DF-A160-A56F72E3C2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1335" y="1506134"/>
            <a:ext cx="7010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8851041"/>
      </p:ext>
    </p:extLst>
  </p:cSld>
  <p:clrMapOvr>
    <a:masterClrMapping/>
  </p:clrMapOvr>
  <p:transition spd="slow" advTm="2562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bor27">
            <a:extLst>
              <a:ext uri="{FF2B5EF4-FFF2-40B4-BE49-F238E27FC236}">
                <a16:creationId xmlns:a16="http://schemas.microsoft.com/office/drawing/2014/main" id="{5883A61C-57D0-4768-BA4C-2CDC72E60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354" y="-382588"/>
            <a:ext cx="10013553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7">
            <a:extLst>
              <a:ext uri="{FF2B5EF4-FFF2-40B4-BE49-F238E27FC236}">
                <a16:creationId xmlns:a16="http://schemas.microsoft.com/office/drawing/2014/main" id="{9006F589-F2D1-436D-8455-D1B646F96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85738"/>
            <a:ext cx="2019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9">
            <a:extLst>
              <a:ext uri="{FF2B5EF4-FFF2-40B4-BE49-F238E27FC236}">
                <a16:creationId xmlns:a16="http://schemas.microsoft.com/office/drawing/2014/main" id="{7B0134BA-E171-4922-9A9A-B044C9EEF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520700"/>
            <a:ext cx="4784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về ng</a:t>
            </a:r>
            <a:r>
              <a:rPr kumimoji="0" lang="vi-VN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ười hàng xóm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28028377-66B3-4044-95FC-AD14E0F5B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2" y="995363"/>
            <a:ext cx="8761758" cy="5170646"/>
          </a:xfrm>
          <a:prstGeom prst="rect">
            <a:avLst/>
          </a:prstGeom>
          <a:solidFill>
            <a:schemeClr val="bg1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endParaRPr kumimoji="0" lang="en-US" altLang="en-US" sz="28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những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người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hàng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xóm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sống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cạnh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người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mà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nhất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bác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Hải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bác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ngoài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m­ươi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Bác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có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dáng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người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hơi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thấp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Nụ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cười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nở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Bác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Hải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Bác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làm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việc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tại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viện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12. Ở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tới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lang="en-US" alt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cúm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bác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sóc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tận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dịch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Covit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phức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tạp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xóm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thấy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bác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giống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một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Tiên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xuống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chữa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bệnh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xóm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ai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rất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kính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trọng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bác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sẽ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́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gắng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ngoan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học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giỏi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này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bác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Hải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667866"/>
      </p:ext>
    </p:extLst>
  </p:cSld>
  <p:clrMapOvr>
    <a:masterClrMapping/>
  </p:clrMapOvr>
  <p:transition spd="slow" advTm="1326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bor27">
            <a:extLst>
              <a:ext uri="{FF2B5EF4-FFF2-40B4-BE49-F238E27FC236}">
                <a16:creationId xmlns:a16="http://schemas.microsoft.com/office/drawing/2014/main" id="{25447048-8961-478F-A244-22AC9FEEA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50838"/>
            <a:ext cx="9829800" cy="75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7">
            <a:extLst>
              <a:ext uri="{FF2B5EF4-FFF2-40B4-BE49-F238E27FC236}">
                <a16:creationId xmlns:a16="http://schemas.microsoft.com/office/drawing/2014/main" id="{B6D7E2A1-CE01-4E66-B286-CA1060C7E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266700"/>
            <a:ext cx="2019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9">
            <a:extLst>
              <a:ext uri="{FF2B5EF4-FFF2-40B4-BE49-F238E27FC236}">
                <a16:creationId xmlns:a16="http://schemas.microsoft.com/office/drawing/2014/main" id="{F963CB4C-16B2-4239-ACDE-35D06A465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611188"/>
            <a:ext cx="478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về ng</a:t>
            </a:r>
            <a:r>
              <a:rPr kumimoji="0" lang="vi-VN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ười hàng xóm</a:t>
            </a:r>
            <a:endParaRPr kumimoji="0" lang="en-US" altLang="vi-VN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14B90E82-B565-4E62-9EEA-FBBC14EE2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152525"/>
            <a:ext cx="6858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1" i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làng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xóm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4E912BE-7327-42A3-94B8-55DAA357D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28" y="2128734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giềng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7DA7039-993E-4429-A4BC-27348A111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576" y="2634393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xóm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giềng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lửa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đèn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 descr="A picture containing outdoor&#10;&#10;Description automatically generated">
            <a:extLst>
              <a:ext uri="{FF2B5EF4-FFF2-40B4-BE49-F238E27FC236}">
                <a16:creationId xmlns:a16="http://schemas.microsoft.com/office/drawing/2014/main" id="{4B9E7719-332C-40C7-9C2E-D00A1BDA2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6" y="3373890"/>
            <a:ext cx="4261983" cy="321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picture containing outdoor, plant, stone, vegetable&#10;&#10;Description automatically generated">
            <a:extLst>
              <a:ext uri="{FF2B5EF4-FFF2-40B4-BE49-F238E27FC236}">
                <a16:creationId xmlns:a16="http://schemas.microsoft.com/office/drawing/2014/main" id="{EBBB7AFA-B4FB-4481-9E77-7B4969A5B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74" y="3355402"/>
            <a:ext cx="4261983" cy="3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190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icture1ae">
            <a:extLst>
              <a:ext uri="{FF2B5EF4-FFF2-40B4-BE49-F238E27FC236}">
                <a16:creationId xmlns:a16="http://schemas.microsoft.com/office/drawing/2014/main" id="{E2BC25D3-38CF-4710-85A0-FE3A39256F7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4035" name="TextBox 9">
            <a:extLst>
              <a:ext uri="{FF2B5EF4-FFF2-40B4-BE49-F238E27FC236}">
                <a16:creationId xmlns:a16="http://schemas.microsoft.com/office/drawing/2014/main" id="{218A3D37-81E1-4783-8DBB-C65F9D2D3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86000"/>
            <a:ext cx="6172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 cố - Dặn dò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 Hoàn thành bài vào vở.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 Chuẩn bị bài Tuần 9.</a:t>
            </a:r>
            <a:endParaRPr kumimoji="0" lang="en-US" altLang="vi-VN" sz="32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06"/>
    </mc:Choice>
    <mc:Fallback xmlns="">
      <p:transition spd="slow" advTm="5290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DC48B3-25F6-4A11-B4C5-8DC089D40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430463"/>
            <a:ext cx="4075113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 THỨC TRỌNG TÂM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B4F44E32-2623-418E-987F-43163552B275}"/>
              </a:ext>
            </a:extLst>
          </p:cNvPr>
          <p:cNvSpPr/>
          <p:nvPr/>
        </p:nvSpPr>
        <p:spPr>
          <a:xfrm>
            <a:off x="1171575" y="3124200"/>
            <a:ext cx="6800850" cy="10350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( BT1).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A3D54E9-238A-49E1-A938-39D4CEB76200}"/>
              </a:ext>
            </a:extLst>
          </p:cNvPr>
          <p:cNvSpPr/>
          <p:nvPr/>
        </p:nvSpPr>
        <p:spPr>
          <a:xfrm>
            <a:off x="966788" y="4316413"/>
            <a:ext cx="7210425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khoảng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( BT2).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85" name="TextBox 9">
            <a:extLst>
              <a:ext uri="{FF2B5EF4-FFF2-40B4-BE49-F238E27FC236}">
                <a16:creationId xmlns:a16="http://schemas.microsoft.com/office/drawing/2014/main" id="{779AAE03-B20E-4A6D-A58D-96ED3A562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127" y="1398587"/>
            <a:ext cx="47831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</a:t>
            </a:r>
            <a:r>
              <a:rPr kumimoji="0" lang="vi-VN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ười hàng xóm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86" name="TextBox 10">
            <a:extLst>
              <a:ext uri="{FF2B5EF4-FFF2-40B4-BE49-F238E27FC236}">
                <a16:creationId xmlns:a16="http://schemas.microsoft.com/office/drawing/2014/main" id="{6038F937-9794-4CDD-A492-55962A8A8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193" y="764137"/>
            <a:ext cx="4784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 làm văn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771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204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>
            <a:extLst>
              <a:ext uri="{FF2B5EF4-FFF2-40B4-BE49-F238E27FC236}">
                <a16:creationId xmlns:a16="http://schemas.microsoft.com/office/drawing/2014/main" id="{C4DC4B85-CFC9-4F90-BB7E-95C25B378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284163"/>
            <a:ext cx="20177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7F626F-F66D-4338-8893-536A1B86F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267200"/>
            <a:ext cx="4516438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vi-VN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Chặng 3: Về đích</a:t>
            </a:r>
            <a:endParaRPr kumimoji="0" lang="en-US" altLang="vi-VN" sz="4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DA83C5F3-F20B-461B-9884-123B67D746F5}"/>
              </a:ext>
            </a:extLst>
          </p:cNvPr>
          <p:cNvSpPr/>
          <p:nvPr/>
        </p:nvSpPr>
        <p:spPr>
          <a:xfrm>
            <a:off x="1600200" y="2940050"/>
            <a:ext cx="5089525" cy="803275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Chặng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ounded Rectangular Callout 5">
            <a:extLst>
              <a:ext uri="{FF2B5EF4-FFF2-40B4-BE49-F238E27FC236}">
                <a16:creationId xmlns:a16="http://schemas.microsoft.com/office/drawing/2014/main" id="{3CCCB8C3-6920-4C7E-94B5-A0A7C4358CF8}"/>
              </a:ext>
            </a:extLst>
          </p:cNvPr>
          <p:cNvSpPr/>
          <p:nvPr/>
        </p:nvSpPr>
        <p:spPr>
          <a:xfrm>
            <a:off x="917575" y="1716088"/>
            <a:ext cx="5532587" cy="804862"/>
          </a:xfrm>
          <a:prstGeom prst="wedgeRoundRectCallout">
            <a:avLst>
              <a:gd name="adj1" fmla="val 31727"/>
              <a:gd name="adj2" fmla="val -49621"/>
              <a:gd name="adj3" fmla="val 16667"/>
            </a:avLst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  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Chặng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 1: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Khởi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Times New Roman" pitchFamily="18" charset="0"/>
              </a:rPr>
              <a:t>động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21510" name="TextBox 9">
            <a:extLst>
              <a:ext uri="{FF2B5EF4-FFF2-40B4-BE49-F238E27FC236}">
                <a16:creationId xmlns:a16="http://schemas.microsoft.com/office/drawing/2014/main" id="{0C4CF79E-EDDE-4D86-894E-880EEA4F3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638175"/>
            <a:ext cx="478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về ng</a:t>
            </a:r>
            <a:r>
              <a:rPr kumimoji="0" lang="vi-VN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ười hàng xóm</a:t>
            </a:r>
            <a:endParaRPr kumimoji="0" lang="en-US" altLang="vi-VN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238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3">
            <a:extLst>
              <a:ext uri="{FF2B5EF4-FFF2-40B4-BE49-F238E27FC236}">
                <a16:creationId xmlns:a16="http://schemas.microsoft.com/office/drawing/2014/main" id="{1F31EE2F-1A71-4B73-B7B5-220900259D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7288" y="6891338"/>
            <a:ext cx="2798762" cy="835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bài vào vở</a:t>
            </a:r>
          </a:p>
        </p:txBody>
      </p:sp>
      <p:pic>
        <p:nvPicPr>
          <p:cNvPr id="11" name="图片 11268" descr="24">
            <a:extLst>
              <a:ext uri="{FF2B5EF4-FFF2-40B4-BE49-F238E27FC236}">
                <a16:creationId xmlns:a16="http://schemas.microsoft.com/office/drawing/2014/main" id="{999B460B-BE1A-422D-9EC8-9F97F8A08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113"/>
            <a:ext cx="8651875" cy="698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9A5FFD7-F6B8-4F91-8E19-183BA5505858}"/>
              </a:ext>
            </a:extLst>
          </p:cNvPr>
          <p:cNvSpPr/>
          <p:nvPr/>
        </p:nvSpPr>
        <p:spPr>
          <a:xfrm>
            <a:off x="1321335" y="3573474"/>
            <a:ext cx="6951682" cy="1053703"/>
          </a:xfrm>
          <a:prstGeom prst="rect">
            <a:avLst/>
          </a:prstGeom>
          <a:noFill/>
        </p:spPr>
        <p:txBody>
          <a:bodyPr wrap="none" lIns="129113" tIns="64556" rIns="129113" bIns="64556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Chặng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图片 11269" descr="25">
            <a:extLst>
              <a:ext uri="{FF2B5EF4-FFF2-40B4-BE49-F238E27FC236}">
                <a16:creationId xmlns:a16="http://schemas.microsoft.com/office/drawing/2014/main" id="{F33AC5EF-8903-4D3A-9074-F70C82D39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4851400"/>
            <a:ext cx="37719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94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1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bor27">
            <a:extLst>
              <a:ext uri="{FF2B5EF4-FFF2-40B4-BE49-F238E27FC236}">
                <a16:creationId xmlns:a16="http://schemas.microsoft.com/office/drawing/2014/main" id="{701FC0C9-B45C-4634-AAF2-2030AB68F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50838"/>
            <a:ext cx="10058400" cy="75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7">
            <a:extLst>
              <a:ext uri="{FF2B5EF4-FFF2-40B4-BE49-F238E27FC236}">
                <a16:creationId xmlns:a16="http://schemas.microsoft.com/office/drawing/2014/main" id="{7A16F2A1-CE95-4355-86C7-7E00EC888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85738"/>
            <a:ext cx="2019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9">
            <a:extLst>
              <a:ext uri="{FF2B5EF4-FFF2-40B4-BE49-F238E27FC236}">
                <a16:creationId xmlns:a16="http://schemas.microsoft.com/office/drawing/2014/main" id="{7160D77B-4427-4785-AD29-39FD5F30D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738" y="596900"/>
            <a:ext cx="478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về ng</a:t>
            </a:r>
            <a:r>
              <a:rPr kumimoji="0" lang="vi-VN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ười hàng xóm</a:t>
            </a:r>
            <a:endParaRPr kumimoji="0" lang="en-US" altLang="vi-VN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848258"/>
      </p:ext>
    </p:extLst>
  </p:cSld>
  <p:clrMapOvr>
    <a:masterClrMapping/>
  </p:clrMapOvr>
  <p:transition spd="slow" advTm="54315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>
            <a:extLst>
              <a:ext uri="{FF2B5EF4-FFF2-40B4-BE49-F238E27FC236}">
                <a16:creationId xmlns:a16="http://schemas.microsoft.com/office/drawing/2014/main" id="{AC9C7898-0EB2-45A2-86DF-567E9C827659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6172200"/>
            <a:ext cx="8915400" cy="685800"/>
            <a:chOff x="-192" y="3393"/>
            <a:chExt cx="5952" cy="927"/>
          </a:xfrm>
        </p:grpSpPr>
        <p:pic>
          <p:nvPicPr>
            <p:cNvPr id="25609" name="Picture 3" descr="FLOWERS5">
              <a:extLst>
                <a:ext uri="{FF2B5EF4-FFF2-40B4-BE49-F238E27FC236}">
                  <a16:creationId xmlns:a16="http://schemas.microsoft.com/office/drawing/2014/main" id="{A188C37A-D193-41A1-87B0-8D8C781E16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0" name="Picture 4" descr="FLOWERS5">
              <a:extLst>
                <a:ext uri="{FF2B5EF4-FFF2-40B4-BE49-F238E27FC236}">
                  <a16:creationId xmlns:a16="http://schemas.microsoft.com/office/drawing/2014/main" id="{8EEB4C0B-9882-4965-996C-64262076E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1" name="Picture 5" descr="FLOWERS5">
              <a:extLst>
                <a:ext uri="{FF2B5EF4-FFF2-40B4-BE49-F238E27FC236}">
                  <a16:creationId xmlns:a16="http://schemas.microsoft.com/office/drawing/2014/main" id="{7AC2A953-62F9-48DC-9449-561304494C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6" descr="FLOWERS5">
              <a:extLst>
                <a:ext uri="{FF2B5EF4-FFF2-40B4-BE49-F238E27FC236}">
                  <a16:creationId xmlns:a16="http://schemas.microsoft.com/office/drawing/2014/main" id="{7D43F606-FCA7-4A29-B59A-F594479E07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7" descr="FLOWERS5">
              <a:extLst>
                <a:ext uri="{FF2B5EF4-FFF2-40B4-BE49-F238E27FC236}">
                  <a16:creationId xmlns:a16="http://schemas.microsoft.com/office/drawing/2014/main" id="{96C4A423-D57F-4C49-A764-A2D70AF5A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8" descr="FLOWERS5">
              <a:extLst>
                <a:ext uri="{FF2B5EF4-FFF2-40B4-BE49-F238E27FC236}">
                  <a16:creationId xmlns:a16="http://schemas.microsoft.com/office/drawing/2014/main" id="{6191A2C0-A64D-487F-96B1-6F06277839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3" name="Picture 17" descr="1PTRIGB2">
            <a:extLst>
              <a:ext uri="{FF2B5EF4-FFF2-40B4-BE49-F238E27FC236}">
                <a16:creationId xmlns:a16="http://schemas.microsoft.com/office/drawing/2014/main" id="{09BF70AD-0EB7-40E1-BA88-1E374261D8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5038" y="6094413"/>
            <a:ext cx="936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8" descr="1PTRIGB2">
            <a:extLst>
              <a:ext uri="{FF2B5EF4-FFF2-40B4-BE49-F238E27FC236}">
                <a16:creationId xmlns:a16="http://schemas.microsoft.com/office/drawing/2014/main" id="{63895B72-08E8-4602-B453-0B3CF8AF83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5038" y="6858000"/>
            <a:ext cx="936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11268" descr="24">
            <a:extLst>
              <a:ext uri="{FF2B5EF4-FFF2-40B4-BE49-F238E27FC236}">
                <a16:creationId xmlns:a16="http://schemas.microsoft.com/office/drawing/2014/main" id="{07389DFC-29C6-4BBC-B516-708C33942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65088"/>
            <a:ext cx="6694487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11269" descr="25">
            <a:extLst>
              <a:ext uri="{FF2B5EF4-FFF2-40B4-BE49-F238E27FC236}">
                <a16:creationId xmlns:a16="http://schemas.microsoft.com/office/drawing/2014/main" id="{FDF1BD57-6776-4AB8-83AA-471D3A678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165600"/>
            <a:ext cx="37719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B46D7F2E-442E-4349-8377-385AB837E3AF}"/>
              </a:ext>
            </a:extLst>
          </p:cNvPr>
          <p:cNvSpPr/>
          <p:nvPr/>
        </p:nvSpPr>
        <p:spPr>
          <a:xfrm>
            <a:off x="1752600" y="2519363"/>
            <a:ext cx="5851525" cy="1206500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Chặng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med" advTm="16615">
    <p:wheel spokes="8"/>
    <p:sndAc>
      <p:stSnd>
        <p:snd r:embed="rId3" name="SOUND13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bor27">
            <a:extLst>
              <a:ext uri="{FF2B5EF4-FFF2-40B4-BE49-F238E27FC236}">
                <a16:creationId xmlns:a16="http://schemas.microsoft.com/office/drawing/2014/main" id="{701FC0C9-B45C-4634-AAF2-2030AB68F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50838"/>
            <a:ext cx="10058400" cy="75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7">
            <a:extLst>
              <a:ext uri="{FF2B5EF4-FFF2-40B4-BE49-F238E27FC236}">
                <a16:creationId xmlns:a16="http://schemas.microsoft.com/office/drawing/2014/main" id="{7A16F2A1-CE95-4355-86C7-7E00EC888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85738"/>
            <a:ext cx="2019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9">
            <a:extLst>
              <a:ext uri="{FF2B5EF4-FFF2-40B4-BE49-F238E27FC236}">
                <a16:creationId xmlns:a16="http://schemas.microsoft.com/office/drawing/2014/main" id="{7160D77B-4427-4785-AD29-39FD5F30D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738" y="596900"/>
            <a:ext cx="478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về ng</a:t>
            </a:r>
            <a:r>
              <a:rPr kumimoji="0" lang="vi-VN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ười hàng xóm</a:t>
            </a:r>
            <a:endParaRPr kumimoji="0" lang="en-US" altLang="vi-VN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31DA0E3A-E9D5-4445-BDBA-0FEC69B93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1157288"/>
            <a:ext cx="899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Kể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xóm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quý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mến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8" name="Line 5">
            <a:extLst>
              <a:ext uri="{FF2B5EF4-FFF2-40B4-BE49-F238E27FC236}">
                <a16:creationId xmlns:a16="http://schemas.microsoft.com/office/drawing/2014/main" id="{5B8CFA0C-3B17-4C9B-A0EE-71B371ECC4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676400"/>
            <a:ext cx="449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Line 5">
            <a:extLst>
              <a:ext uri="{FF2B5EF4-FFF2-40B4-BE49-F238E27FC236}">
                <a16:creationId xmlns:a16="http://schemas.microsoft.com/office/drawing/2014/main" id="{B0DF127D-B3F5-4B9A-B36E-99D92ABCB2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2600" y="1676400"/>
            <a:ext cx="1981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23211BD5-A7DA-4092-AE53-007F6D844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1981200"/>
            <a:ext cx="8483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Gợi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ý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tên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bao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nhiêu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tuổi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nghề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đối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xóm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như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thế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xóm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đối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như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thế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 spd="slow" advTm="892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bor27">
            <a:extLst>
              <a:ext uri="{FF2B5EF4-FFF2-40B4-BE49-F238E27FC236}">
                <a16:creationId xmlns:a16="http://schemas.microsoft.com/office/drawing/2014/main" id="{1DA0C0F1-5D9B-41F7-9F60-FD44C8794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499" y="-350044"/>
            <a:ext cx="9829800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7">
            <a:extLst>
              <a:ext uri="{FF2B5EF4-FFF2-40B4-BE49-F238E27FC236}">
                <a16:creationId xmlns:a16="http://schemas.microsoft.com/office/drawing/2014/main" id="{ADF9533F-9D03-4FF6-9CF8-DEC009D34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85738"/>
            <a:ext cx="2019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9">
            <a:extLst>
              <a:ext uri="{FF2B5EF4-FFF2-40B4-BE49-F238E27FC236}">
                <a16:creationId xmlns:a16="http://schemas.microsoft.com/office/drawing/2014/main" id="{98F32CA5-7812-450A-BE50-86CF5F86E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520700"/>
            <a:ext cx="478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về ng</a:t>
            </a:r>
            <a:r>
              <a:rPr kumimoji="0" lang="vi-VN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ười hàng xóm</a:t>
            </a:r>
            <a:endParaRPr kumimoji="0" lang="en-US" altLang="vi-VN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id="{0D4F335E-2C9B-4021-A45E-8536331F7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71401"/>
            <a:ext cx="899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Kể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xóm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quý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mến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27" name="Line 5">
            <a:extLst>
              <a:ext uri="{FF2B5EF4-FFF2-40B4-BE49-F238E27FC236}">
                <a16:creationId xmlns:a16="http://schemas.microsoft.com/office/drawing/2014/main" id="{805E4DB2-6174-4867-A7A8-7F78BD8B9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93572" y="1478601"/>
            <a:ext cx="449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5A75BD7-439E-4E86-BCC5-F97D9695B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419" y="1478601"/>
            <a:ext cx="2011854" cy="54869"/>
          </a:xfrm>
          <a:prstGeom prst="rect">
            <a:avLst/>
          </a:prstGeom>
        </p:spPr>
      </p:pic>
      <p:sp>
        <p:nvSpPr>
          <p:cNvPr id="15" name="Text Box 9">
            <a:extLst>
              <a:ext uri="{FF2B5EF4-FFF2-40B4-BE49-F238E27FC236}">
                <a16:creationId xmlns:a16="http://schemas.microsoft.com/office/drawing/2014/main" id="{98F10D8F-51C9-4762-BA19-173838E1B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237" y="1686717"/>
            <a:ext cx="4931036" cy="553998"/>
          </a:xfrm>
          <a:prstGeom prst="rect">
            <a:avLst/>
          </a:prstGeom>
          <a:solidFill>
            <a:srgbClr val="DEF6F1">
              <a:lumMod val="75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…., 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khoảng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..…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Flowchart: Display 5">
            <a:extLst>
              <a:ext uri="{FF2B5EF4-FFF2-40B4-BE49-F238E27FC236}">
                <a16:creationId xmlns:a16="http://schemas.microsoft.com/office/drawing/2014/main" id="{75291232-FE8D-4297-BFF0-D3FA6BDA4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37" y="2906350"/>
            <a:ext cx="2680452" cy="2111864"/>
          </a:xfrm>
          <a:prstGeom prst="flowChartDisplay">
            <a:avLst/>
          </a:prstGeom>
          <a:solidFill>
            <a:srgbClr val="99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xóm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mà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mến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7" name="Straight Arrow Connector 7">
            <a:extLst>
              <a:ext uri="{FF2B5EF4-FFF2-40B4-BE49-F238E27FC236}">
                <a16:creationId xmlns:a16="http://schemas.microsoft.com/office/drawing/2014/main" id="{0F890744-63DA-4BCE-ABE5-3A06ADC7DA5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44042" y="2033938"/>
            <a:ext cx="1348873" cy="93571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9AFABBA-45C6-4769-92B1-967C57759BDE}"/>
              </a:ext>
            </a:extLst>
          </p:cNvPr>
          <p:cNvSpPr txBox="1"/>
          <p:nvPr/>
        </p:nvSpPr>
        <p:spPr>
          <a:xfrm>
            <a:off x="3892918" y="2414979"/>
            <a:ext cx="3071445" cy="553998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 nghề</a:t>
            </a:r>
            <a:r>
              <a:rPr kumimoji="0" lang="vi-VN" sz="3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......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Arrow Connector 7">
            <a:extLst>
              <a:ext uri="{FF2B5EF4-FFF2-40B4-BE49-F238E27FC236}">
                <a16:creationId xmlns:a16="http://schemas.microsoft.com/office/drawing/2014/main" id="{FEC84336-8F10-475C-865A-1B3E82FC154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60753" y="2707366"/>
            <a:ext cx="1132162" cy="61930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303341751"/>
      </p:ext>
    </p:extLst>
  </p:cSld>
  <p:clrMapOvr>
    <a:masterClrMapping/>
  </p:clrMapOvr>
  <p:transition spd="slow" advTm="687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3|19.6|2.9|18.8|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7.6|2.9|36.9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5.3|1.2|36.6|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9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7.6|2.9|36.9|1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75.5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6|13|5.1|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.8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9.6|4.2|3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9.6|4.2|3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.2|2.3|37.7|1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0.4|7.1|6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8.2|25.7|11.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2829</TotalTime>
  <Words>926</Words>
  <Application>Microsoft Office PowerPoint</Application>
  <PresentationFormat>On-screen Show (4:3)</PresentationFormat>
  <Paragraphs>99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.VnTime</vt:lpstr>
      <vt:lpstr>Arial</vt:lpstr>
      <vt:lpstr>Calibri</vt:lpstr>
      <vt:lpstr>Calibri Light</vt:lpstr>
      <vt:lpstr>Gill Sans MT</vt:lpstr>
      <vt:lpstr>HP001 4 hàng</vt:lpstr>
      <vt:lpstr>Times New Roman</vt:lpstr>
      <vt:lpstr>1_Office Theme</vt:lpstr>
      <vt:lpstr>2_Default Design</vt:lpstr>
      <vt:lpstr>6_Office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136</cp:revision>
  <dcterms:created xsi:type="dcterms:W3CDTF">2021-08-24T06:21:16Z</dcterms:created>
  <dcterms:modified xsi:type="dcterms:W3CDTF">2021-10-24T08:35:07Z</dcterms:modified>
</cp:coreProperties>
</file>