
<file path=[Content_Types].xml><?xml version="1.0" encoding="utf-8"?>
<Types xmlns="http://schemas.openxmlformats.org/package/2006/content-types">
  <Default Extension="emf" ContentType="image/x-emf"/>
  <Default Extension="gif" ContentType="image/gif"/>
  <Default Extension="jpeg" ContentType="image/jpeg"/>
  <Default Extension="m4a" ContentType="audio/mp4"/>
  <Default Extension="mp4" ContentType="video/mp4"/>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5.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5968" r:id="rId4"/>
    <p:sldId id="5939" r:id="rId5"/>
    <p:sldId id="259" r:id="rId6"/>
    <p:sldId id="5977" r:id="rId7"/>
    <p:sldId id="261" r:id="rId8"/>
    <p:sldId id="5984" r:id="rId9"/>
    <p:sldId id="5986" r:id="rId10"/>
    <p:sldId id="5985" r:id="rId11"/>
    <p:sldId id="5987" r:id="rId12"/>
    <p:sldId id="5988" r:id="rId13"/>
    <p:sldId id="5974" r:id="rId14"/>
    <p:sldId id="5989" r:id="rId15"/>
    <p:sldId id="5981" r:id="rId16"/>
    <p:sldId id="5982" r:id="rId17"/>
    <p:sldId id="5967"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CBAD"/>
    <a:srgbClr val="FF3300"/>
    <a:srgbClr val="FF99CC"/>
    <a:srgbClr val="FF0066"/>
    <a:srgbClr val="00FF00"/>
    <a:srgbClr val="FF99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111" autoAdjust="0"/>
    <p:restoredTop sz="94660"/>
  </p:normalViewPr>
  <p:slideViewPr>
    <p:cSldViewPr snapToGrid="0">
      <p:cViewPr varScale="1">
        <p:scale>
          <a:sx n="67" d="100"/>
          <a:sy n="67" d="100"/>
        </p:scale>
        <p:origin x="78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A005033-096C-4B3E-B89B-0D4BB99A8D82}" type="doc">
      <dgm:prSet loTypeId="urn:microsoft.com/office/officeart/2005/8/layout/target3" loCatId="relationship" qsTypeId="urn:microsoft.com/office/officeart/2005/8/quickstyle/simple1" qsCatId="simple" csTypeId="urn:microsoft.com/office/officeart/2005/8/colors/accent4_5" csCatId="accent4" phldr="1"/>
      <dgm:spPr/>
      <dgm:t>
        <a:bodyPr/>
        <a:lstStyle/>
        <a:p>
          <a:endParaRPr lang="en-US"/>
        </a:p>
      </dgm:t>
    </dgm:pt>
    <dgm:pt modelId="{A8A3C89B-7A29-4A72-924B-53BADD5B77EF}">
      <dgm:prSet custT="1"/>
      <dgm:spPr/>
      <dgm:t>
        <a:bodyPr/>
        <a:lstStyle/>
        <a:p>
          <a:pPr rtl="0"/>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a:t>
          </a:r>
          <a:r>
            <a:rPr lang="en-US" sz="2800" b="1" err="1">
              <a:latin typeface="Times New Roman" panose="02020603050405020304" pitchFamily="18" charset="0"/>
              <a:cs typeface="Times New Roman" panose="02020603050405020304" pitchFamily="18" charset="0"/>
            </a:rPr>
            <a:t>hỏi</a:t>
          </a:r>
          <a:r>
            <a:rPr lang="en-US" sz="2800" b="1">
              <a:latin typeface="Times New Roman" panose="02020603050405020304" pitchFamily="18" charset="0"/>
              <a:cs typeface="Times New Roman" panose="02020603050405020304" pitchFamily="18" charset="0"/>
            </a:rPr>
            <a:t> </a:t>
          </a:r>
          <a:r>
            <a:rPr lang="vi-VN" sz="2800" b="1">
              <a:latin typeface="Times New Roman" panose="02020603050405020304" pitchFamily="18" charset="0"/>
              <a:cs typeface="Times New Roman" panose="02020603050405020304" pitchFamily="18" charset="0"/>
            </a:rPr>
            <a:t>1</a:t>
          </a:r>
          <a:r>
            <a:rPr lang="en-US" sz="2800" b="1">
              <a:latin typeface="Times New Roman" panose="02020603050405020304" pitchFamily="18" charset="0"/>
              <a:cs typeface="Times New Roman" panose="02020603050405020304" pitchFamily="18" charset="0"/>
            </a:rPr>
            <a:t>: </a:t>
          </a:r>
          <a:r>
            <a:rPr lang="vi-VN" sz="2800" b="1">
              <a:latin typeface="Times New Roman" panose="02020603050405020304" pitchFamily="18" charset="0"/>
              <a:cs typeface="Times New Roman" panose="02020603050405020304" pitchFamily="18" charset="0"/>
            </a:rPr>
            <a:t>Mục Styles trong thẻ Home có chức năng gì?</a:t>
          </a:r>
          <a:endParaRPr lang="en-US" sz="2800" dirty="0">
            <a:latin typeface="Times New Roman" panose="02020603050405020304" pitchFamily="18" charset="0"/>
            <a:cs typeface="Times New Roman" panose="02020603050405020304" pitchFamily="18" charset="0"/>
          </a:endParaRPr>
        </a:p>
      </dgm:t>
    </dgm:pt>
    <dgm:pt modelId="{71EC2990-094D-4E9A-A3AE-EA901E14973B}" type="parTrans" cxnId="{EF3240DC-2734-4726-8190-35A34C1053FA}">
      <dgm:prSet/>
      <dgm:spPr/>
      <dgm:t>
        <a:bodyPr/>
        <a:lstStyle/>
        <a:p>
          <a:endParaRPr lang="en-US" sz="1600"/>
        </a:p>
      </dgm:t>
    </dgm:pt>
    <dgm:pt modelId="{F1E66D88-3BFE-492D-89A7-E1E033A195CF}" type="sibTrans" cxnId="{EF3240DC-2734-4726-8190-35A34C1053FA}">
      <dgm:prSet/>
      <dgm:spPr/>
      <dgm:t>
        <a:bodyPr/>
        <a:lstStyle/>
        <a:p>
          <a:endParaRPr lang="en-US" sz="1600"/>
        </a:p>
      </dgm:t>
    </dgm:pt>
    <dgm:pt modelId="{ECCC1094-B65E-400A-B46C-B42E90B63D63}" type="pres">
      <dgm:prSet presAssocID="{1A005033-096C-4B3E-B89B-0D4BB99A8D82}" presName="Name0" presStyleCnt="0">
        <dgm:presLayoutVars>
          <dgm:chMax val="7"/>
          <dgm:dir/>
          <dgm:animLvl val="lvl"/>
          <dgm:resizeHandles val="exact"/>
        </dgm:presLayoutVars>
      </dgm:prSet>
      <dgm:spPr/>
    </dgm:pt>
    <dgm:pt modelId="{85D6906E-A795-49CD-BC4D-7B18615F53DC}" type="pres">
      <dgm:prSet presAssocID="{A8A3C89B-7A29-4A72-924B-53BADD5B77EF}" presName="circle1" presStyleLbl="node1" presStyleIdx="0" presStyleCnt="1"/>
      <dgm:spPr/>
    </dgm:pt>
    <dgm:pt modelId="{1473D2FC-B0FF-4B9F-AEC6-0476707D3645}" type="pres">
      <dgm:prSet presAssocID="{A8A3C89B-7A29-4A72-924B-53BADD5B77EF}" presName="space" presStyleCnt="0"/>
      <dgm:spPr/>
    </dgm:pt>
    <dgm:pt modelId="{BDA0A911-7395-4939-A68E-C00A961CBA90}" type="pres">
      <dgm:prSet presAssocID="{A8A3C89B-7A29-4A72-924B-53BADD5B77EF}" presName="rect1" presStyleLbl="alignAcc1" presStyleIdx="0" presStyleCnt="1"/>
      <dgm:spPr/>
    </dgm:pt>
    <dgm:pt modelId="{0D68732F-8FF7-410A-B058-8949064BBA52}" type="pres">
      <dgm:prSet presAssocID="{A8A3C89B-7A29-4A72-924B-53BADD5B77EF}" presName="rect1ParTxNoCh" presStyleLbl="alignAcc1" presStyleIdx="0" presStyleCnt="1">
        <dgm:presLayoutVars>
          <dgm:chMax val="1"/>
          <dgm:bulletEnabled val="1"/>
        </dgm:presLayoutVars>
      </dgm:prSet>
      <dgm:spPr/>
    </dgm:pt>
  </dgm:ptLst>
  <dgm:cxnLst>
    <dgm:cxn modelId="{F3FB4168-8B95-477D-8761-32C321FC341A}" type="presOf" srcId="{A8A3C89B-7A29-4A72-924B-53BADD5B77EF}" destId="{0D68732F-8FF7-410A-B058-8949064BBA52}" srcOrd="1" destOrd="0" presId="urn:microsoft.com/office/officeart/2005/8/layout/target3"/>
    <dgm:cxn modelId="{495A0294-6078-4484-AFAA-0E40453771B9}" type="presOf" srcId="{A8A3C89B-7A29-4A72-924B-53BADD5B77EF}" destId="{BDA0A911-7395-4939-A68E-C00A961CBA90}" srcOrd="0" destOrd="0" presId="urn:microsoft.com/office/officeart/2005/8/layout/target3"/>
    <dgm:cxn modelId="{0FA22BCB-D792-4BE2-B857-F88C938FA200}" type="presOf" srcId="{1A005033-096C-4B3E-B89B-0D4BB99A8D82}" destId="{ECCC1094-B65E-400A-B46C-B42E90B63D63}" srcOrd="0" destOrd="0" presId="urn:microsoft.com/office/officeart/2005/8/layout/target3"/>
    <dgm:cxn modelId="{EF3240DC-2734-4726-8190-35A34C1053FA}" srcId="{1A005033-096C-4B3E-B89B-0D4BB99A8D82}" destId="{A8A3C89B-7A29-4A72-924B-53BADD5B77EF}" srcOrd="0" destOrd="0" parTransId="{71EC2990-094D-4E9A-A3AE-EA901E14973B}" sibTransId="{F1E66D88-3BFE-492D-89A7-E1E033A195CF}"/>
    <dgm:cxn modelId="{BEBA3E5A-21C5-4ACD-82D3-A892AC6F726D}" type="presParOf" srcId="{ECCC1094-B65E-400A-B46C-B42E90B63D63}" destId="{85D6906E-A795-49CD-BC4D-7B18615F53DC}" srcOrd="0" destOrd="0" presId="urn:microsoft.com/office/officeart/2005/8/layout/target3"/>
    <dgm:cxn modelId="{34C5ECB5-C564-475E-8778-8E18B7B062C2}" type="presParOf" srcId="{ECCC1094-B65E-400A-B46C-B42E90B63D63}" destId="{1473D2FC-B0FF-4B9F-AEC6-0476707D3645}" srcOrd="1" destOrd="0" presId="urn:microsoft.com/office/officeart/2005/8/layout/target3"/>
    <dgm:cxn modelId="{842D1366-7F6E-4E4C-B18F-8AE375B9E5B4}" type="presParOf" srcId="{ECCC1094-B65E-400A-B46C-B42E90B63D63}" destId="{BDA0A911-7395-4939-A68E-C00A961CBA90}" srcOrd="2" destOrd="0" presId="urn:microsoft.com/office/officeart/2005/8/layout/target3"/>
    <dgm:cxn modelId="{F4C5661B-2499-424E-BE3E-E58E486FD6A1}" type="presParOf" srcId="{ECCC1094-B65E-400A-B46C-B42E90B63D63}" destId="{0D68732F-8FF7-410A-B058-8949064BBA52}" srcOrd="3" destOrd="0" presId="urn:microsoft.com/office/officeart/2005/8/layout/targe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A005033-096C-4B3E-B89B-0D4BB99A8D82}" type="doc">
      <dgm:prSet loTypeId="urn:microsoft.com/office/officeart/2005/8/layout/target3" loCatId="relationship" qsTypeId="urn:microsoft.com/office/officeart/2005/8/quickstyle/simple1" qsCatId="simple" csTypeId="urn:microsoft.com/office/officeart/2005/8/colors/accent4_5" csCatId="accent4" phldr="1"/>
      <dgm:spPr/>
      <dgm:t>
        <a:bodyPr/>
        <a:lstStyle/>
        <a:p>
          <a:endParaRPr lang="en-US"/>
        </a:p>
      </dgm:t>
    </dgm:pt>
    <dgm:pt modelId="{A8A3C89B-7A29-4A72-924B-53BADD5B77EF}">
      <dgm:prSet custT="1"/>
      <dgm:spPr/>
      <dgm:t>
        <a:bodyPr/>
        <a:lstStyle/>
        <a:p>
          <a:pPr rtl="0"/>
          <a:r>
            <a:rPr lang="en-US" sz="2400" b="1" dirty="0" err="1">
              <a:latin typeface="Times New Roman" panose="02020603050405020304" pitchFamily="18" charset="0"/>
              <a:cs typeface="Times New Roman" panose="02020603050405020304" pitchFamily="18" charset="0"/>
            </a:rPr>
            <a:t>Câu</a:t>
          </a:r>
          <a:r>
            <a:rPr lang="en-US" sz="2400" b="1" dirty="0">
              <a:latin typeface="Times New Roman" panose="02020603050405020304" pitchFamily="18" charset="0"/>
              <a:cs typeface="Times New Roman" panose="02020603050405020304" pitchFamily="18" charset="0"/>
            </a:rPr>
            <a:t> </a:t>
          </a:r>
          <a:r>
            <a:rPr lang="en-US" sz="2400" b="1" err="1">
              <a:latin typeface="Times New Roman" panose="02020603050405020304" pitchFamily="18" charset="0"/>
              <a:cs typeface="Times New Roman" panose="02020603050405020304" pitchFamily="18" charset="0"/>
            </a:rPr>
            <a:t>hỏi</a:t>
          </a:r>
          <a:r>
            <a:rPr lang="en-US" sz="2400" b="1">
              <a:latin typeface="Times New Roman" panose="02020603050405020304" pitchFamily="18" charset="0"/>
              <a:cs typeface="Times New Roman" panose="02020603050405020304" pitchFamily="18" charset="0"/>
            </a:rPr>
            <a:t> </a:t>
          </a:r>
          <a:r>
            <a:rPr lang="vi-VN" sz="2400" b="1">
              <a:latin typeface="Times New Roman" panose="02020603050405020304" pitchFamily="18" charset="0"/>
              <a:cs typeface="Times New Roman" panose="02020603050405020304" pitchFamily="18" charset="0"/>
            </a:rPr>
            <a:t>2</a:t>
          </a:r>
          <a:r>
            <a:rPr lang="en-US" sz="2400" b="1">
              <a:latin typeface="Times New Roman" panose="02020603050405020304" pitchFamily="18" charset="0"/>
              <a:cs typeface="Times New Roman" panose="02020603050405020304" pitchFamily="18" charset="0"/>
            </a:rPr>
            <a:t>: </a:t>
          </a:r>
          <a:r>
            <a:rPr lang="vi-VN" sz="2400" b="1">
              <a:latin typeface="Times New Roman" panose="02020603050405020304" pitchFamily="18" charset="0"/>
              <a:cs typeface="Times New Roman" panose="02020603050405020304" pitchFamily="18" charset="0"/>
            </a:rPr>
            <a:t>Khi chọn một kiểu trình bày có sẵn cho đoạn văn bản thì:</a:t>
          </a:r>
          <a:endParaRPr lang="en-US" sz="2400" dirty="0">
            <a:latin typeface="Times New Roman" panose="02020603050405020304" pitchFamily="18" charset="0"/>
            <a:cs typeface="Times New Roman" panose="02020603050405020304" pitchFamily="18" charset="0"/>
          </a:endParaRPr>
        </a:p>
      </dgm:t>
    </dgm:pt>
    <dgm:pt modelId="{71EC2990-094D-4E9A-A3AE-EA901E14973B}" type="parTrans" cxnId="{EF3240DC-2734-4726-8190-35A34C1053FA}">
      <dgm:prSet/>
      <dgm:spPr/>
      <dgm:t>
        <a:bodyPr/>
        <a:lstStyle/>
        <a:p>
          <a:endParaRPr lang="en-US" sz="1400"/>
        </a:p>
      </dgm:t>
    </dgm:pt>
    <dgm:pt modelId="{F1E66D88-3BFE-492D-89A7-E1E033A195CF}" type="sibTrans" cxnId="{EF3240DC-2734-4726-8190-35A34C1053FA}">
      <dgm:prSet/>
      <dgm:spPr/>
      <dgm:t>
        <a:bodyPr/>
        <a:lstStyle/>
        <a:p>
          <a:endParaRPr lang="en-US" sz="1400"/>
        </a:p>
      </dgm:t>
    </dgm:pt>
    <dgm:pt modelId="{ECCC1094-B65E-400A-B46C-B42E90B63D63}" type="pres">
      <dgm:prSet presAssocID="{1A005033-096C-4B3E-B89B-0D4BB99A8D82}" presName="Name0" presStyleCnt="0">
        <dgm:presLayoutVars>
          <dgm:chMax val="7"/>
          <dgm:dir/>
          <dgm:animLvl val="lvl"/>
          <dgm:resizeHandles val="exact"/>
        </dgm:presLayoutVars>
      </dgm:prSet>
      <dgm:spPr/>
    </dgm:pt>
    <dgm:pt modelId="{85D6906E-A795-49CD-BC4D-7B18615F53DC}" type="pres">
      <dgm:prSet presAssocID="{A8A3C89B-7A29-4A72-924B-53BADD5B77EF}" presName="circle1" presStyleLbl="node1" presStyleIdx="0" presStyleCnt="1"/>
      <dgm:spPr/>
    </dgm:pt>
    <dgm:pt modelId="{1473D2FC-B0FF-4B9F-AEC6-0476707D3645}" type="pres">
      <dgm:prSet presAssocID="{A8A3C89B-7A29-4A72-924B-53BADD5B77EF}" presName="space" presStyleCnt="0"/>
      <dgm:spPr/>
    </dgm:pt>
    <dgm:pt modelId="{BDA0A911-7395-4939-A68E-C00A961CBA90}" type="pres">
      <dgm:prSet presAssocID="{A8A3C89B-7A29-4A72-924B-53BADD5B77EF}" presName="rect1" presStyleLbl="alignAcc1" presStyleIdx="0" presStyleCnt="1"/>
      <dgm:spPr/>
    </dgm:pt>
    <dgm:pt modelId="{0D68732F-8FF7-410A-B058-8949064BBA52}" type="pres">
      <dgm:prSet presAssocID="{A8A3C89B-7A29-4A72-924B-53BADD5B77EF}" presName="rect1ParTxNoCh" presStyleLbl="alignAcc1" presStyleIdx="0" presStyleCnt="1">
        <dgm:presLayoutVars>
          <dgm:chMax val="1"/>
          <dgm:bulletEnabled val="1"/>
        </dgm:presLayoutVars>
      </dgm:prSet>
      <dgm:spPr/>
    </dgm:pt>
  </dgm:ptLst>
  <dgm:cxnLst>
    <dgm:cxn modelId="{F3FB4168-8B95-477D-8761-32C321FC341A}" type="presOf" srcId="{A8A3C89B-7A29-4A72-924B-53BADD5B77EF}" destId="{0D68732F-8FF7-410A-B058-8949064BBA52}" srcOrd="1" destOrd="0" presId="urn:microsoft.com/office/officeart/2005/8/layout/target3"/>
    <dgm:cxn modelId="{495A0294-6078-4484-AFAA-0E40453771B9}" type="presOf" srcId="{A8A3C89B-7A29-4A72-924B-53BADD5B77EF}" destId="{BDA0A911-7395-4939-A68E-C00A961CBA90}" srcOrd="0" destOrd="0" presId="urn:microsoft.com/office/officeart/2005/8/layout/target3"/>
    <dgm:cxn modelId="{0FA22BCB-D792-4BE2-B857-F88C938FA200}" type="presOf" srcId="{1A005033-096C-4B3E-B89B-0D4BB99A8D82}" destId="{ECCC1094-B65E-400A-B46C-B42E90B63D63}" srcOrd="0" destOrd="0" presId="urn:microsoft.com/office/officeart/2005/8/layout/target3"/>
    <dgm:cxn modelId="{EF3240DC-2734-4726-8190-35A34C1053FA}" srcId="{1A005033-096C-4B3E-B89B-0D4BB99A8D82}" destId="{A8A3C89B-7A29-4A72-924B-53BADD5B77EF}" srcOrd="0" destOrd="0" parTransId="{71EC2990-094D-4E9A-A3AE-EA901E14973B}" sibTransId="{F1E66D88-3BFE-492D-89A7-E1E033A195CF}"/>
    <dgm:cxn modelId="{BEBA3E5A-21C5-4ACD-82D3-A892AC6F726D}" type="presParOf" srcId="{ECCC1094-B65E-400A-B46C-B42E90B63D63}" destId="{85D6906E-A795-49CD-BC4D-7B18615F53DC}" srcOrd="0" destOrd="0" presId="urn:microsoft.com/office/officeart/2005/8/layout/target3"/>
    <dgm:cxn modelId="{34C5ECB5-C564-475E-8778-8E18B7B062C2}" type="presParOf" srcId="{ECCC1094-B65E-400A-B46C-B42E90B63D63}" destId="{1473D2FC-B0FF-4B9F-AEC6-0476707D3645}" srcOrd="1" destOrd="0" presId="urn:microsoft.com/office/officeart/2005/8/layout/target3"/>
    <dgm:cxn modelId="{842D1366-7F6E-4E4C-B18F-8AE375B9E5B4}" type="presParOf" srcId="{ECCC1094-B65E-400A-B46C-B42E90B63D63}" destId="{BDA0A911-7395-4939-A68E-C00A961CBA90}" srcOrd="2" destOrd="0" presId="urn:microsoft.com/office/officeart/2005/8/layout/target3"/>
    <dgm:cxn modelId="{F4C5661B-2499-424E-BE3E-E58E486FD6A1}" type="presParOf" srcId="{ECCC1094-B65E-400A-B46C-B42E90B63D63}" destId="{0D68732F-8FF7-410A-B058-8949064BBA52}" srcOrd="3" destOrd="0" presId="urn:microsoft.com/office/officeart/2005/8/layout/targe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D6906E-A795-49CD-BC4D-7B18615F53DC}">
      <dsp:nvSpPr>
        <dsp:cNvPr id="0" name=""/>
        <dsp:cNvSpPr/>
      </dsp:nvSpPr>
      <dsp:spPr>
        <a:xfrm>
          <a:off x="0" y="0"/>
          <a:ext cx="821849" cy="821849"/>
        </a:xfrm>
        <a:prstGeom prst="pie">
          <a:avLst>
            <a:gd name="adj1" fmla="val 5400000"/>
            <a:gd name="adj2" fmla="val 16200000"/>
          </a:avLst>
        </a:prstGeom>
        <a:solidFill>
          <a:schemeClr val="accent4">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DA0A911-7395-4939-A68E-C00A961CBA90}">
      <dsp:nvSpPr>
        <dsp:cNvPr id="0" name=""/>
        <dsp:cNvSpPr/>
      </dsp:nvSpPr>
      <dsp:spPr>
        <a:xfrm>
          <a:off x="410924" y="0"/>
          <a:ext cx="9185510" cy="821849"/>
        </a:xfrm>
        <a:prstGeom prst="rect">
          <a:avLst/>
        </a:prstGeom>
        <a:solidFill>
          <a:schemeClr val="lt1">
            <a:alpha val="90000"/>
            <a:hueOff val="0"/>
            <a:satOff val="0"/>
            <a:lumOff val="0"/>
            <a:alphaOff val="0"/>
          </a:schemeClr>
        </a:solidFill>
        <a:ln w="12700" cap="flat" cmpd="sng" algn="ctr">
          <a:solidFill>
            <a:schemeClr val="accent4">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b="1" kern="1200" dirty="0" err="1">
              <a:latin typeface="Times New Roman" panose="02020603050405020304" pitchFamily="18" charset="0"/>
              <a:cs typeface="Times New Roman" panose="02020603050405020304" pitchFamily="18" charset="0"/>
            </a:rPr>
            <a:t>Câu</a:t>
          </a:r>
          <a:r>
            <a:rPr lang="en-US" sz="2800" b="1" kern="1200" dirty="0">
              <a:latin typeface="Times New Roman" panose="02020603050405020304" pitchFamily="18" charset="0"/>
              <a:cs typeface="Times New Roman" panose="02020603050405020304" pitchFamily="18" charset="0"/>
            </a:rPr>
            <a:t> </a:t>
          </a:r>
          <a:r>
            <a:rPr lang="en-US" sz="2800" b="1" kern="1200" err="1">
              <a:latin typeface="Times New Roman" panose="02020603050405020304" pitchFamily="18" charset="0"/>
              <a:cs typeface="Times New Roman" panose="02020603050405020304" pitchFamily="18" charset="0"/>
            </a:rPr>
            <a:t>hỏi</a:t>
          </a:r>
          <a:r>
            <a:rPr lang="en-US" sz="2800" b="1" kern="1200">
              <a:latin typeface="Times New Roman" panose="02020603050405020304" pitchFamily="18" charset="0"/>
              <a:cs typeface="Times New Roman" panose="02020603050405020304" pitchFamily="18" charset="0"/>
            </a:rPr>
            <a:t> </a:t>
          </a:r>
          <a:r>
            <a:rPr lang="vi-VN" sz="2800" b="1" kern="1200">
              <a:latin typeface="Times New Roman" panose="02020603050405020304" pitchFamily="18" charset="0"/>
              <a:cs typeface="Times New Roman" panose="02020603050405020304" pitchFamily="18" charset="0"/>
            </a:rPr>
            <a:t>1</a:t>
          </a:r>
          <a:r>
            <a:rPr lang="en-US" sz="2800" b="1" kern="1200">
              <a:latin typeface="Times New Roman" panose="02020603050405020304" pitchFamily="18" charset="0"/>
              <a:cs typeface="Times New Roman" panose="02020603050405020304" pitchFamily="18" charset="0"/>
            </a:rPr>
            <a:t>: </a:t>
          </a:r>
          <a:r>
            <a:rPr lang="vi-VN" sz="2800" b="1" kern="1200">
              <a:latin typeface="Times New Roman" panose="02020603050405020304" pitchFamily="18" charset="0"/>
              <a:cs typeface="Times New Roman" panose="02020603050405020304" pitchFamily="18" charset="0"/>
            </a:rPr>
            <a:t>Mục Styles trong thẻ Home có chức năng gì?</a:t>
          </a:r>
          <a:endParaRPr lang="en-US" sz="2800" kern="1200" dirty="0">
            <a:latin typeface="Times New Roman" panose="02020603050405020304" pitchFamily="18" charset="0"/>
            <a:cs typeface="Times New Roman" panose="02020603050405020304" pitchFamily="18" charset="0"/>
          </a:endParaRPr>
        </a:p>
      </dsp:txBody>
      <dsp:txXfrm>
        <a:off x="410924" y="0"/>
        <a:ext cx="9185510" cy="82184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D6906E-A795-49CD-BC4D-7B18615F53DC}">
      <dsp:nvSpPr>
        <dsp:cNvPr id="0" name=""/>
        <dsp:cNvSpPr/>
      </dsp:nvSpPr>
      <dsp:spPr>
        <a:xfrm>
          <a:off x="0" y="0"/>
          <a:ext cx="821848" cy="821848"/>
        </a:xfrm>
        <a:prstGeom prst="pie">
          <a:avLst>
            <a:gd name="adj1" fmla="val 5400000"/>
            <a:gd name="adj2" fmla="val 16200000"/>
          </a:avLst>
        </a:prstGeom>
        <a:solidFill>
          <a:schemeClr val="accent4">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DA0A911-7395-4939-A68E-C00A961CBA90}">
      <dsp:nvSpPr>
        <dsp:cNvPr id="0" name=""/>
        <dsp:cNvSpPr/>
      </dsp:nvSpPr>
      <dsp:spPr>
        <a:xfrm>
          <a:off x="410924" y="0"/>
          <a:ext cx="7830581" cy="821848"/>
        </a:xfrm>
        <a:prstGeom prst="rect">
          <a:avLst/>
        </a:prstGeom>
        <a:solidFill>
          <a:schemeClr val="lt1">
            <a:alpha val="90000"/>
            <a:hueOff val="0"/>
            <a:satOff val="0"/>
            <a:lumOff val="0"/>
            <a:alphaOff val="0"/>
          </a:schemeClr>
        </a:solidFill>
        <a:ln w="12700" cap="flat" cmpd="sng" algn="ctr">
          <a:solidFill>
            <a:schemeClr val="accent4">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b="1" kern="1200" dirty="0" err="1">
              <a:latin typeface="Times New Roman" panose="02020603050405020304" pitchFamily="18" charset="0"/>
              <a:cs typeface="Times New Roman" panose="02020603050405020304" pitchFamily="18" charset="0"/>
            </a:rPr>
            <a:t>Câu</a:t>
          </a:r>
          <a:r>
            <a:rPr lang="en-US" sz="2400" b="1" kern="1200" dirty="0">
              <a:latin typeface="Times New Roman" panose="02020603050405020304" pitchFamily="18" charset="0"/>
              <a:cs typeface="Times New Roman" panose="02020603050405020304" pitchFamily="18" charset="0"/>
            </a:rPr>
            <a:t> </a:t>
          </a:r>
          <a:r>
            <a:rPr lang="en-US" sz="2400" b="1" kern="1200" err="1">
              <a:latin typeface="Times New Roman" panose="02020603050405020304" pitchFamily="18" charset="0"/>
              <a:cs typeface="Times New Roman" panose="02020603050405020304" pitchFamily="18" charset="0"/>
            </a:rPr>
            <a:t>hỏi</a:t>
          </a:r>
          <a:r>
            <a:rPr lang="en-US" sz="2400" b="1" kern="1200">
              <a:latin typeface="Times New Roman" panose="02020603050405020304" pitchFamily="18" charset="0"/>
              <a:cs typeface="Times New Roman" panose="02020603050405020304" pitchFamily="18" charset="0"/>
            </a:rPr>
            <a:t> </a:t>
          </a:r>
          <a:r>
            <a:rPr lang="vi-VN" sz="2400" b="1" kern="1200">
              <a:latin typeface="Times New Roman" panose="02020603050405020304" pitchFamily="18" charset="0"/>
              <a:cs typeface="Times New Roman" panose="02020603050405020304" pitchFamily="18" charset="0"/>
            </a:rPr>
            <a:t>2</a:t>
          </a:r>
          <a:r>
            <a:rPr lang="en-US" sz="2400" b="1" kern="1200">
              <a:latin typeface="Times New Roman" panose="02020603050405020304" pitchFamily="18" charset="0"/>
              <a:cs typeface="Times New Roman" panose="02020603050405020304" pitchFamily="18" charset="0"/>
            </a:rPr>
            <a:t>: </a:t>
          </a:r>
          <a:r>
            <a:rPr lang="vi-VN" sz="2400" b="1" kern="1200">
              <a:latin typeface="Times New Roman" panose="02020603050405020304" pitchFamily="18" charset="0"/>
              <a:cs typeface="Times New Roman" panose="02020603050405020304" pitchFamily="18" charset="0"/>
            </a:rPr>
            <a:t>Khi chọn một kiểu trình bày có sẵn cho đoạn văn bản thì:</a:t>
          </a:r>
          <a:endParaRPr lang="en-US" sz="2400" kern="1200" dirty="0">
            <a:latin typeface="Times New Roman" panose="02020603050405020304" pitchFamily="18" charset="0"/>
            <a:cs typeface="Times New Roman" panose="02020603050405020304" pitchFamily="18" charset="0"/>
          </a:endParaRPr>
        </a:p>
      </dsp:txBody>
      <dsp:txXfrm>
        <a:off x="410924" y="0"/>
        <a:ext cx="7830581" cy="821848"/>
      </dsp:txXfrm>
    </dsp:sp>
  </dsp:spTree>
</dsp:drawing>
</file>

<file path=ppt/diagrams/layout1.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E376C-D59C-4523-8FD2-A0A09E4DD9F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EC5A30E-C139-4179-BEC5-3E39742B44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25E0237-304C-4AED-9210-E0ACBB12064F}"/>
              </a:ext>
            </a:extLst>
          </p:cNvPr>
          <p:cNvSpPr>
            <a:spLocks noGrp="1"/>
          </p:cNvSpPr>
          <p:nvPr>
            <p:ph type="dt" sz="half" idx="10"/>
          </p:nvPr>
        </p:nvSpPr>
        <p:spPr/>
        <p:txBody>
          <a:bodyPr/>
          <a:lstStyle/>
          <a:p>
            <a:fld id="{048B4B06-94EE-4439-89D4-36F18FCE730D}" type="datetimeFigureOut">
              <a:rPr lang="en-US" smtClean="0"/>
              <a:t>10/29/2021</a:t>
            </a:fld>
            <a:endParaRPr lang="en-US"/>
          </a:p>
        </p:txBody>
      </p:sp>
      <p:sp>
        <p:nvSpPr>
          <p:cNvPr id="5" name="Footer Placeholder 4">
            <a:extLst>
              <a:ext uri="{FF2B5EF4-FFF2-40B4-BE49-F238E27FC236}">
                <a16:creationId xmlns:a16="http://schemas.microsoft.com/office/drawing/2014/main" id="{FAE82578-F618-405B-B3D5-E9D19E9CCE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8B89FE-0C2A-4BD9-835F-339C116AADEB}"/>
              </a:ext>
            </a:extLst>
          </p:cNvPr>
          <p:cNvSpPr>
            <a:spLocks noGrp="1"/>
          </p:cNvSpPr>
          <p:nvPr>
            <p:ph type="sldNum" sz="quarter" idx="12"/>
          </p:nvPr>
        </p:nvSpPr>
        <p:spPr/>
        <p:txBody>
          <a:bodyPr/>
          <a:lstStyle/>
          <a:p>
            <a:fld id="{9817AD23-BCFC-47C6-8ACA-90764ADACA70}" type="slidenum">
              <a:rPr lang="en-US" smtClean="0"/>
              <a:t>‹#›</a:t>
            </a:fld>
            <a:endParaRPr lang="en-US"/>
          </a:p>
        </p:txBody>
      </p:sp>
    </p:spTree>
    <p:extLst>
      <p:ext uri="{BB962C8B-B14F-4D97-AF65-F5344CB8AC3E}">
        <p14:creationId xmlns:p14="http://schemas.microsoft.com/office/powerpoint/2010/main" val="14979869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6D8BB-9911-4D02-BB74-EB1C399BDEC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D877040-34AA-4898-8353-9D0A1808EE2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41163E-1726-4F5B-9D78-3327F6BF1EA7}"/>
              </a:ext>
            </a:extLst>
          </p:cNvPr>
          <p:cNvSpPr>
            <a:spLocks noGrp="1"/>
          </p:cNvSpPr>
          <p:nvPr>
            <p:ph type="dt" sz="half" idx="10"/>
          </p:nvPr>
        </p:nvSpPr>
        <p:spPr/>
        <p:txBody>
          <a:bodyPr/>
          <a:lstStyle/>
          <a:p>
            <a:fld id="{048B4B06-94EE-4439-89D4-36F18FCE730D}" type="datetimeFigureOut">
              <a:rPr lang="en-US" smtClean="0"/>
              <a:t>10/29/2021</a:t>
            </a:fld>
            <a:endParaRPr lang="en-US"/>
          </a:p>
        </p:txBody>
      </p:sp>
      <p:sp>
        <p:nvSpPr>
          <p:cNvPr id="5" name="Footer Placeholder 4">
            <a:extLst>
              <a:ext uri="{FF2B5EF4-FFF2-40B4-BE49-F238E27FC236}">
                <a16:creationId xmlns:a16="http://schemas.microsoft.com/office/drawing/2014/main" id="{38AA6D69-3D8A-49CE-B266-ED35664121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CF7FB3-0EC9-4287-9582-D061E51EB9C7}"/>
              </a:ext>
            </a:extLst>
          </p:cNvPr>
          <p:cNvSpPr>
            <a:spLocks noGrp="1"/>
          </p:cNvSpPr>
          <p:nvPr>
            <p:ph type="sldNum" sz="quarter" idx="12"/>
          </p:nvPr>
        </p:nvSpPr>
        <p:spPr/>
        <p:txBody>
          <a:bodyPr/>
          <a:lstStyle/>
          <a:p>
            <a:fld id="{9817AD23-BCFC-47C6-8ACA-90764ADACA70}" type="slidenum">
              <a:rPr lang="en-US" smtClean="0"/>
              <a:t>‹#›</a:t>
            </a:fld>
            <a:endParaRPr lang="en-US"/>
          </a:p>
        </p:txBody>
      </p:sp>
    </p:spTree>
    <p:extLst>
      <p:ext uri="{BB962C8B-B14F-4D97-AF65-F5344CB8AC3E}">
        <p14:creationId xmlns:p14="http://schemas.microsoft.com/office/powerpoint/2010/main" val="2056581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A5DD757-68C8-40A7-9D85-4ACA236B265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E0ACA4E-03CA-4B74-9F82-E3594F26BC7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41C3C3-8FFE-4E20-9CF2-B6CF634F5752}"/>
              </a:ext>
            </a:extLst>
          </p:cNvPr>
          <p:cNvSpPr>
            <a:spLocks noGrp="1"/>
          </p:cNvSpPr>
          <p:nvPr>
            <p:ph type="dt" sz="half" idx="10"/>
          </p:nvPr>
        </p:nvSpPr>
        <p:spPr/>
        <p:txBody>
          <a:bodyPr/>
          <a:lstStyle/>
          <a:p>
            <a:fld id="{048B4B06-94EE-4439-89D4-36F18FCE730D}" type="datetimeFigureOut">
              <a:rPr lang="en-US" smtClean="0"/>
              <a:t>10/29/2021</a:t>
            </a:fld>
            <a:endParaRPr lang="en-US"/>
          </a:p>
        </p:txBody>
      </p:sp>
      <p:sp>
        <p:nvSpPr>
          <p:cNvPr id="5" name="Footer Placeholder 4">
            <a:extLst>
              <a:ext uri="{FF2B5EF4-FFF2-40B4-BE49-F238E27FC236}">
                <a16:creationId xmlns:a16="http://schemas.microsoft.com/office/drawing/2014/main" id="{F998710B-6748-474C-B34A-20D1BA8282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0DF947-CBBE-44A7-B1D5-380B02A45259}"/>
              </a:ext>
            </a:extLst>
          </p:cNvPr>
          <p:cNvSpPr>
            <a:spLocks noGrp="1"/>
          </p:cNvSpPr>
          <p:nvPr>
            <p:ph type="sldNum" sz="quarter" idx="12"/>
          </p:nvPr>
        </p:nvSpPr>
        <p:spPr/>
        <p:txBody>
          <a:bodyPr/>
          <a:lstStyle/>
          <a:p>
            <a:fld id="{9817AD23-BCFC-47C6-8ACA-90764ADACA70}" type="slidenum">
              <a:rPr lang="en-US" smtClean="0"/>
              <a:t>‹#›</a:t>
            </a:fld>
            <a:endParaRPr lang="en-US"/>
          </a:p>
        </p:txBody>
      </p:sp>
    </p:spTree>
    <p:extLst>
      <p:ext uri="{BB962C8B-B14F-4D97-AF65-F5344CB8AC3E}">
        <p14:creationId xmlns:p14="http://schemas.microsoft.com/office/powerpoint/2010/main" val="4268063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6562701"/>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5DB73-DC2F-4372-877C-D0FB4F15AE2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33E0EF1-0D08-4EAA-80A8-DE45BCA449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1ABB0B5-3E6A-496B-BE93-F31EF67DF26D}"/>
              </a:ext>
            </a:extLst>
          </p:cNvPr>
          <p:cNvSpPr>
            <a:spLocks noGrp="1"/>
          </p:cNvSpPr>
          <p:nvPr>
            <p:ph type="dt" sz="half" idx="10"/>
          </p:nvPr>
        </p:nvSpPr>
        <p:spPr/>
        <p:txBody>
          <a:bodyPr/>
          <a:lstStyle/>
          <a:p>
            <a:fld id="{50CD2B71-BA32-4AC5-9C59-E083DD6C7592}" type="datetimeFigureOut">
              <a:rPr lang="en-US" smtClean="0"/>
              <a:t>10/29/2021</a:t>
            </a:fld>
            <a:endParaRPr lang="en-US"/>
          </a:p>
        </p:txBody>
      </p:sp>
      <p:sp>
        <p:nvSpPr>
          <p:cNvPr id="5" name="Footer Placeholder 4">
            <a:extLst>
              <a:ext uri="{FF2B5EF4-FFF2-40B4-BE49-F238E27FC236}">
                <a16:creationId xmlns:a16="http://schemas.microsoft.com/office/drawing/2014/main" id="{B1008DB6-0D4F-40A2-95C1-C69654AC69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D5B665-04CA-406B-A53F-23177175624D}"/>
              </a:ext>
            </a:extLst>
          </p:cNvPr>
          <p:cNvSpPr>
            <a:spLocks noGrp="1"/>
          </p:cNvSpPr>
          <p:nvPr>
            <p:ph type="sldNum" sz="quarter" idx="12"/>
          </p:nvPr>
        </p:nvSpPr>
        <p:spPr/>
        <p:txBody>
          <a:bodyPr/>
          <a:lstStyle/>
          <a:p>
            <a:fld id="{B1EC014E-6F93-43F0-BF35-2DCEBD3EAE7F}" type="slidenum">
              <a:rPr lang="en-US" smtClean="0"/>
              <a:t>‹#›</a:t>
            </a:fld>
            <a:endParaRPr lang="en-US"/>
          </a:p>
        </p:txBody>
      </p:sp>
    </p:spTree>
    <p:extLst>
      <p:ext uri="{BB962C8B-B14F-4D97-AF65-F5344CB8AC3E}">
        <p14:creationId xmlns:p14="http://schemas.microsoft.com/office/powerpoint/2010/main" val="20281991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B6B0C-301E-4E54-AFF7-95D7EA65BF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A2F782-0C22-4005-ABA4-7045FCD524C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C02CE2-81C7-4330-9496-B1CDBD1E5513}"/>
              </a:ext>
            </a:extLst>
          </p:cNvPr>
          <p:cNvSpPr>
            <a:spLocks noGrp="1"/>
          </p:cNvSpPr>
          <p:nvPr>
            <p:ph type="dt" sz="half" idx="10"/>
          </p:nvPr>
        </p:nvSpPr>
        <p:spPr/>
        <p:txBody>
          <a:bodyPr/>
          <a:lstStyle/>
          <a:p>
            <a:fld id="{50CD2B71-BA32-4AC5-9C59-E083DD6C7592}" type="datetimeFigureOut">
              <a:rPr lang="en-US" smtClean="0"/>
              <a:t>10/29/2021</a:t>
            </a:fld>
            <a:endParaRPr lang="en-US"/>
          </a:p>
        </p:txBody>
      </p:sp>
      <p:sp>
        <p:nvSpPr>
          <p:cNvPr id="5" name="Footer Placeholder 4">
            <a:extLst>
              <a:ext uri="{FF2B5EF4-FFF2-40B4-BE49-F238E27FC236}">
                <a16:creationId xmlns:a16="http://schemas.microsoft.com/office/drawing/2014/main" id="{A4284798-C7E6-428E-A3D5-10DC9EE351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31CC50-C6DA-46E7-BDF0-24709416B7CE}"/>
              </a:ext>
            </a:extLst>
          </p:cNvPr>
          <p:cNvSpPr>
            <a:spLocks noGrp="1"/>
          </p:cNvSpPr>
          <p:nvPr>
            <p:ph type="sldNum" sz="quarter" idx="12"/>
          </p:nvPr>
        </p:nvSpPr>
        <p:spPr/>
        <p:txBody>
          <a:bodyPr/>
          <a:lstStyle/>
          <a:p>
            <a:fld id="{B1EC014E-6F93-43F0-BF35-2DCEBD3EAE7F}" type="slidenum">
              <a:rPr lang="en-US" smtClean="0"/>
              <a:t>‹#›</a:t>
            </a:fld>
            <a:endParaRPr lang="en-US"/>
          </a:p>
        </p:txBody>
      </p:sp>
    </p:spTree>
    <p:extLst>
      <p:ext uri="{BB962C8B-B14F-4D97-AF65-F5344CB8AC3E}">
        <p14:creationId xmlns:p14="http://schemas.microsoft.com/office/powerpoint/2010/main" val="24383929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6D0AC-10F2-4ABB-B0BA-69837F30932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362914B-44E8-4F37-9FE4-5E433403310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58A01F-6181-4552-AA75-730B4C883A7A}"/>
              </a:ext>
            </a:extLst>
          </p:cNvPr>
          <p:cNvSpPr>
            <a:spLocks noGrp="1"/>
          </p:cNvSpPr>
          <p:nvPr>
            <p:ph type="dt" sz="half" idx="10"/>
          </p:nvPr>
        </p:nvSpPr>
        <p:spPr/>
        <p:txBody>
          <a:bodyPr/>
          <a:lstStyle/>
          <a:p>
            <a:fld id="{50CD2B71-BA32-4AC5-9C59-E083DD6C7592}" type="datetimeFigureOut">
              <a:rPr lang="en-US" smtClean="0"/>
              <a:t>10/29/2021</a:t>
            </a:fld>
            <a:endParaRPr lang="en-US"/>
          </a:p>
        </p:txBody>
      </p:sp>
      <p:sp>
        <p:nvSpPr>
          <p:cNvPr id="5" name="Footer Placeholder 4">
            <a:extLst>
              <a:ext uri="{FF2B5EF4-FFF2-40B4-BE49-F238E27FC236}">
                <a16:creationId xmlns:a16="http://schemas.microsoft.com/office/drawing/2014/main" id="{89F2D398-5993-4CA6-A46B-22C17E1DAD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8898B8-1DB5-47FD-8F65-FE679EABFC33}"/>
              </a:ext>
            </a:extLst>
          </p:cNvPr>
          <p:cNvSpPr>
            <a:spLocks noGrp="1"/>
          </p:cNvSpPr>
          <p:nvPr>
            <p:ph type="sldNum" sz="quarter" idx="12"/>
          </p:nvPr>
        </p:nvSpPr>
        <p:spPr/>
        <p:txBody>
          <a:bodyPr/>
          <a:lstStyle/>
          <a:p>
            <a:fld id="{B1EC014E-6F93-43F0-BF35-2DCEBD3EAE7F}" type="slidenum">
              <a:rPr lang="en-US" smtClean="0"/>
              <a:t>‹#›</a:t>
            </a:fld>
            <a:endParaRPr lang="en-US"/>
          </a:p>
        </p:txBody>
      </p:sp>
    </p:spTree>
    <p:extLst>
      <p:ext uri="{BB962C8B-B14F-4D97-AF65-F5344CB8AC3E}">
        <p14:creationId xmlns:p14="http://schemas.microsoft.com/office/powerpoint/2010/main" val="1100632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9A817-1EFD-4238-B2EA-0D789185AB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1FD1285-3201-40C8-978D-1EBD0974E41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F11D12B-B17E-4FB0-A106-E04423D9CA8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385D19-DD11-437E-8FE3-E8C002622E26}"/>
              </a:ext>
            </a:extLst>
          </p:cNvPr>
          <p:cNvSpPr>
            <a:spLocks noGrp="1"/>
          </p:cNvSpPr>
          <p:nvPr>
            <p:ph type="dt" sz="half" idx="10"/>
          </p:nvPr>
        </p:nvSpPr>
        <p:spPr/>
        <p:txBody>
          <a:bodyPr/>
          <a:lstStyle/>
          <a:p>
            <a:fld id="{50CD2B71-BA32-4AC5-9C59-E083DD6C7592}" type="datetimeFigureOut">
              <a:rPr lang="en-US" smtClean="0"/>
              <a:t>10/29/2021</a:t>
            </a:fld>
            <a:endParaRPr lang="en-US"/>
          </a:p>
        </p:txBody>
      </p:sp>
      <p:sp>
        <p:nvSpPr>
          <p:cNvPr id="6" name="Footer Placeholder 5">
            <a:extLst>
              <a:ext uri="{FF2B5EF4-FFF2-40B4-BE49-F238E27FC236}">
                <a16:creationId xmlns:a16="http://schemas.microsoft.com/office/drawing/2014/main" id="{C162810A-98C4-4232-A112-56CD2785C6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9A59E5-D2A3-4426-8759-19D1522D4A45}"/>
              </a:ext>
            </a:extLst>
          </p:cNvPr>
          <p:cNvSpPr>
            <a:spLocks noGrp="1"/>
          </p:cNvSpPr>
          <p:nvPr>
            <p:ph type="sldNum" sz="quarter" idx="12"/>
          </p:nvPr>
        </p:nvSpPr>
        <p:spPr/>
        <p:txBody>
          <a:bodyPr/>
          <a:lstStyle/>
          <a:p>
            <a:fld id="{B1EC014E-6F93-43F0-BF35-2DCEBD3EAE7F}" type="slidenum">
              <a:rPr lang="en-US" smtClean="0"/>
              <a:t>‹#›</a:t>
            </a:fld>
            <a:endParaRPr lang="en-US"/>
          </a:p>
        </p:txBody>
      </p:sp>
    </p:spTree>
    <p:extLst>
      <p:ext uri="{BB962C8B-B14F-4D97-AF65-F5344CB8AC3E}">
        <p14:creationId xmlns:p14="http://schemas.microsoft.com/office/powerpoint/2010/main" val="35618953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AAEDA-1C28-4A0D-BF49-E22AF9A05CC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42603F6-89EE-474E-9DDF-7DDE2C49705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849E5E1-1271-40F0-9D54-E4C22D2FFC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983CFB1-217F-4B1A-8BED-4D5D86EF606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4F06048-8012-4EB5-B583-736171E7AAF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FDB9DE7-02EB-4695-8E09-E373CC4F732F}"/>
              </a:ext>
            </a:extLst>
          </p:cNvPr>
          <p:cNvSpPr>
            <a:spLocks noGrp="1"/>
          </p:cNvSpPr>
          <p:nvPr>
            <p:ph type="dt" sz="half" idx="10"/>
          </p:nvPr>
        </p:nvSpPr>
        <p:spPr/>
        <p:txBody>
          <a:bodyPr/>
          <a:lstStyle/>
          <a:p>
            <a:fld id="{50CD2B71-BA32-4AC5-9C59-E083DD6C7592}" type="datetimeFigureOut">
              <a:rPr lang="en-US" smtClean="0"/>
              <a:t>10/29/2021</a:t>
            </a:fld>
            <a:endParaRPr lang="en-US"/>
          </a:p>
        </p:txBody>
      </p:sp>
      <p:sp>
        <p:nvSpPr>
          <p:cNvPr id="8" name="Footer Placeholder 7">
            <a:extLst>
              <a:ext uri="{FF2B5EF4-FFF2-40B4-BE49-F238E27FC236}">
                <a16:creationId xmlns:a16="http://schemas.microsoft.com/office/drawing/2014/main" id="{EEC97C53-87DA-48C1-AC24-8E0B496EADA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256260F-E437-429B-A7A7-2B1906F8DD9E}"/>
              </a:ext>
            </a:extLst>
          </p:cNvPr>
          <p:cNvSpPr>
            <a:spLocks noGrp="1"/>
          </p:cNvSpPr>
          <p:nvPr>
            <p:ph type="sldNum" sz="quarter" idx="12"/>
          </p:nvPr>
        </p:nvSpPr>
        <p:spPr/>
        <p:txBody>
          <a:bodyPr/>
          <a:lstStyle/>
          <a:p>
            <a:fld id="{B1EC014E-6F93-43F0-BF35-2DCEBD3EAE7F}" type="slidenum">
              <a:rPr lang="en-US" smtClean="0"/>
              <a:t>‹#›</a:t>
            </a:fld>
            <a:endParaRPr lang="en-US"/>
          </a:p>
        </p:txBody>
      </p:sp>
    </p:spTree>
    <p:extLst>
      <p:ext uri="{BB962C8B-B14F-4D97-AF65-F5344CB8AC3E}">
        <p14:creationId xmlns:p14="http://schemas.microsoft.com/office/powerpoint/2010/main" val="17359529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8AAA6-4449-49F5-9874-8CC250F80D4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2D2037F-DF29-4E28-8F21-ABF3DEAED968}"/>
              </a:ext>
            </a:extLst>
          </p:cNvPr>
          <p:cNvSpPr>
            <a:spLocks noGrp="1"/>
          </p:cNvSpPr>
          <p:nvPr>
            <p:ph type="dt" sz="half" idx="10"/>
          </p:nvPr>
        </p:nvSpPr>
        <p:spPr/>
        <p:txBody>
          <a:bodyPr/>
          <a:lstStyle/>
          <a:p>
            <a:fld id="{50CD2B71-BA32-4AC5-9C59-E083DD6C7592}" type="datetimeFigureOut">
              <a:rPr lang="en-US" smtClean="0"/>
              <a:t>10/29/2021</a:t>
            </a:fld>
            <a:endParaRPr lang="en-US"/>
          </a:p>
        </p:txBody>
      </p:sp>
      <p:sp>
        <p:nvSpPr>
          <p:cNvPr id="4" name="Footer Placeholder 3">
            <a:extLst>
              <a:ext uri="{FF2B5EF4-FFF2-40B4-BE49-F238E27FC236}">
                <a16:creationId xmlns:a16="http://schemas.microsoft.com/office/drawing/2014/main" id="{FF4F55A0-8AEA-4366-A32D-FB65D80816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95D2451-712E-4E50-A952-EB639B9C61CE}"/>
              </a:ext>
            </a:extLst>
          </p:cNvPr>
          <p:cNvSpPr>
            <a:spLocks noGrp="1"/>
          </p:cNvSpPr>
          <p:nvPr>
            <p:ph type="sldNum" sz="quarter" idx="12"/>
          </p:nvPr>
        </p:nvSpPr>
        <p:spPr/>
        <p:txBody>
          <a:bodyPr/>
          <a:lstStyle/>
          <a:p>
            <a:fld id="{B1EC014E-6F93-43F0-BF35-2DCEBD3EAE7F}" type="slidenum">
              <a:rPr lang="en-US" smtClean="0"/>
              <a:t>‹#›</a:t>
            </a:fld>
            <a:endParaRPr lang="en-US"/>
          </a:p>
        </p:txBody>
      </p:sp>
    </p:spTree>
    <p:extLst>
      <p:ext uri="{BB962C8B-B14F-4D97-AF65-F5344CB8AC3E}">
        <p14:creationId xmlns:p14="http://schemas.microsoft.com/office/powerpoint/2010/main" val="22285647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BD58CD-2AD5-49FE-9F4E-CE69013A142E}"/>
              </a:ext>
            </a:extLst>
          </p:cNvPr>
          <p:cNvSpPr>
            <a:spLocks noGrp="1"/>
          </p:cNvSpPr>
          <p:nvPr>
            <p:ph type="dt" sz="half" idx="10"/>
          </p:nvPr>
        </p:nvSpPr>
        <p:spPr/>
        <p:txBody>
          <a:bodyPr/>
          <a:lstStyle/>
          <a:p>
            <a:fld id="{50CD2B71-BA32-4AC5-9C59-E083DD6C7592}" type="datetimeFigureOut">
              <a:rPr lang="en-US" smtClean="0"/>
              <a:t>10/29/2021</a:t>
            </a:fld>
            <a:endParaRPr lang="en-US"/>
          </a:p>
        </p:txBody>
      </p:sp>
      <p:sp>
        <p:nvSpPr>
          <p:cNvPr id="3" name="Footer Placeholder 2">
            <a:extLst>
              <a:ext uri="{FF2B5EF4-FFF2-40B4-BE49-F238E27FC236}">
                <a16:creationId xmlns:a16="http://schemas.microsoft.com/office/drawing/2014/main" id="{5F686047-DC7E-4397-9A08-C860257D904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2223A63-D33E-466D-90D3-28BB1096A0D6}"/>
              </a:ext>
            </a:extLst>
          </p:cNvPr>
          <p:cNvSpPr>
            <a:spLocks noGrp="1"/>
          </p:cNvSpPr>
          <p:nvPr>
            <p:ph type="sldNum" sz="quarter" idx="12"/>
          </p:nvPr>
        </p:nvSpPr>
        <p:spPr/>
        <p:txBody>
          <a:bodyPr/>
          <a:lstStyle/>
          <a:p>
            <a:fld id="{B1EC014E-6F93-43F0-BF35-2DCEBD3EAE7F}" type="slidenum">
              <a:rPr lang="en-US" smtClean="0"/>
              <a:t>‹#›</a:t>
            </a:fld>
            <a:endParaRPr lang="en-US"/>
          </a:p>
        </p:txBody>
      </p:sp>
    </p:spTree>
    <p:extLst>
      <p:ext uri="{BB962C8B-B14F-4D97-AF65-F5344CB8AC3E}">
        <p14:creationId xmlns:p14="http://schemas.microsoft.com/office/powerpoint/2010/main" val="40627884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03CA2-49E1-4AF8-BB72-4757C206F8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511A69-70A8-42C7-9B9C-2136030D0CC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7391C8-A6EE-492F-9DA8-CD62EBFFA072}"/>
              </a:ext>
            </a:extLst>
          </p:cNvPr>
          <p:cNvSpPr>
            <a:spLocks noGrp="1"/>
          </p:cNvSpPr>
          <p:nvPr>
            <p:ph type="dt" sz="half" idx="10"/>
          </p:nvPr>
        </p:nvSpPr>
        <p:spPr/>
        <p:txBody>
          <a:bodyPr/>
          <a:lstStyle/>
          <a:p>
            <a:fld id="{048B4B06-94EE-4439-89D4-36F18FCE730D}" type="datetimeFigureOut">
              <a:rPr lang="en-US" smtClean="0"/>
              <a:t>10/29/2021</a:t>
            </a:fld>
            <a:endParaRPr lang="en-US"/>
          </a:p>
        </p:txBody>
      </p:sp>
      <p:sp>
        <p:nvSpPr>
          <p:cNvPr id="5" name="Footer Placeholder 4">
            <a:extLst>
              <a:ext uri="{FF2B5EF4-FFF2-40B4-BE49-F238E27FC236}">
                <a16:creationId xmlns:a16="http://schemas.microsoft.com/office/drawing/2014/main" id="{29D04423-ED0F-42D2-B293-FBEF18C1A0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D77318-CE20-472C-AE68-D0CB913A0954}"/>
              </a:ext>
            </a:extLst>
          </p:cNvPr>
          <p:cNvSpPr>
            <a:spLocks noGrp="1"/>
          </p:cNvSpPr>
          <p:nvPr>
            <p:ph type="sldNum" sz="quarter" idx="12"/>
          </p:nvPr>
        </p:nvSpPr>
        <p:spPr/>
        <p:txBody>
          <a:bodyPr/>
          <a:lstStyle/>
          <a:p>
            <a:fld id="{9817AD23-BCFC-47C6-8ACA-90764ADACA70}" type="slidenum">
              <a:rPr lang="en-US" smtClean="0"/>
              <a:t>‹#›</a:t>
            </a:fld>
            <a:endParaRPr lang="en-US"/>
          </a:p>
        </p:txBody>
      </p:sp>
    </p:spTree>
    <p:extLst>
      <p:ext uri="{BB962C8B-B14F-4D97-AF65-F5344CB8AC3E}">
        <p14:creationId xmlns:p14="http://schemas.microsoft.com/office/powerpoint/2010/main" val="37741416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06143-D577-45ED-A6C8-EA541B6EF0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050C879-FE4F-4DCA-891B-47D25AD1D39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C3F1B09-50A4-4058-A518-35583F3EF9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712DF1-ABE4-459E-B813-21BB1A7D0EA6}"/>
              </a:ext>
            </a:extLst>
          </p:cNvPr>
          <p:cNvSpPr>
            <a:spLocks noGrp="1"/>
          </p:cNvSpPr>
          <p:nvPr>
            <p:ph type="dt" sz="half" idx="10"/>
          </p:nvPr>
        </p:nvSpPr>
        <p:spPr/>
        <p:txBody>
          <a:bodyPr/>
          <a:lstStyle/>
          <a:p>
            <a:fld id="{50CD2B71-BA32-4AC5-9C59-E083DD6C7592}" type="datetimeFigureOut">
              <a:rPr lang="en-US" smtClean="0"/>
              <a:t>10/29/2021</a:t>
            </a:fld>
            <a:endParaRPr lang="en-US"/>
          </a:p>
        </p:txBody>
      </p:sp>
      <p:sp>
        <p:nvSpPr>
          <p:cNvPr id="6" name="Footer Placeholder 5">
            <a:extLst>
              <a:ext uri="{FF2B5EF4-FFF2-40B4-BE49-F238E27FC236}">
                <a16:creationId xmlns:a16="http://schemas.microsoft.com/office/drawing/2014/main" id="{4B07B65E-B35A-4668-AD70-4B0C818128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B4C39C-CC96-4272-8D4C-7C78BF83ECD6}"/>
              </a:ext>
            </a:extLst>
          </p:cNvPr>
          <p:cNvSpPr>
            <a:spLocks noGrp="1"/>
          </p:cNvSpPr>
          <p:nvPr>
            <p:ph type="sldNum" sz="quarter" idx="12"/>
          </p:nvPr>
        </p:nvSpPr>
        <p:spPr/>
        <p:txBody>
          <a:bodyPr/>
          <a:lstStyle/>
          <a:p>
            <a:fld id="{B1EC014E-6F93-43F0-BF35-2DCEBD3EAE7F}" type="slidenum">
              <a:rPr lang="en-US" smtClean="0"/>
              <a:t>‹#›</a:t>
            </a:fld>
            <a:endParaRPr lang="en-US"/>
          </a:p>
        </p:txBody>
      </p:sp>
    </p:spTree>
    <p:extLst>
      <p:ext uri="{BB962C8B-B14F-4D97-AF65-F5344CB8AC3E}">
        <p14:creationId xmlns:p14="http://schemas.microsoft.com/office/powerpoint/2010/main" val="38573543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3537E-0C82-40A3-A341-6230AD415AF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6C19D15-58CD-489D-A792-E8EC756D3A9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4FF5FAB-BB4D-4C26-B9CB-C23B9BA7E7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3C024F-3CD0-40AB-8F93-DBC6B75B776B}"/>
              </a:ext>
            </a:extLst>
          </p:cNvPr>
          <p:cNvSpPr>
            <a:spLocks noGrp="1"/>
          </p:cNvSpPr>
          <p:nvPr>
            <p:ph type="dt" sz="half" idx="10"/>
          </p:nvPr>
        </p:nvSpPr>
        <p:spPr/>
        <p:txBody>
          <a:bodyPr/>
          <a:lstStyle/>
          <a:p>
            <a:fld id="{50CD2B71-BA32-4AC5-9C59-E083DD6C7592}" type="datetimeFigureOut">
              <a:rPr lang="en-US" smtClean="0"/>
              <a:t>10/29/2021</a:t>
            </a:fld>
            <a:endParaRPr lang="en-US"/>
          </a:p>
        </p:txBody>
      </p:sp>
      <p:sp>
        <p:nvSpPr>
          <p:cNvPr id="6" name="Footer Placeholder 5">
            <a:extLst>
              <a:ext uri="{FF2B5EF4-FFF2-40B4-BE49-F238E27FC236}">
                <a16:creationId xmlns:a16="http://schemas.microsoft.com/office/drawing/2014/main" id="{AAEFEDA2-42C5-4D1E-AAD1-F9CEC70C69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20EFC8-CAE6-408A-B9A1-9D349CDD4882}"/>
              </a:ext>
            </a:extLst>
          </p:cNvPr>
          <p:cNvSpPr>
            <a:spLocks noGrp="1"/>
          </p:cNvSpPr>
          <p:nvPr>
            <p:ph type="sldNum" sz="quarter" idx="12"/>
          </p:nvPr>
        </p:nvSpPr>
        <p:spPr/>
        <p:txBody>
          <a:bodyPr/>
          <a:lstStyle/>
          <a:p>
            <a:fld id="{B1EC014E-6F93-43F0-BF35-2DCEBD3EAE7F}" type="slidenum">
              <a:rPr lang="en-US" smtClean="0"/>
              <a:t>‹#›</a:t>
            </a:fld>
            <a:endParaRPr lang="en-US"/>
          </a:p>
        </p:txBody>
      </p:sp>
    </p:spTree>
    <p:extLst>
      <p:ext uri="{BB962C8B-B14F-4D97-AF65-F5344CB8AC3E}">
        <p14:creationId xmlns:p14="http://schemas.microsoft.com/office/powerpoint/2010/main" val="41706804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987E6-60AE-4FB2-A824-A13FBE48494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01F9C68-FAA8-403E-99B6-857B598E33F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8247B9-259B-4A75-857F-ACCC4E4F6BF5}"/>
              </a:ext>
            </a:extLst>
          </p:cNvPr>
          <p:cNvSpPr>
            <a:spLocks noGrp="1"/>
          </p:cNvSpPr>
          <p:nvPr>
            <p:ph type="dt" sz="half" idx="10"/>
          </p:nvPr>
        </p:nvSpPr>
        <p:spPr/>
        <p:txBody>
          <a:bodyPr/>
          <a:lstStyle/>
          <a:p>
            <a:fld id="{50CD2B71-BA32-4AC5-9C59-E083DD6C7592}" type="datetimeFigureOut">
              <a:rPr lang="en-US" smtClean="0"/>
              <a:t>10/29/2021</a:t>
            </a:fld>
            <a:endParaRPr lang="en-US"/>
          </a:p>
        </p:txBody>
      </p:sp>
      <p:sp>
        <p:nvSpPr>
          <p:cNvPr id="5" name="Footer Placeholder 4">
            <a:extLst>
              <a:ext uri="{FF2B5EF4-FFF2-40B4-BE49-F238E27FC236}">
                <a16:creationId xmlns:a16="http://schemas.microsoft.com/office/drawing/2014/main" id="{C355970D-1C40-440E-8403-FC9D657E58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6C9270-315C-4BC8-84F8-45394A996C91}"/>
              </a:ext>
            </a:extLst>
          </p:cNvPr>
          <p:cNvSpPr>
            <a:spLocks noGrp="1"/>
          </p:cNvSpPr>
          <p:nvPr>
            <p:ph type="sldNum" sz="quarter" idx="12"/>
          </p:nvPr>
        </p:nvSpPr>
        <p:spPr/>
        <p:txBody>
          <a:bodyPr/>
          <a:lstStyle/>
          <a:p>
            <a:fld id="{B1EC014E-6F93-43F0-BF35-2DCEBD3EAE7F}" type="slidenum">
              <a:rPr lang="en-US" smtClean="0"/>
              <a:t>‹#›</a:t>
            </a:fld>
            <a:endParaRPr lang="en-US"/>
          </a:p>
        </p:txBody>
      </p:sp>
    </p:spTree>
    <p:extLst>
      <p:ext uri="{BB962C8B-B14F-4D97-AF65-F5344CB8AC3E}">
        <p14:creationId xmlns:p14="http://schemas.microsoft.com/office/powerpoint/2010/main" val="41004153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A699DB-1836-4633-9CEA-EB8AF4FAAC0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02AF5B8-772A-4304-B5BE-E98ABFAA830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2DCC5E-0071-4AAE-8B98-6DE031650FB7}"/>
              </a:ext>
            </a:extLst>
          </p:cNvPr>
          <p:cNvSpPr>
            <a:spLocks noGrp="1"/>
          </p:cNvSpPr>
          <p:nvPr>
            <p:ph type="dt" sz="half" idx="10"/>
          </p:nvPr>
        </p:nvSpPr>
        <p:spPr/>
        <p:txBody>
          <a:bodyPr/>
          <a:lstStyle/>
          <a:p>
            <a:fld id="{50CD2B71-BA32-4AC5-9C59-E083DD6C7592}" type="datetimeFigureOut">
              <a:rPr lang="en-US" smtClean="0"/>
              <a:t>10/29/2021</a:t>
            </a:fld>
            <a:endParaRPr lang="en-US"/>
          </a:p>
        </p:txBody>
      </p:sp>
      <p:sp>
        <p:nvSpPr>
          <p:cNvPr id="5" name="Footer Placeholder 4">
            <a:extLst>
              <a:ext uri="{FF2B5EF4-FFF2-40B4-BE49-F238E27FC236}">
                <a16:creationId xmlns:a16="http://schemas.microsoft.com/office/drawing/2014/main" id="{CF11D0D6-0F46-401D-867D-5D2DCC91BE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850768-148C-45ED-99A6-6E86FE1D5491}"/>
              </a:ext>
            </a:extLst>
          </p:cNvPr>
          <p:cNvSpPr>
            <a:spLocks noGrp="1"/>
          </p:cNvSpPr>
          <p:nvPr>
            <p:ph type="sldNum" sz="quarter" idx="12"/>
          </p:nvPr>
        </p:nvSpPr>
        <p:spPr/>
        <p:txBody>
          <a:bodyPr/>
          <a:lstStyle/>
          <a:p>
            <a:fld id="{B1EC014E-6F93-43F0-BF35-2DCEBD3EAE7F}" type="slidenum">
              <a:rPr lang="en-US" smtClean="0"/>
              <a:t>‹#›</a:t>
            </a:fld>
            <a:endParaRPr lang="en-US"/>
          </a:p>
        </p:txBody>
      </p:sp>
    </p:spTree>
    <p:extLst>
      <p:ext uri="{BB962C8B-B14F-4D97-AF65-F5344CB8AC3E}">
        <p14:creationId xmlns:p14="http://schemas.microsoft.com/office/powerpoint/2010/main" val="17922312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Chủ đề A-Bài 1-Nội dun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rgbClr val="33A3DC"/>
                </a:solidFill>
              </a:defRPr>
            </a:lvl1pPr>
          </a:lstStyle>
          <a:p>
            <a:fld id="{47BD2B39-EB6D-4221-8FBC-AEF76462664C}" type="datetimeFigureOut">
              <a:rPr lang="en-US" smtClean="0"/>
              <a:pPr/>
              <a:t>10/29/2021</a:t>
            </a:fld>
            <a:endParaRPr lang="en-US"/>
          </a:p>
        </p:txBody>
      </p:sp>
      <p:sp>
        <p:nvSpPr>
          <p:cNvPr id="6" name="Slide Number Placeholder 5"/>
          <p:cNvSpPr>
            <a:spLocks noGrp="1"/>
          </p:cNvSpPr>
          <p:nvPr>
            <p:ph type="sldNum" sz="quarter" idx="12"/>
          </p:nvPr>
        </p:nvSpPr>
        <p:spPr/>
        <p:txBody>
          <a:bodyPr/>
          <a:lstStyle>
            <a:lvl1pPr>
              <a:defRPr>
                <a:solidFill>
                  <a:srgbClr val="33A3DC"/>
                </a:solidFill>
              </a:defRPr>
            </a:lvl1pPr>
          </a:lstStyle>
          <a:p>
            <a:fld id="{AC7AEF0F-3B20-4D09-BCE9-D55428049EF7}" type="slidenum">
              <a:rPr lang="en-US" smtClean="0"/>
              <a:pPr/>
              <a:t>‹#›</a:t>
            </a:fld>
            <a:endParaRPr lang="en-US"/>
          </a:p>
        </p:txBody>
      </p:sp>
      <p:sp>
        <p:nvSpPr>
          <p:cNvPr id="7" name="Rectangle 6"/>
          <p:cNvSpPr/>
          <p:nvPr userDrawn="1"/>
        </p:nvSpPr>
        <p:spPr>
          <a:xfrm>
            <a:off x="0" y="-1"/>
            <a:ext cx="12192000" cy="693019"/>
          </a:xfrm>
          <a:prstGeom prst="rect">
            <a:avLst/>
          </a:prstGeom>
          <a:solidFill>
            <a:srgbClr val="33A3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1" name="Text Placeholder 10"/>
          <p:cNvSpPr>
            <a:spLocks noGrp="1"/>
          </p:cNvSpPr>
          <p:nvPr>
            <p:ph type="body" sz="quarter" idx="13"/>
          </p:nvPr>
        </p:nvSpPr>
        <p:spPr>
          <a:xfrm>
            <a:off x="1275744" y="795485"/>
            <a:ext cx="9784733" cy="777996"/>
          </a:xfrm>
        </p:spPr>
        <p:txBody>
          <a:bodyPr>
            <a:noAutofit/>
          </a:bodyPr>
          <a:lstStyle>
            <a:lvl1pPr algn="ctr">
              <a:defRPr sz="3200">
                <a:solidFill>
                  <a:schemeClr val="bg2"/>
                </a:solidFill>
              </a:defRPr>
            </a:lvl1pPr>
            <a:lvl2pPr algn="ctr">
              <a:defRPr sz="3200">
                <a:solidFill>
                  <a:schemeClr val="bg2"/>
                </a:solidFill>
              </a:defRPr>
            </a:lvl2pPr>
            <a:lvl3pPr algn="ctr">
              <a:defRPr sz="3200">
                <a:solidFill>
                  <a:schemeClr val="bg2"/>
                </a:solidFill>
              </a:defRPr>
            </a:lvl3pPr>
            <a:lvl4pPr algn="ctr">
              <a:defRPr sz="3200">
                <a:solidFill>
                  <a:schemeClr val="bg2"/>
                </a:solidFill>
              </a:defRPr>
            </a:lvl4pPr>
            <a:lvl5pPr algn="ctr">
              <a:defRPr sz="32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p:cNvPicPr>
            <a:picLocks noChangeAspect="1"/>
          </p:cNvPicPr>
          <p:nvPr userDrawn="1"/>
        </p:nvPicPr>
        <p:blipFill>
          <a:blip r:embed="rId2"/>
          <a:stretch>
            <a:fillRect/>
          </a:stretch>
        </p:blipFill>
        <p:spPr>
          <a:xfrm>
            <a:off x="4732424" y="5228328"/>
            <a:ext cx="2728975" cy="1554480"/>
          </a:xfrm>
          <a:prstGeom prst="rect">
            <a:avLst/>
          </a:prstGeom>
          <a:ln>
            <a:noFill/>
          </a:ln>
          <a:effectLst>
            <a:outerShdw blurRad="292100" dist="139700" dir="2700000" algn="tl" rotWithShape="0">
              <a:srgbClr val="333333">
                <a:alpha val="65000"/>
              </a:srgbClr>
            </a:outerShdw>
          </a:effectLst>
        </p:spPr>
      </p:pic>
      <p:pic>
        <p:nvPicPr>
          <p:cNvPr id="13" name="Picture 12"/>
          <p:cNvPicPr>
            <a:picLocks noChangeAspect="1"/>
          </p:cNvPicPr>
          <p:nvPr userDrawn="1"/>
        </p:nvPicPr>
        <p:blipFill>
          <a:blip r:embed="rId3"/>
          <a:stretch>
            <a:fillRect/>
          </a:stretch>
        </p:blipFill>
        <p:spPr>
          <a:xfrm>
            <a:off x="795251" y="5686097"/>
            <a:ext cx="672488" cy="888192"/>
          </a:xfrm>
          <a:prstGeom prst="rect">
            <a:avLst/>
          </a:prstGeom>
          <a:ln>
            <a:noFill/>
          </a:ln>
          <a:effectLst>
            <a:outerShdw blurRad="292100" dist="139700" dir="2700000" algn="tl" rotWithShape="0">
              <a:srgbClr val="333333">
                <a:alpha val="65000"/>
              </a:srgbClr>
            </a:outerShdw>
          </a:effectLst>
        </p:spPr>
      </p:pic>
      <p:pic>
        <p:nvPicPr>
          <p:cNvPr id="14" name="Picture 13"/>
          <p:cNvPicPr>
            <a:picLocks noChangeAspect="1"/>
          </p:cNvPicPr>
          <p:nvPr userDrawn="1"/>
        </p:nvPicPr>
        <p:blipFill>
          <a:blip r:embed="rId4">
            <a:duotone>
              <a:prstClr val="black"/>
              <a:schemeClr val="accent4">
                <a:tint val="45000"/>
                <a:satMod val="400000"/>
              </a:schemeClr>
            </a:duotone>
          </a:blip>
          <a:stretch>
            <a:fillRect/>
          </a:stretch>
        </p:blipFill>
        <p:spPr>
          <a:xfrm>
            <a:off x="10253851" y="5789626"/>
            <a:ext cx="1142898" cy="74928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894138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8B8A0-CAEE-4B79-9087-57FB154091F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36E3EA7-D5E3-46F0-92DA-82E09E9639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E38559-C6B6-4ACC-8C21-3C5CB8E56F32}"/>
              </a:ext>
            </a:extLst>
          </p:cNvPr>
          <p:cNvSpPr>
            <a:spLocks noGrp="1"/>
          </p:cNvSpPr>
          <p:nvPr>
            <p:ph type="dt" sz="half" idx="10"/>
          </p:nvPr>
        </p:nvSpPr>
        <p:spPr/>
        <p:txBody>
          <a:bodyPr/>
          <a:lstStyle/>
          <a:p>
            <a:fld id="{048B4B06-94EE-4439-89D4-36F18FCE730D}" type="datetimeFigureOut">
              <a:rPr lang="en-US" smtClean="0"/>
              <a:t>10/29/2021</a:t>
            </a:fld>
            <a:endParaRPr lang="en-US"/>
          </a:p>
        </p:txBody>
      </p:sp>
      <p:sp>
        <p:nvSpPr>
          <p:cNvPr id="5" name="Footer Placeholder 4">
            <a:extLst>
              <a:ext uri="{FF2B5EF4-FFF2-40B4-BE49-F238E27FC236}">
                <a16:creationId xmlns:a16="http://schemas.microsoft.com/office/drawing/2014/main" id="{3018BCD2-181C-4A75-84C2-3708551D85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E8ACD7-B5C9-4573-A82D-84E5286743FA}"/>
              </a:ext>
            </a:extLst>
          </p:cNvPr>
          <p:cNvSpPr>
            <a:spLocks noGrp="1"/>
          </p:cNvSpPr>
          <p:nvPr>
            <p:ph type="sldNum" sz="quarter" idx="12"/>
          </p:nvPr>
        </p:nvSpPr>
        <p:spPr/>
        <p:txBody>
          <a:bodyPr/>
          <a:lstStyle/>
          <a:p>
            <a:fld id="{9817AD23-BCFC-47C6-8ACA-90764ADACA70}" type="slidenum">
              <a:rPr lang="en-US" smtClean="0"/>
              <a:t>‹#›</a:t>
            </a:fld>
            <a:endParaRPr lang="en-US"/>
          </a:p>
        </p:txBody>
      </p:sp>
    </p:spTree>
    <p:extLst>
      <p:ext uri="{BB962C8B-B14F-4D97-AF65-F5344CB8AC3E}">
        <p14:creationId xmlns:p14="http://schemas.microsoft.com/office/powerpoint/2010/main" val="18563341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34CEA-0EBE-40BE-8091-2B1D1B5FDB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7518F5-5F49-47D0-BD11-E14314C1D6F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870D12A-4264-477F-99C1-8BF269AC3A4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8325F00-E66E-4064-8317-CE4AED3DAEF4}"/>
              </a:ext>
            </a:extLst>
          </p:cNvPr>
          <p:cNvSpPr>
            <a:spLocks noGrp="1"/>
          </p:cNvSpPr>
          <p:nvPr>
            <p:ph type="dt" sz="half" idx="10"/>
          </p:nvPr>
        </p:nvSpPr>
        <p:spPr/>
        <p:txBody>
          <a:bodyPr/>
          <a:lstStyle/>
          <a:p>
            <a:fld id="{048B4B06-94EE-4439-89D4-36F18FCE730D}" type="datetimeFigureOut">
              <a:rPr lang="en-US" smtClean="0"/>
              <a:t>10/29/2021</a:t>
            </a:fld>
            <a:endParaRPr lang="en-US"/>
          </a:p>
        </p:txBody>
      </p:sp>
      <p:sp>
        <p:nvSpPr>
          <p:cNvPr id="6" name="Footer Placeholder 5">
            <a:extLst>
              <a:ext uri="{FF2B5EF4-FFF2-40B4-BE49-F238E27FC236}">
                <a16:creationId xmlns:a16="http://schemas.microsoft.com/office/drawing/2014/main" id="{570E56A1-1458-4DAE-A841-9CA636E359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60ABD5-5628-4441-AD01-AA3753416F20}"/>
              </a:ext>
            </a:extLst>
          </p:cNvPr>
          <p:cNvSpPr>
            <a:spLocks noGrp="1"/>
          </p:cNvSpPr>
          <p:nvPr>
            <p:ph type="sldNum" sz="quarter" idx="12"/>
          </p:nvPr>
        </p:nvSpPr>
        <p:spPr/>
        <p:txBody>
          <a:bodyPr/>
          <a:lstStyle/>
          <a:p>
            <a:fld id="{9817AD23-BCFC-47C6-8ACA-90764ADACA70}" type="slidenum">
              <a:rPr lang="en-US" smtClean="0"/>
              <a:t>‹#›</a:t>
            </a:fld>
            <a:endParaRPr lang="en-US"/>
          </a:p>
        </p:txBody>
      </p:sp>
    </p:spTree>
    <p:extLst>
      <p:ext uri="{BB962C8B-B14F-4D97-AF65-F5344CB8AC3E}">
        <p14:creationId xmlns:p14="http://schemas.microsoft.com/office/powerpoint/2010/main" val="42287752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08F8F-3AC1-419B-A52A-810666B99BC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2516297-A484-41BE-AC41-DC75C0CFA8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BEA1263-D37D-4F9D-95AC-6E9DD7CB296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DF744F-73E7-46B4-A414-C332BED12A0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28816F-01BD-42C9-8267-B3AC33B9973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50C34AF-AFE8-4605-A756-88F415802724}"/>
              </a:ext>
            </a:extLst>
          </p:cNvPr>
          <p:cNvSpPr>
            <a:spLocks noGrp="1"/>
          </p:cNvSpPr>
          <p:nvPr>
            <p:ph type="dt" sz="half" idx="10"/>
          </p:nvPr>
        </p:nvSpPr>
        <p:spPr/>
        <p:txBody>
          <a:bodyPr/>
          <a:lstStyle/>
          <a:p>
            <a:fld id="{048B4B06-94EE-4439-89D4-36F18FCE730D}" type="datetimeFigureOut">
              <a:rPr lang="en-US" smtClean="0"/>
              <a:t>10/29/2021</a:t>
            </a:fld>
            <a:endParaRPr lang="en-US"/>
          </a:p>
        </p:txBody>
      </p:sp>
      <p:sp>
        <p:nvSpPr>
          <p:cNvPr id="8" name="Footer Placeholder 7">
            <a:extLst>
              <a:ext uri="{FF2B5EF4-FFF2-40B4-BE49-F238E27FC236}">
                <a16:creationId xmlns:a16="http://schemas.microsoft.com/office/drawing/2014/main" id="{29C5BDCD-E1F8-4A0F-A6D9-E5D8C95BBDB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7D0E761-84FA-46F1-91BC-137BAACD5D21}"/>
              </a:ext>
            </a:extLst>
          </p:cNvPr>
          <p:cNvSpPr>
            <a:spLocks noGrp="1"/>
          </p:cNvSpPr>
          <p:nvPr>
            <p:ph type="sldNum" sz="quarter" idx="12"/>
          </p:nvPr>
        </p:nvSpPr>
        <p:spPr/>
        <p:txBody>
          <a:bodyPr/>
          <a:lstStyle/>
          <a:p>
            <a:fld id="{9817AD23-BCFC-47C6-8ACA-90764ADACA70}" type="slidenum">
              <a:rPr lang="en-US" smtClean="0"/>
              <a:t>‹#›</a:t>
            </a:fld>
            <a:endParaRPr lang="en-US"/>
          </a:p>
        </p:txBody>
      </p:sp>
    </p:spTree>
    <p:extLst>
      <p:ext uri="{BB962C8B-B14F-4D97-AF65-F5344CB8AC3E}">
        <p14:creationId xmlns:p14="http://schemas.microsoft.com/office/powerpoint/2010/main" val="27447004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1BC6E-11C3-4D3E-AFF5-59C54F0F02D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C559807-0AAC-45D8-B2A9-8FC1344F9974}"/>
              </a:ext>
            </a:extLst>
          </p:cNvPr>
          <p:cNvSpPr>
            <a:spLocks noGrp="1"/>
          </p:cNvSpPr>
          <p:nvPr>
            <p:ph type="dt" sz="half" idx="10"/>
          </p:nvPr>
        </p:nvSpPr>
        <p:spPr/>
        <p:txBody>
          <a:bodyPr/>
          <a:lstStyle/>
          <a:p>
            <a:fld id="{048B4B06-94EE-4439-89D4-36F18FCE730D}" type="datetimeFigureOut">
              <a:rPr lang="en-US" smtClean="0"/>
              <a:t>10/29/2021</a:t>
            </a:fld>
            <a:endParaRPr lang="en-US"/>
          </a:p>
        </p:txBody>
      </p:sp>
      <p:sp>
        <p:nvSpPr>
          <p:cNvPr id="4" name="Footer Placeholder 3">
            <a:extLst>
              <a:ext uri="{FF2B5EF4-FFF2-40B4-BE49-F238E27FC236}">
                <a16:creationId xmlns:a16="http://schemas.microsoft.com/office/drawing/2014/main" id="{CE845F48-AED6-454D-8093-240F01876C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644EB14-485B-4B0C-96A7-ABFD9394F4DE}"/>
              </a:ext>
            </a:extLst>
          </p:cNvPr>
          <p:cNvSpPr>
            <a:spLocks noGrp="1"/>
          </p:cNvSpPr>
          <p:nvPr>
            <p:ph type="sldNum" sz="quarter" idx="12"/>
          </p:nvPr>
        </p:nvSpPr>
        <p:spPr/>
        <p:txBody>
          <a:bodyPr/>
          <a:lstStyle/>
          <a:p>
            <a:fld id="{9817AD23-BCFC-47C6-8ACA-90764ADACA70}" type="slidenum">
              <a:rPr lang="en-US" smtClean="0"/>
              <a:t>‹#›</a:t>
            </a:fld>
            <a:endParaRPr lang="en-US"/>
          </a:p>
        </p:txBody>
      </p:sp>
    </p:spTree>
    <p:extLst>
      <p:ext uri="{BB962C8B-B14F-4D97-AF65-F5344CB8AC3E}">
        <p14:creationId xmlns:p14="http://schemas.microsoft.com/office/powerpoint/2010/main" val="5491563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2F8EDC-B539-4BE4-AA46-3C6F2857D930}"/>
              </a:ext>
            </a:extLst>
          </p:cNvPr>
          <p:cNvSpPr>
            <a:spLocks noGrp="1"/>
          </p:cNvSpPr>
          <p:nvPr>
            <p:ph type="dt" sz="half" idx="10"/>
          </p:nvPr>
        </p:nvSpPr>
        <p:spPr/>
        <p:txBody>
          <a:bodyPr/>
          <a:lstStyle/>
          <a:p>
            <a:fld id="{048B4B06-94EE-4439-89D4-36F18FCE730D}" type="datetimeFigureOut">
              <a:rPr lang="en-US" smtClean="0"/>
              <a:t>10/29/2021</a:t>
            </a:fld>
            <a:endParaRPr lang="en-US"/>
          </a:p>
        </p:txBody>
      </p:sp>
      <p:sp>
        <p:nvSpPr>
          <p:cNvPr id="3" name="Footer Placeholder 2">
            <a:extLst>
              <a:ext uri="{FF2B5EF4-FFF2-40B4-BE49-F238E27FC236}">
                <a16:creationId xmlns:a16="http://schemas.microsoft.com/office/drawing/2014/main" id="{D6F1EE95-24CD-4516-B5E2-D7A30C16C38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AA6AD55-4AF7-406A-BF40-7F8B9BB8EC64}"/>
              </a:ext>
            </a:extLst>
          </p:cNvPr>
          <p:cNvSpPr>
            <a:spLocks noGrp="1"/>
          </p:cNvSpPr>
          <p:nvPr>
            <p:ph type="sldNum" sz="quarter" idx="12"/>
          </p:nvPr>
        </p:nvSpPr>
        <p:spPr/>
        <p:txBody>
          <a:bodyPr/>
          <a:lstStyle/>
          <a:p>
            <a:fld id="{9817AD23-BCFC-47C6-8ACA-90764ADACA70}" type="slidenum">
              <a:rPr lang="en-US" smtClean="0"/>
              <a:t>‹#›</a:t>
            </a:fld>
            <a:endParaRPr lang="en-US"/>
          </a:p>
        </p:txBody>
      </p:sp>
    </p:spTree>
    <p:extLst>
      <p:ext uri="{BB962C8B-B14F-4D97-AF65-F5344CB8AC3E}">
        <p14:creationId xmlns:p14="http://schemas.microsoft.com/office/powerpoint/2010/main" val="3583311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C504F-A279-4E7D-B1E3-B998653C43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839D192-78E8-4150-A188-1BB9738A1F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676702-B611-4A3D-847F-EB9B4895EA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C1B6A8-8845-49B4-B027-9DA3904F0731}"/>
              </a:ext>
            </a:extLst>
          </p:cNvPr>
          <p:cNvSpPr>
            <a:spLocks noGrp="1"/>
          </p:cNvSpPr>
          <p:nvPr>
            <p:ph type="dt" sz="half" idx="10"/>
          </p:nvPr>
        </p:nvSpPr>
        <p:spPr/>
        <p:txBody>
          <a:bodyPr/>
          <a:lstStyle/>
          <a:p>
            <a:fld id="{048B4B06-94EE-4439-89D4-36F18FCE730D}" type="datetimeFigureOut">
              <a:rPr lang="en-US" smtClean="0"/>
              <a:t>10/29/2021</a:t>
            </a:fld>
            <a:endParaRPr lang="en-US"/>
          </a:p>
        </p:txBody>
      </p:sp>
      <p:sp>
        <p:nvSpPr>
          <p:cNvPr id="6" name="Footer Placeholder 5">
            <a:extLst>
              <a:ext uri="{FF2B5EF4-FFF2-40B4-BE49-F238E27FC236}">
                <a16:creationId xmlns:a16="http://schemas.microsoft.com/office/drawing/2014/main" id="{0638A36E-CFC3-406B-A2B0-1A580E9BFC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A2A9C8-0255-4649-9C07-3EDDF507C60D}"/>
              </a:ext>
            </a:extLst>
          </p:cNvPr>
          <p:cNvSpPr>
            <a:spLocks noGrp="1"/>
          </p:cNvSpPr>
          <p:nvPr>
            <p:ph type="sldNum" sz="quarter" idx="12"/>
          </p:nvPr>
        </p:nvSpPr>
        <p:spPr/>
        <p:txBody>
          <a:bodyPr/>
          <a:lstStyle/>
          <a:p>
            <a:fld id="{9817AD23-BCFC-47C6-8ACA-90764ADACA70}" type="slidenum">
              <a:rPr lang="en-US" smtClean="0"/>
              <a:t>‹#›</a:t>
            </a:fld>
            <a:endParaRPr lang="en-US"/>
          </a:p>
        </p:txBody>
      </p:sp>
    </p:spTree>
    <p:extLst>
      <p:ext uri="{BB962C8B-B14F-4D97-AF65-F5344CB8AC3E}">
        <p14:creationId xmlns:p14="http://schemas.microsoft.com/office/powerpoint/2010/main" val="1269701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96134-6AAA-4A10-A3F2-46E486EAEA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F0F6B8-A412-437F-9B16-1C1CBCF58C3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AA2835A-C6DD-452D-B69B-1C7675C221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5041E7-D41D-48A2-AC49-18816636A51D}"/>
              </a:ext>
            </a:extLst>
          </p:cNvPr>
          <p:cNvSpPr>
            <a:spLocks noGrp="1"/>
          </p:cNvSpPr>
          <p:nvPr>
            <p:ph type="dt" sz="half" idx="10"/>
          </p:nvPr>
        </p:nvSpPr>
        <p:spPr/>
        <p:txBody>
          <a:bodyPr/>
          <a:lstStyle/>
          <a:p>
            <a:fld id="{048B4B06-94EE-4439-89D4-36F18FCE730D}" type="datetimeFigureOut">
              <a:rPr lang="en-US" smtClean="0"/>
              <a:t>10/29/2021</a:t>
            </a:fld>
            <a:endParaRPr lang="en-US"/>
          </a:p>
        </p:txBody>
      </p:sp>
      <p:sp>
        <p:nvSpPr>
          <p:cNvPr id="6" name="Footer Placeholder 5">
            <a:extLst>
              <a:ext uri="{FF2B5EF4-FFF2-40B4-BE49-F238E27FC236}">
                <a16:creationId xmlns:a16="http://schemas.microsoft.com/office/drawing/2014/main" id="{4BCD04CB-7D57-48F6-A47F-AB635A3F24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0990AA-A012-459E-AC49-CF23F3BF6AFE}"/>
              </a:ext>
            </a:extLst>
          </p:cNvPr>
          <p:cNvSpPr>
            <a:spLocks noGrp="1"/>
          </p:cNvSpPr>
          <p:nvPr>
            <p:ph type="sldNum" sz="quarter" idx="12"/>
          </p:nvPr>
        </p:nvSpPr>
        <p:spPr/>
        <p:txBody>
          <a:bodyPr/>
          <a:lstStyle/>
          <a:p>
            <a:fld id="{9817AD23-BCFC-47C6-8ACA-90764ADACA70}" type="slidenum">
              <a:rPr lang="en-US" smtClean="0"/>
              <a:t>‹#›</a:t>
            </a:fld>
            <a:endParaRPr lang="en-US"/>
          </a:p>
        </p:txBody>
      </p:sp>
    </p:spTree>
    <p:extLst>
      <p:ext uri="{BB962C8B-B14F-4D97-AF65-F5344CB8AC3E}">
        <p14:creationId xmlns:p14="http://schemas.microsoft.com/office/powerpoint/2010/main" val="7216405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B0F0"/>
            </a:gs>
            <a:gs pos="10000">
              <a:schemeClr val="bg1"/>
            </a:gs>
            <a:gs pos="94000">
              <a:schemeClr val="bg1"/>
            </a:gs>
            <a:gs pos="100000">
              <a:srgbClr val="0070C0"/>
            </a:gs>
          </a:gsLst>
          <a:lin ang="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1A7CD37-464C-47BA-889F-26BA29E55B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8B09C84-D908-478C-B784-AA9723C5C9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BCB637-C975-448A-9FA2-D55AF6A96F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8B4B06-94EE-4439-89D4-36F18FCE730D}" type="datetimeFigureOut">
              <a:rPr lang="en-US" smtClean="0"/>
              <a:t>10/29/2021</a:t>
            </a:fld>
            <a:endParaRPr lang="en-US"/>
          </a:p>
        </p:txBody>
      </p:sp>
      <p:sp>
        <p:nvSpPr>
          <p:cNvPr id="5" name="Footer Placeholder 4">
            <a:extLst>
              <a:ext uri="{FF2B5EF4-FFF2-40B4-BE49-F238E27FC236}">
                <a16:creationId xmlns:a16="http://schemas.microsoft.com/office/drawing/2014/main" id="{153CEAF0-0A9A-4661-BF5C-5DD6AD62A3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87A29FD-518D-48A8-B839-9B5155644D9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17AD23-BCFC-47C6-8ACA-90764ADACA70}" type="slidenum">
              <a:rPr lang="en-US" smtClean="0"/>
              <a:t>‹#›</a:t>
            </a:fld>
            <a:endParaRPr lang="en-US"/>
          </a:p>
        </p:txBody>
      </p:sp>
    </p:spTree>
    <p:extLst>
      <p:ext uri="{BB962C8B-B14F-4D97-AF65-F5344CB8AC3E}">
        <p14:creationId xmlns:p14="http://schemas.microsoft.com/office/powerpoint/2010/main" val="17665706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B0F0"/>
            </a:gs>
            <a:gs pos="10000">
              <a:schemeClr val="bg1"/>
            </a:gs>
            <a:gs pos="94000">
              <a:schemeClr val="bg1"/>
            </a:gs>
            <a:gs pos="100000">
              <a:srgbClr val="0070C0"/>
            </a:gs>
          </a:gsLst>
          <a:lin ang="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279F48-A463-4232-BE25-3B0A6717FE9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67A40BD-95DA-4413-AE1D-ACF30F312B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6B1253-54AE-406A-9FB6-1DBDEA51D74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CD2B71-BA32-4AC5-9C59-E083DD6C7592}" type="datetimeFigureOut">
              <a:rPr lang="en-US" smtClean="0"/>
              <a:t>10/29/2021</a:t>
            </a:fld>
            <a:endParaRPr lang="en-US"/>
          </a:p>
        </p:txBody>
      </p:sp>
      <p:sp>
        <p:nvSpPr>
          <p:cNvPr id="5" name="Footer Placeholder 4">
            <a:extLst>
              <a:ext uri="{FF2B5EF4-FFF2-40B4-BE49-F238E27FC236}">
                <a16:creationId xmlns:a16="http://schemas.microsoft.com/office/drawing/2014/main" id="{6287B27F-29FC-4E21-8771-383D235727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B7447FB-FA0F-461F-9853-A2D12C13CDA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EC014E-6F93-43F0-BF35-2DCEBD3EAE7F}" type="slidenum">
              <a:rPr lang="en-US" smtClean="0"/>
              <a:t>‹#›</a:t>
            </a:fld>
            <a:endParaRPr lang="en-US"/>
          </a:p>
        </p:txBody>
      </p:sp>
    </p:spTree>
    <p:extLst>
      <p:ext uri="{BB962C8B-B14F-4D97-AF65-F5344CB8AC3E}">
        <p14:creationId xmlns:p14="http://schemas.microsoft.com/office/powerpoint/2010/main" val="20346854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4a"/><Relationship Id="rId2" Type="http://schemas.microsoft.com/office/2007/relationships/media" Target="../media/media1.m4a"/><Relationship Id="rId1" Type="http://schemas.openxmlformats.org/officeDocument/2006/relationships/tags" Target="../tags/tag1.xml"/><Relationship Id="rId5" Type="http://schemas.openxmlformats.org/officeDocument/2006/relationships/image" Target="../media/image4.png"/><Relationship Id="rId4"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7" Type="http://schemas.openxmlformats.org/officeDocument/2006/relationships/image" Target="../media/image4.png"/><Relationship Id="rId2" Type="http://schemas.microsoft.com/office/2007/relationships/media" Target="../media/media10.m4a"/><Relationship Id="rId1" Type="http://schemas.openxmlformats.org/officeDocument/2006/relationships/tags" Target="../tags/tag10.xml"/><Relationship Id="rId6" Type="http://schemas.openxmlformats.org/officeDocument/2006/relationships/image" Target="../media/image11.png"/><Relationship Id="rId5" Type="http://schemas.openxmlformats.org/officeDocument/2006/relationships/image" Target="../media/image15.png"/><Relationship Id="rId4"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11.m4a"/><Relationship Id="rId7" Type="http://schemas.openxmlformats.org/officeDocument/2006/relationships/image" Target="../media/image18.png"/><Relationship Id="rId2" Type="http://schemas.microsoft.com/office/2007/relationships/media" Target="../media/media11.m4a"/><Relationship Id="rId1" Type="http://schemas.openxmlformats.org/officeDocument/2006/relationships/tags" Target="../tags/tag1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12.xml"/><Relationship Id="rId6" Type="http://schemas.openxmlformats.org/officeDocument/2006/relationships/image" Target="../media/image4.png"/><Relationship Id="rId5" Type="http://schemas.openxmlformats.org/officeDocument/2006/relationships/image" Target="../media/image19.png"/><Relationship Id="rId4"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3.mp4"/><Relationship Id="rId1" Type="http://schemas.openxmlformats.org/officeDocument/2006/relationships/video" Target="NULL" TargetMode="Externa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13.xml"/><Relationship Id="rId6" Type="http://schemas.openxmlformats.org/officeDocument/2006/relationships/image" Target="../media/image21.png"/><Relationship Id="rId5" Type="http://schemas.openxmlformats.org/officeDocument/2006/relationships/image" Target="../media/image4.png"/><Relationship Id="rId4"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tags" Target="../tags/tag14.xml"/><Relationship Id="rId6" Type="http://schemas.openxmlformats.org/officeDocument/2006/relationships/image" Target="../media/image4.png"/><Relationship Id="rId5" Type="http://schemas.openxmlformats.org/officeDocument/2006/relationships/image" Target="../media/image22.png"/><Relationship Id="rId4"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audio" Target="../media/media16.m4a"/><Relationship Id="rId2" Type="http://schemas.microsoft.com/office/2007/relationships/media" Target="../media/media16.m4a"/><Relationship Id="rId1" Type="http://schemas.openxmlformats.org/officeDocument/2006/relationships/tags" Target="../tags/tag15.xml"/><Relationship Id="rId5" Type="http://schemas.openxmlformats.org/officeDocument/2006/relationships/image" Target="../media/image4.png"/><Relationship Id="rId4"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2.xml"/><Relationship Id="rId5" Type="http://schemas.openxmlformats.org/officeDocument/2006/relationships/image" Target="../media/image4.png"/><Relationship Id="rId4"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3.xml"/><Relationship Id="rId6" Type="http://schemas.openxmlformats.org/officeDocument/2006/relationships/image" Target="../media/image4.png"/><Relationship Id="rId5" Type="http://schemas.openxmlformats.org/officeDocument/2006/relationships/image" Target="../media/image5.gif"/><Relationship Id="rId4"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8" Type="http://schemas.openxmlformats.org/officeDocument/2006/relationships/diagramLayout" Target="../diagrams/layout1.xml"/><Relationship Id="rId13" Type="http://schemas.openxmlformats.org/officeDocument/2006/relationships/image" Target="../media/image7.jpeg"/><Relationship Id="rId3" Type="http://schemas.openxmlformats.org/officeDocument/2006/relationships/audio" Target="../media/media4.m4a"/><Relationship Id="rId7" Type="http://schemas.openxmlformats.org/officeDocument/2006/relationships/diagramData" Target="../diagrams/data1.xml"/><Relationship Id="rId12" Type="http://schemas.openxmlformats.org/officeDocument/2006/relationships/image" Target="../media/image6.jpeg"/><Relationship Id="rId2" Type="http://schemas.microsoft.com/office/2007/relationships/media" Target="../media/media4.m4a"/><Relationship Id="rId1" Type="http://schemas.openxmlformats.org/officeDocument/2006/relationships/tags" Target="../tags/tag4.xml"/><Relationship Id="rId6" Type="http://schemas.openxmlformats.org/officeDocument/2006/relationships/audio" Target="../media/audio2.wav"/><Relationship Id="rId11" Type="http://schemas.microsoft.com/office/2007/relationships/diagramDrawing" Target="../diagrams/drawing1.xml"/><Relationship Id="rId5" Type="http://schemas.openxmlformats.org/officeDocument/2006/relationships/audio" Target="../media/audio1.wav"/><Relationship Id="rId15" Type="http://schemas.openxmlformats.org/officeDocument/2006/relationships/image" Target="../media/image4.png"/><Relationship Id="rId10" Type="http://schemas.openxmlformats.org/officeDocument/2006/relationships/diagramColors" Target="../diagrams/colors1.xml"/><Relationship Id="rId4" Type="http://schemas.openxmlformats.org/officeDocument/2006/relationships/slideLayout" Target="../slideLayouts/slideLayout7.xml"/><Relationship Id="rId9" Type="http://schemas.openxmlformats.org/officeDocument/2006/relationships/diagramQuickStyle" Target="../diagrams/quickStyle1.xml"/><Relationship Id="rId1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image" Target="../media/image7.jpeg"/><Relationship Id="rId3" Type="http://schemas.openxmlformats.org/officeDocument/2006/relationships/audio" Target="../media/media5.m4a"/><Relationship Id="rId7" Type="http://schemas.openxmlformats.org/officeDocument/2006/relationships/diagramData" Target="../diagrams/data2.xml"/><Relationship Id="rId12" Type="http://schemas.openxmlformats.org/officeDocument/2006/relationships/image" Target="../media/image6.jpeg"/><Relationship Id="rId2" Type="http://schemas.microsoft.com/office/2007/relationships/media" Target="../media/media5.m4a"/><Relationship Id="rId1" Type="http://schemas.openxmlformats.org/officeDocument/2006/relationships/tags" Target="../tags/tag5.xml"/><Relationship Id="rId6" Type="http://schemas.openxmlformats.org/officeDocument/2006/relationships/audio" Target="../media/audio2.wav"/><Relationship Id="rId11" Type="http://schemas.microsoft.com/office/2007/relationships/diagramDrawing" Target="../diagrams/drawing2.xml"/><Relationship Id="rId5" Type="http://schemas.openxmlformats.org/officeDocument/2006/relationships/audio" Target="../media/audio1.wav"/><Relationship Id="rId10" Type="http://schemas.openxmlformats.org/officeDocument/2006/relationships/diagramColors" Target="../diagrams/colors2.xml"/><Relationship Id="rId4" Type="http://schemas.openxmlformats.org/officeDocument/2006/relationships/slideLayout" Target="../slideLayouts/slideLayout7.xml"/><Relationship Id="rId9" Type="http://schemas.openxmlformats.org/officeDocument/2006/relationships/diagramQuickStyle" Target="../diagrams/quickStyle2.xml"/><Relationship Id="rId1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6.xml"/><Relationship Id="rId6" Type="http://schemas.openxmlformats.org/officeDocument/2006/relationships/image" Target="../media/image9.png"/><Relationship Id="rId5" Type="http://schemas.openxmlformats.org/officeDocument/2006/relationships/image" Target="../media/image4.png"/><Relationship Id="rId4"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7" Type="http://schemas.openxmlformats.org/officeDocument/2006/relationships/image" Target="../media/image4.png"/><Relationship Id="rId2" Type="http://schemas.microsoft.com/office/2007/relationships/media" Target="../media/media7.m4a"/><Relationship Id="rId1" Type="http://schemas.openxmlformats.org/officeDocument/2006/relationships/tags" Target="../tags/tag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7" Type="http://schemas.openxmlformats.org/officeDocument/2006/relationships/image" Target="../media/image4.png"/><Relationship Id="rId2" Type="http://schemas.microsoft.com/office/2007/relationships/media" Target="../media/media8.m4a"/><Relationship Id="rId1" Type="http://schemas.openxmlformats.org/officeDocument/2006/relationships/tags" Target="../tags/tag8.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9.m4a"/><Relationship Id="rId7" Type="http://schemas.openxmlformats.org/officeDocument/2006/relationships/image" Target="../media/image14.png"/><Relationship Id="rId2" Type="http://schemas.microsoft.com/office/2007/relationships/media" Target="../media/media9.m4a"/><Relationship Id="rId1" Type="http://schemas.openxmlformats.org/officeDocument/2006/relationships/tags" Target="../tags/tag9.xml"/><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C3A6891-97FF-4682-923B-9AC8D138FF89}"/>
              </a:ext>
            </a:extLst>
          </p:cNvPr>
          <p:cNvSpPr txBox="1"/>
          <p:nvPr/>
        </p:nvSpPr>
        <p:spPr>
          <a:xfrm>
            <a:off x="1999383" y="2596488"/>
            <a:ext cx="8112157" cy="707886"/>
          </a:xfrm>
          <a:prstGeom prst="rect">
            <a:avLst/>
          </a:prstGeom>
          <a:noFill/>
        </p:spPr>
        <p:txBody>
          <a:bodyPr wrap="none" rtlCol="0">
            <a:spAutoFit/>
          </a:bodyPr>
          <a:lstStyle/>
          <a:p>
            <a:pPr algn="ctr"/>
            <a:r>
              <a:rPr lang="en-US" altLang="zh-CN" sz="4000">
                <a:solidFill>
                  <a:schemeClr val="accent1">
                    <a:lumMod val="50000"/>
                  </a:schemeClr>
                </a:solidFill>
                <a:latin typeface="Times New Roman" panose="02020603050405020304" pitchFamily="18" charset="0"/>
                <a:ea typeface="华文琥珀" panose="02010800040101010101" pitchFamily="2" charset="-122"/>
                <a:cs typeface="Times New Roman" panose="02020603050405020304" pitchFamily="18" charset="0"/>
              </a:rPr>
              <a:t>CHỦ ĐỀ </a:t>
            </a:r>
            <a:r>
              <a:rPr lang="vi-VN" altLang="zh-CN" sz="4000">
                <a:solidFill>
                  <a:schemeClr val="accent1">
                    <a:lumMod val="50000"/>
                  </a:schemeClr>
                </a:solidFill>
                <a:latin typeface="Times New Roman" panose="02020603050405020304" pitchFamily="18" charset="0"/>
                <a:ea typeface="华文琥珀" panose="02010800040101010101" pitchFamily="2" charset="-122"/>
                <a:cs typeface="Times New Roman" panose="02020603050405020304" pitchFamily="18" charset="0"/>
              </a:rPr>
              <a:t>2</a:t>
            </a:r>
            <a:r>
              <a:rPr lang="en-US" altLang="zh-CN" sz="4000">
                <a:solidFill>
                  <a:schemeClr val="accent1">
                    <a:lumMod val="50000"/>
                  </a:schemeClr>
                </a:solidFill>
                <a:latin typeface="Times New Roman" panose="02020603050405020304" pitchFamily="18" charset="0"/>
                <a:ea typeface="华文琥珀" panose="02010800040101010101" pitchFamily="2" charset="-122"/>
                <a:cs typeface="Times New Roman" panose="02020603050405020304" pitchFamily="18" charset="0"/>
              </a:rPr>
              <a:t>: </a:t>
            </a:r>
            <a:r>
              <a:rPr lang="vi-VN" altLang="zh-CN" sz="4000">
                <a:solidFill>
                  <a:schemeClr val="accent1">
                    <a:lumMod val="50000"/>
                  </a:schemeClr>
                </a:solidFill>
                <a:latin typeface="Times New Roman" panose="02020603050405020304" pitchFamily="18" charset="0"/>
                <a:ea typeface="华文琥珀" panose="02010800040101010101" pitchFamily="2" charset="-122"/>
                <a:cs typeface="Times New Roman" panose="02020603050405020304" pitchFamily="18" charset="0"/>
              </a:rPr>
              <a:t>SOẠN THẢO VĂN BẢN</a:t>
            </a:r>
            <a:endParaRPr lang="en-US" altLang="zh-CN" sz="4000" dirty="0">
              <a:solidFill>
                <a:schemeClr val="accent1">
                  <a:lumMod val="50000"/>
                </a:schemeClr>
              </a:solidFill>
              <a:latin typeface="Times New Roman" panose="02020603050405020304" pitchFamily="18" charset="0"/>
              <a:ea typeface="华文琥珀" panose="02010800040101010101" pitchFamily="2" charset="-122"/>
              <a:cs typeface="Times New Roman" panose="02020603050405020304" pitchFamily="18" charset="0"/>
            </a:endParaRPr>
          </a:p>
        </p:txBody>
      </p:sp>
      <p:sp>
        <p:nvSpPr>
          <p:cNvPr id="5" name="!!1">
            <a:extLst>
              <a:ext uri="{FF2B5EF4-FFF2-40B4-BE49-F238E27FC236}">
                <a16:creationId xmlns:a16="http://schemas.microsoft.com/office/drawing/2014/main" id="{B9EE38BE-0D15-4A76-B09C-EE246F127B5C}"/>
              </a:ext>
            </a:extLst>
          </p:cNvPr>
          <p:cNvSpPr txBox="1"/>
          <p:nvPr/>
        </p:nvSpPr>
        <p:spPr>
          <a:xfrm>
            <a:off x="854845" y="3848615"/>
            <a:ext cx="10535400" cy="584775"/>
          </a:xfrm>
          <a:prstGeom prst="rect">
            <a:avLst/>
          </a:prstGeom>
          <a:solidFill>
            <a:srgbClr val="FFFF99"/>
          </a:solidFill>
          <a:effectLst>
            <a:outerShdw blurRad="50800" dist="38100" dir="8100000" algn="tr" rotWithShape="0">
              <a:prstClr val="black">
                <a:alpha val="40000"/>
              </a:prstClr>
            </a:outerShdw>
            <a:softEdge rad="31750"/>
          </a:effectLst>
        </p:spPr>
        <p:txBody>
          <a:bodyPr wrap="square" rtlCol="0">
            <a:spAutoFit/>
          </a:bodyPr>
          <a:lstStyle/>
          <a:p>
            <a:pPr algn="ctr"/>
            <a:r>
              <a:rPr lang="vi-VN" altLang="zh-CN" sz="3200">
                <a:solidFill>
                  <a:srgbClr val="C00000"/>
                </a:solidFill>
                <a:latin typeface="Times New Roman" panose="02020603050405020304" pitchFamily="18" charset="0"/>
                <a:ea typeface="华文琥珀" panose="02010800040101010101" pitchFamily="2" charset="-122"/>
                <a:cs typeface="Times New Roman" panose="02020603050405020304" pitchFamily="18" charset="0"/>
              </a:rPr>
              <a:t>Bài </a:t>
            </a:r>
            <a:r>
              <a:rPr lang="en-US" altLang="zh-CN" sz="3200">
                <a:solidFill>
                  <a:srgbClr val="C00000"/>
                </a:solidFill>
                <a:latin typeface="Times New Roman" panose="02020603050405020304" pitchFamily="18" charset="0"/>
                <a:ea typeface="华文琥珀" panose="02010800040101010101" pitchFamily="2" charset="-122"/>
                <a:cs typeface="Times New Roman" panose="02020603050405020304" pitchFamily="18" charset="0"/>
              </a:rPr>
              <a:t>4</a:t>
            </a:r>
            <a:r>
              <a:rPr lang="vi-VN" altLang="zh-CN" sz="3200">
                <a:solidFill>
                  <a:srgbClr val="C00000"/>
                </a:solidFill>
                <a:latin typeface="Times New Roman" panose="02020603050405020304" pitchFamily="18" charset="0"/>
                <a:ea typeface="华文琥珀" panose="02010800040101010101" pitchFamily="2" charset="-122"/>
                <a:cs typeface="Times New Roman" panose="02020603050405020304" pitchFamily="18" charset="0"/>
              </a:rPr>
              <a:t>: </a:t>
            </a:r>
            <a:r>
              <a:rPr lang="vi-VN" sz="3200">
                <a:solidFill>
                  <a:srgbClr val="C00000"/>
                </a:solidFill>
                <a:latin typeface="Times New Roman" panose="02020603050405020304" pitchFamily="18" charset="0"/>
                <a:ea typeface="华文琥珀" panose="02010800040101010101" pitchFamily="2" charset="-122"/>
                <a:cs typeface="Times New Roman" panose="02020603050405020304" pitchFamily="18" charset="0"/>
              </a:rPr>
              <a:t>Định dạng trang văn bản, đánh số trang trong văn bản</a:t>
            </a:r>
            <a:endParaRPr lang="en-US" altLang="zh-CN" sz="3200" dirty="0">
              <a:solidFill>
                <a:srgbClr val="C00000"/>
              </a:solidFill>
              <a:latin typeface="Times New Roman" panose="02020603050405020304" pitchFamily="18" charset="0"/>
              <a:ea typeface="华文琥珀" panose="02010800040101010101" pitchFamily="2" charset="-122"/>
              <a:cs typeface="Times New Roman" panose="02020603050405020304" pitchFamily="18" charset="0"/>
            </a:endParaRPr>
          </a:p>
        </p:txBody>
      </p:sp>
      <p:grpSp>
        <p:nvGrpSpPr>
          <p:cNvPr id="7" name="Group 6">
            <a:extLst>
              <a:ext uri="{FF2B5EF4-FFF2-40B4-BE49-F238E27FC236}">
                <a16:creationId xmlns:a16="http://schemas.microsoft.com/office/drawing/2014/main" id="{4A7C85A9-387D-4E3E-8ACA-480BB0022E14}"/>
              </a:ext>
            </a:extLst>
          </p:cNvPr>
          <p:cNvGrpSpPr/>
          <p:nvPr/>
        </p:nvGrpSpPr>
        <p:grpSpPr>
          <a:xfrm>
            <a:off x="3626108" y="1704579"/>
            <a:ext cx="4939783" cy="584775"/>
            <a:chOff x="3812487" y="1110546"/>
            <a:chExt cx="4939783" cy="584775"/>
          </a:xfrm>
        </p:grpSpPr>
        <p:sp>
          <p:nvSpPr>
            <p:cNvPr id="8" name="矩形 9">
              <a:extLst>
                <a:ext uri="{FF2B5EF4-FFF2-40B4-BE49-F238E27FC236}">
                  <a16:creationId xmlns:a16="http://schemas.microsoft.com/office/drawing/2014/main" id="{61980883-6269-41C7-80F8-59F046DE0E11}"/>
                </a:ext>
              </a:extLst>
            </p:cNvPr>
            <p:cNvSpPr/>
            <p:nvPr/>
          </p:nvSpPr>
          <p:spPr>
            <a:xfrm>
              <a:off x="3812487" y="1450642"/>
              <a:ext cx="668037" cy="45719"/>
            </a:xfrm>
            <a:prstGeom prst="rect">
              <a:avLst/>
            </a:prstGeom>
            <a:solidFill>
              <a:srgbClr val="CC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7AB9AE"/>
                </a:solidFill>
                <a:latin typeface="华康海报体W12(P)" panose="040B0C00000000000000" pitchFamily="82" charset="-122"/>
                <a:ea typeface="华康海报体W12(P)" panose="040B0C00000000000000" pitchFamily="82" charset="-122"/>
              </a:endParaRPr>
            </a:p>
          </p:txBody>
        </p:sp>
        <p:sp>
          <p:nvSpPr>
            <p:cNvPr id="9" name="TextBox 8">
              <a:extLst>
                <a:ext uri="{FF2B5EF4-FFF2-40B4-BE49-F238E27FC236}">
                  <a16:creationId xmlns:a16="http://schemas.microsoft.com/office/drawing/2014/main" id="{B49FC6B6-E4EA-4C91-ACA7-C51405733781}"/>
                </a:ext>
              </a:extLst>
            </p:cNvPr>
            <p:cNvSpPr txBox="1"/>
            <p:nvPr/>
          </p:nvSpPr>
          <p:spPr>
            <a:xfrm>
              <a:off x="4196269" y="1110546"/>
              <a:ext cx="4147033" cy="584775"/>
            </a:xfrm>
            <a:prstGeom prst="rect">
              <a:avLst/>
            </a:prstGeom>
            <a:noFill/>
          </p:spPr>
          <p:txBody>
            <a:bodyPr wrap="square">
              <a:spAutoFit/>
            </a:bodyPr>
            <a:lstStyle/>
            <a:p>
              <a:pPr algn="ctr"/>
              <a:r>
                <a:rPr lang="vi-VN" sz="3200">
                  <a:solidFill>
                    <a:srgbClr val="FF0066"/>
                  </a:solidFill>
                  <a:latin typeface="Crystal" panose="00000400000000000000" pitchFamily="2" charset="0"/>
                </a:rPr>
                <a:t>TIN HỌC LỚP </a:t>
              </a:r>
              <a:r>
                <a:rPr lang="en-US" sz="3200">
                  <a:solidFill>
                    <a:srgbClr val="FF0066"/>
                  </a:solidFill>
                  <a:latin typeface="Crystal" panose="00000400000000000000" pitchFamily="2" charset="0"/>
                </a:rPr>
                <a:t>5</a:t>
              </a:r>
            </a:p>
          </p:txBody>
        </p:sp>
        <p:sp>
          <p:nvSpPr>
            <p:cNvPr id="10" name="矩形 9">
              <a:extLst>
                <a:ext uri="{FF2B5EF4-FFF2-40B4-BE49-F238E27FC236}">
                  <a16:creationId xmlns:a16="http://schemas.microsoft.com/office/drawing/2014/main" id="{773BAED5-8920-4526-A35A-9EAF726A7A48}"/>
                </a:ext>
              </a:extLst>
            </p:cNvPr>
            <p:cNvSpPr/>
            <p:nvPr/>
          </p:nvSpPr>
          <p:spPr>
            <a:xfrm>
              <a:off x="8084233" y="1450642"/>
              <a:ext cx="668037" cy="45719"/>
            </a:xfrm>
            <a:prstGeom prst="rect">
              <a:avLst/>
            </a:prstGeom>
            <a:solidFill>
              <a:srgbClr val="CC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7AB9AE"/>
                </a:solidFill>
                <a:latin typeface="华康海报体W12(P)" panose="040B0C00000000000000" pitchFamily="82" charset="-122"/>
                <a:ea typeface="华康海报体W12(P)" panose="040B0C00000000000000" pitchFamily="82" charset="-122"/>
              </a:endParaRPr>
            </a:p>
          </p:txBody>
        </p:sp>
      </p:grpSp>
      <p:pic>
        <p:nvPicPr>
          <p:cNvPr id="13" name="Audio 12">
            <a:hlinkClick r:id="" action="ppaction://media"/>
            <a:extLst>
              <a:ext uri="{FF2B5EF4-FFF2-40B4-BE49-F238E27FC236}">
                <a16:creationId xmlns:a16="http://schemas.microsoft.com/office/drawing/2014/main" id="{2ECB13E8-22F3-432A-9494-60916EADAB3A}"/>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390245" y="7196137"/>
            <a:ext cx="609600" cy="609600"/>
          </a:xfrm>
          <a:prstGeom prst="rect">
            <a:avLst/>
          </a:prstGeom>
        </p:spPr>
      </p:pic>
    </p:spTree>
    <p:custDataLst>
      <p:tags r:id="rId1"/>
    </p:custDataLst>
    <p:extLst>
      <p:ext uri="{BB962C8B-B14F-4D97-AF65-F5344CB8AC3E}">
        <p14:creationId xmlns:p14="http://schemas.microsoft.com/office/powerpoint/2010/main" val="2550544196"/>
      </p:ext>
    </p:extLst>
  </p:cSld>
  <p:clrMapOvr>
    <a:masterClrMapping/>
  </p:clrMapOvr>
  <mc:AlternateContent xmlns:mc="http://schemas.openxmlformats.org/markup-compatibility/2006" xmlns:p14="http://schemas.microsoft.com/office/powerpoint/2010/main">
    <mc:Choice Requires="p14">
      <p:transition spd="slow" p14:dur="4000" advTm="9924">
        <p14:vortex dir="r"/>
      </p:transition>
    </mc:Choice>
    <mc:Fallback xmlns="">
      <p:transition spd="slow" advTm="992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par>
                                <p:cTn id="12" presetID="2" presetClass="entr" presetSubtype="1" fill="hold" grpId="0" nodeType="withEffect">
                                  <p:stCondLst>
                                    <p:cond delay="100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2000" fill="hold"/>
                                        <p:tgtEl>
                                          <p:spTgt spid="4"/>
                                        </p:tgtEl>
                                        <p:attrNameLst>
                                          <p:attrName>ppt_x</p:attrName>
                                        </p:attrNameLst>
                                      </p:cBhvr>
                                      <p:tavLst>
                                        <p:tav tm="0">
                                          <p:val>
                                            <p:strVal val="#ppt_x"/>
                                          </p:val>
                                        </p:tav>
                                        <p:tav tm="100000">
                                          <p:val>
                                            <p:strVal val="#ppt_x"/>
                                          </p:val>
                                        </p:tav>
                                      </p:tavLst>
                                    </p:anim>
                                    <p:anim calcmode="lin" valueType="num">
                                      <p:cBhvr additive="base">
                                        <p:cTn id="15" dur="2000" fill="hold"/>
                                        <p:tgtEl>
                                          <p:spTgt spid="4"/>
                                        </p:tgtEl>
                                        <p:attrNameLst>
                                          <p:attrName>ppt_y</p:attrName>
                                        </p:attrNameLst>
                                      </p:cBhvr>
                                      <p:tavLst>
                                        <p:tav tm="0">
                                          <p:val>
                                            <p:strVal val="0-#ppt_h/2"/>
                                          </p:val>
                                        </p:tav>
                                        <p:tav tm="100000">
                                          <p:val>
                                            <p:strVal val="#ppt_y"/>
                                          </p:val>
                                        </p:tav>
                                      </p:tavLst>
                                    </p:anim>
                                  </p:childTnLst>
                                </p:cTn>
                              </p:par>
                              <p:par>
                                <p:cTn id="16" presetID="2" presetClass="entr" presetSubtype="4" fill="hold" grpId="0" nodeType="withEffect">
                                  <p:stCondLst>
                                    <p:cond delay="400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13"/>
                </p:tgtEl>
              </p:cMediaNode>
            </p:audio>
          </p:childTnLst>
        </p:cTn>
      </p:par>
    </p:tnLst>
    <p:bldLst>
      <p:bldP spid="4" grpId="0"/>
      <p:bldP spid="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Content Placeholder 3">
            <a:extLst>
              <a:ext uri="{FF2B5EF4-FFF2-40B4-BE49-F238E27FC236}">
                <a16:creationId xmlns:a16="http://schemas.microsoft.com/office/drawing/2014/main" id="{88EACBF2-15B2-45DE-AA8A-710CD01B515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60120" y="3352594"/>
            <a:ext cx="2393580" cy="3429000"/>
          </a:xfrm>
          <a:prstGeom prst="rect">
            <a:avLst/>
          </a:prstGeom>
        </p:spPr>
      </p:pic>
      <p:sp>
        <p:nvSpPr>
          <p:cNvPr id="28" name="Rectangle: Rounded Corners 27">
            <a:extLst>
              <a:ext uri="{FF2B5EF4-FFF2-40B4-BE49-F238E27FC236}">
                <a16:creationId xmlns:a16="http://schemas.microsoft.com/office/drawing/2014/main" id="{DFFEF36E-680D-4018-A299-20FB3FC7D020}"/>
              </a:ext>
            </a:extLst>
          </p:cNvPr>
          <p:cNvSpPr/>
          <p:nvPr/>
        </p:nvSpPr>
        <p:spPr>
          <a:xfrm>
            <a:off x="972490" y="1078863"/>
            <a:ext cx="3128021" cy="521235"/>
          </a:xfrm>
          <a:prstGeom prst="roundRect">
            <a:avLst/>
          </a:prstGeom>
          <a:solidFill>
            <a:srgbClr val="99FF33"/>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2060"/>
                </a:solidFill>
                <a:latin typeface="Times  New Roman"/>
              </a:rPr>
              <a:t>A. Hoạt động </a:t>
            </a:r>
            <a:r>
              <a:rPr lang="vi-VN" sz="2400" b="1">
                <a:solidFill>
                  <a:srgbClr val="002060"/>
                </a:solidFill>
                <a:latin typeface="Times  New Roman"/>
              </a:rPr>
              <a:t>cơ bản</a:t>
            </a:r>
            <a:endParaRPr lang="en-US" sz="2400" b="1">
              <a:solidFill>
                <a:srgbClr val="002060"/>
              </a:solidFill>
              <a:latin typeface="Times  New Roman"/>
            </a:endParaRPr>
          </a:p>
        </p:txBody>
      </p:sp>
      <p:sp>
        <p:nvSpPr>
          <p:cNvPr id="21" name="TextBox 20">
            <a:extLst>
              <a:ext uri="{FF2B5EF4-FFF2-40B4-BE49-F238E27FC236}">
                <a16:creationId xmlns:a16="http://schemas.microsoft.com/office/drawing/2014/main" id="{85CF7C39-112D-430A-9342-14C1C8AC0EAF}"/>
              </a:ext>
            </a:extLst>
          </p:cNvPr>
          <p:cNvSpPr txBox="1">
            <a:spLocks noChangeArrowheads="1"/>
          </p:cNvSpPr>
          <p:nvPr/>
        </p:nvSpPr>
        <p:spPr bwMode="auto">
          <a:xfrm>
            <a:off x="544091" y="2225853"/>
            <a:ext cx="3277903" cy="461655"/>
          </a:xfrm>
          <a:prstGeom prst="rect">
            <a:avLst/>
          </a:prstGeom>
          <a:noFill/>
        </p:spPr>
        <p:txBody>
          <a:bodyPr wrap="square" lIns="91430" tIns="45715" rIns="91430" bIns="45715" rtlCol="0">
            <a:spAutoFit/>
          </a:bodyPr>
          <a:lstStyle>
            <a:defPPr>
              <a:defRPr lang="en-US"/>
            </a:defPPr>
            <a:lvl1pPr algn="ctr" defTabSz="1149360">
              <a:defRPr sz="2800" b="1">
                <a:solidFill>
                  <a:srgbClr val="0070C0"/>
                </a:solidFill>
                <a:latin typeface="Times New Roman" pitchFamily="18" charset="0"/>
                <a:cs typeface="Times New Roman" pitchFamily="18" charset="0"/>
              </a:defRPr>
            </a:lvl1pPr>
          </a:lstStyle>
          <a:p>
            <a:pPr algn="just"/>
            <a:r>
              <a:rPr lang="en-US" sz="2400" b="0"/>
              <a:t>2. </a:t>
            </a:r>
            <a:r>
              <a:rPr lang="vi-VN" sz="2400" b="0"/>
              <a:t>Chọn thẻ Page Layout</a:t>
            </a:r>
            <a:endParaRPr lang="en-US" sz="2400" b="0"/>
          </a:p>
        </p:txBody>
      </p:sp>
      <p:sp>
        <p:nvSpPr>
          <p:cNvPr id="2" name="TextBox 1">
            <a:extLst>
              <a:ext uri="{FF2B5EF4-FFF2-40B4-BE49-F238E27FC236}">
                <a16:creationId xmlns:a16="http://schemas.microsoft.com/office/drawing/2014/main" id="{BFB3726B-E7A0-4CA2-8617-B661A3F1E4E1}"/>
              </a:ext>
            </a:extLst>
          </p:cNvPr>
          <p:cNvSpPr txBox="1"/>
          <p:nvPr/>
        </p:nvSpPr>
        <p:spPr>
          <a:xfrm>
            <a:off x="13022825" y="761539"/>
            <a:ext cx="6296025" cy="1477328"/>
          </a:xfrm>
          <a:prstGeom prst="rect">
            <a:avLst/>
          </a:prstGeom>
          <a:noFill/>
        </p:spPr>
        <p:txBody>
          <a:bodyPr wrap="square" rtlCol="0">
            <a:spAutoFit/>
          </a:bodyPr>
          <a:lstStyle/>
          <a:p>
            <a:r>
              <a:rPr lang="en-US"/>
              <a:t>Các còn cùng quan sát hình ảnh nhóm Styles trong thẻ Home. Trong nhóm này có chứa nhiều kiểu trình bày văn bản khác nhau. </a:t>
            </a:r>
          </a:p>
          <a:p>
            <a:r>
              <a:rPr lang="en-US"/>
              <a:t>Trước khi thực hành hai bài tập trong hoạt động cơ bản và các bài tập khác trong các hoạt động tiếp theo, các con hãy cùng theo dõi phần hướng dẫn của cô nhé!</a:t>
            </a:r>
          </a:p>
        </p:txBody>
      </p:sp>
      <p:sp>
        <p:nvSpPr>
          <p:cNvPr id="10" name="!!1">
            <a:extLst>
              <a:ext uri="{FF2B5EF4-FFF2-40B4-BE49-F238E27FC236}">
                <a16:creationId xmlns:a16="http://schemas.microsoft.com/office/drawing/2014/main" id="{18210168-6ECD-42EB-9AAF-7E9809F39655}"/>
              </a:ext>
            </a:extLst>
          </p:cNvPr>
          <p:cNvSpPr/>
          <p:nvPr/>
        </p:nvSpPr>
        <p:spPr>
          <a:xfrm>
            <a:off x="972492" y="230865"/>
            <a:ext cx="10224838" cy="584776"/>
          </a:xfrm>
          <a:prstGeom prst="roundRect">
            <a:avLst/>
          </a:prstGeom>
          <a:solidFill>
            <a:srgbClr val="FFFF99"/>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2060"/>
                </a:solidFill>
                <a:latin typeface="Times  New Roman"/>
              </a:rPr>
              <a:t>BÀI </a:t>
            </a:r>
            <a:r>
              <a:rPr lang="vi-VN" sz="2400" b="1">
                <a:solidFill>
                  <a:srgbClr val="002060"/>
                </a:solidFill>
                <a:latin typeface="Times  New Roman"/>
              </a:rPr>
              <a:t>4: </a:t>
            </a:r>
            <a:r>
              <a:rPr lang="en-US" sz="2400" b="1">
                <a:solidFill>
                  <a:srgbClr val="002060"/>
                </a:solidFill>
                <a:latin typeface="Times  New Roman"/>
              </a:rPr>
              <a:t>ĐỊNH DẠNG TRANG VĂN BẢN, ĐÁNH SỐ TRANG </a:t>
            </a:r>
            <a:r>
              <a:rPr lang="vi-VN" sz="2400" b="1">
                <a:solidFill>
                  <a:srgbClr val="002060"/>
                </a:solidFill>
                <a:latin typeface="Times  New Roman"/>
              </a:rPr>
              <a:t>VĂN BẢN </a:t>
            </a:r>
            <a:endParaRPr lang="en-US" sz="2400" b="1">
              <a:solidFill>
                <a:srgbClr val="002060"/>
              </a:solidFill>
              <a:latin typeface="Times  New Roman"/>
            </a:endParaRPr>
          </a:p>
        </p:txBody>
      </p:sp>
      <p:sp>
        <p:nvSpPr>
          <p:cNvPr id="8" name="TextBox 7">
            <a:extLst>
              <a:ext uri="{FF2B5EF4-FFF2-40B4-BE49-F238E27FC236}">
                <a16:creationId xmlns:a16="http://schemas.microsoft.com/office/drawing/2014/main" id="{69C426CF-FCD4-4F3F-8C2C-E33504E2C997}"/>
              </a:ext>
            </a:extLst>
          </p:cNvPr>
          <p:cNvSpPr txBox="1">
            <a:spLocks noChangeArrowheads="1"/>
          </p:cNvSpPr>
          <p:nvPr/>
        </p:nvSpPr>
        <p:spPr bwMode="auto">
          <a:xfrm>
            <a:off x="544091" y="3116160"/>
            <a:ext cx="4637509" cy="461655"/>
          </a:xfrm>
          <a:prstGeom prst="rect">
            <a:avLst/>
          </a:prstGeom>
          <a:noFill/>
        </p:spPr>
        <p:txBody>
          <a:bodyPr wrap="square" lIns="91430" tIns="45715" rIns="91430" bIns="45715" rtlCol="0">
            <a:spAutoFit/>
          </a:bodyPr>
          <a:lstStyle>
            <a:defPPr>
              <a:defRPr lang="en-US"/>
            </a:defPPr>
            <a:lvl1pPr algn="ctr" defTabSz="1149360">
              <a:defRPr sz="2800" b="1">
                <a:solidFill>
                  <a:srgbClr val="0070C0"/>
                </a:solidFill>
                <a:latin typeface="Times New Roman" pitchFamily="18" charset="0"/>
                <a:cs typeface="Times New Roman" pitchFamily="18" charset="0"/>
              </a:defRPr>
            </a:lvl1pPr>
          </a:lstStyle>
          <a:p>
            <a:pPr algn="just"/>
            <a:r>
              <a:rPr lang="vi-VN" sz="2400" i="1"/>
              <a:t>2d</a:t>
            </a:r>
            <a:r>
              <a:rPr lang="en-US" sz="2400" i="1"/>
              <a:t>. </a:t>
            </a:r>
            <a:r>
              <a:rPr lang="vi-VN" sz="2400" i="1"/>
              <a:t>Thay đổi kích thước trang giấy</a:t>
            </a:r>
            <a:r>
              <a:rPr lang="en-US" sz="2400" i="1"/>
              <a:t>.</a:t>
            </a:r>
          </a:p>
        </p:txBody>
      </p:sp>
      <p:pic>
        <p:nvPicPr>
          <p:cNvPr id="11" name="Content Placeholder 3">
            <a:extLst>
              <a:ext uri="{FF2B5EF4-FFF2-40B4-BE49-F238E27FC236}">
                <a16:creationId xmlns:a16="http://schemas.microsoft.com/office/drawing/2014/main" id="{95B93A5F-6922-421B-9B1C-DEBB3E0C053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313"/>
          <a:stretch/>
        </p:blipFill>
        <p:spPr>
          <a:xfrm>
            <a:off x="4368877" y="1657687"/>
            <a:ext cx="7132363" cy="1388099"/>
          </a:xfrm>
          <a:prstGeom prst="rect">
            <a:avLst/>
          </a:prstGeom>
        </p:spPr>
      </p:pic>
      <p:sp>
        <p:nvSpPr>
          <p:cNvPr id="20" name="TextBox 19">
            <a:extLst>
              <a:ext uri="{FF2B5EF4-FFF2-40B4-BE49-F238E27FC236}">
                <a16:creationId xmlns:a16="http://schemas.microsoft.com/office/drawing/2014/main" id="{88B4F682-CF49-4510-9BE4-5A858B7F158A}"/>
              </a:ext>
            </a:extLst>
          </p:cNvPr>
          <p:cNvSpPr txBox="1">
            <a:spLocks noChangeArrowheads="1"/>
          </p:cNvSpPr>
          <p:nvPr/>
        </p:nvSpPr>
        <p:spPr bwMode="auto">
          <a:xfrm>
            <a:off x="1255621" y="3877673"/>
            <a:ext cx="3321140" cy="461655"/>
          </a:xfrm>
          <a:prstGeom prst="rect">
            <a:avLst/>
          </a:prstGeom>
          <a:noFill/>
        </p:spPr>
        <p:txBody>
          <a:bodyPr wrap="square" lIns="91430" tIns="45715" rIns="91430" bIns="45715" rtlCol="0">
            <a:spAutoFit/>
          </a:bodyPr>
          <a:lstStyle>
            <a:defPPr>
              <a:defRPr lang="en-US"/>
            </a:defPPr>
            <a:lvl1pPr algn="ctr" defTabSz="1149360">
              <a:defRPr sz="2800" b="1">
                <a:solidFill>
                  <a:srgbClr val="0070C0"/>
                </a:solidFill>
                <a:latin typeface="Times New Roman" pitchFamily="18" charset="0"/>
                <a:cs typeface="Times New Roman" pitchFamily="18" charset="0"/>
              </a:defRPr>
            </a:lvl1pPr>
          </a:lstStyle>
          <a:p>
            <a:pPr algn="just"/>
            <a:r>
              <a:rPr lang="vi-VN" sz="2400" b="0"/>
              <a:t>Bước 1: Nháy vào Size</a:t>
            </a:r>
            <a:r>
              <a:rPr lang="en-US" sz="2400" b="0"/>
              <a:t>.</a:t>
            </a:r>
          </a:p>
        </p:txBody>
      </p:sp>
      <p:sp>
        <p:nvSpPr>
          <p:cNvPr id="22" name="TextBox 21">
            <a:extLst>
              <a:ext uri="{FF2B5EF4-FFF2-40B4-BE49-F238E27FC236}">
                <a16:creationId xmlns:a16="http://schemas.microsoft.com/office/drawing/2014/main" id="{83C3A5BB-5112-4293-9656-35BA477C714C}"/>
              </a:ext>
            </a:extLst>
          </p:cNvPr>
          <p:cNvSpPr txBox="1">
            <a:spLocks noChangeArrowheads="1"/>
          </p:cNvSpPr>
          <p:nvPr/>
        </p:nvSpPr>
        <p:spPr bwMode="auto">
          <a:xfrm>
            <a:off x="1247872" y="5067094"/>
            <a:ext cx="5762528" cy="1354207"/>
          </a:xfrm>
          <a:prstGeom prst="rect">
            <a:avLst/>
          </a:prstGeom>
          <a:noFill/>
        </p:spPr>
        <p:txBody>
          <a:bodyPr wrap="square" lIns="91430" tIns="45715" rIns="91430" bIns="45715" rtlCol="0">
            <a:spAutoFit/>
          </a:bodyPr>
          <a:lstStyle>
            <a:defPPr>
              <a:defRPr lang="en-US"/>
            </a:defPPr>
            <a:lvl1pPr algn="ctr" defTabSz="1149360">
              <a:defRPr sz="2800" b="1">
                <a:solidFill>
                  <a:srgbClr val="0070C0"/>
                </a:solidFill>
                <a:latin typeface="Times New Roman" pitchFamily="18" charset="0"/>
                <a:cs typeface="Times New Roman" pitchFamily="18" charset="0"/>
              </a:defRPr>
            </a:lvl1pPr>
          </a:lstStyle>
          <a:p>
            <a:pPr algn="just">
              <a:spcAft>
                <a:spcPts val="1200"/>
              </a:spcAft>
            </a:pPr>
            <a:r>
              <a:rPr lang="vi-VN" sz="2400" b="0"/>
              <a:t>Bước 2: Thay đổi kích thước trang giấy.</a:t>
            </a:r>
          </a:p>
          <a:p>
            <a:pPr algn="just"/>
            <a:r>
              <a:rPr lang="vi-VN" sz="2400" b="0"/>
              <a:t>Hai khổ giấy thường được chọn khi soạn thảo văn bản là cỡ giấy Letter cà cỡ giấy A4.</a:t>
            </a:r>
            <a:endParaRPr lang="en-US" sz="2400" b="0"/>
          </a:p>
        </p:txBody>
      </p:sp>
      <p:cxnSp>
        <p:nvCxnSpPr>
          <p:cNvPr id="27" name="Straight Arrow Connector 26">
            <a:extLst>
              <a:ext uri="{FF2B5EF4-FFF2-40B4-BE49-F238E27FC236}">
                <a16:creationId xmlns:a16="http://schemas.microsoft.com/office/drawing/2014/main" id="{708AF929-CF86-4BC2-A3B5-B63E082257D4}"/>
              </a:ext>
            </a:extLst>
          </p:cNvPr>
          <p:cNvCxnSpPr>
            <a:cxnSpLocks/>
          </p:cNvCxnSpPr>
          <p:nvPr/>
        </p:nvCxnSpPr>
        <p:spPr>
          <a:xfrm flipV="1">
            <a:off x="4368877" y="2447039"/>
            <a:ext cx="2851073" cy="160463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63FB837D-35D6-4DEE-B804-4A5B5BD16F9F}"/>
              </a:ext>
            </a:extLst>
          </p:cNvPr>
          <p:cNvCxnSpPr>
            <a:cxnSpLocks/>
          </p:cNvCxnSpPr>
          <p:nvPr/>
        </p:nvCxnSpPr>
        <p:spPr>
          <a:xfrm flipV="1">
            <a:off x="6898998" y="3760120"/>
            <a:ext cx="1261122" cy="199947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8848B7B3-EBD3-43D7-8C82-15191CFE0376}"/>
              </a:ext>
            </a:extLst>
          </p:cNvPr>
          <p:cNvCxnSpPr>
            <a:cxnSpLocks/>
          </p:cNvCxnSpPr>
          <p:nvPr/>
        </p:nvCxnSpPr>
        <p:spPr>
          <a:xfrm>
            <a:off x="6898998" y="5718772"/>
            <a:ext cx="1372524" cy="702529"/>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6" name="Audio 5">
            <a:hlinkClick r:id="" action="ppaction://media"/>
            <a:extLst>
              <a:ext uri="{FF2B5EF4-FFF2-40B4-BE49-F238E27FC236}">
                <a16:creationId xmlns:a16="http://schemas.microsoft.com/office/drawing/2014/main" id="{A6FC44B3-361D-4D1B-9AA8-92DA45E9E5D1}"/>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8180832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2161">
        <p159:morph option="byObject"/>
      </p:transition>
    </mc:Choice>
    <mc:Fallback xmlns="">
      <p:transition spd="slow" advTm="3216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barn(inVertical)">
                                      <p:cBhvr>
                                        <p:cTn id="16" dur="500"/>
                                        <p:tgtEl>
                                          <p:spTgt spid="20"/>
                                        </p:tgtEl>
                                      </p:cBhvr>
                                    </p:animEffect>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ipe(down)">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xit" presetSubtype="0" fill="hold" nodeType="clickEffect">
                                  <p:stCondLst>
                                    <p:cond delay="0"/>
                                  </p:stCondLst>
                                  <p:childTnLst>
                                    <p:animEffect transition="out" filter="dissolve">
                                      <p:cBhvr>
                                        <p:cTn id="24" dur="500"/>
                                        <p:tgtEl>
                                          <p:spTgt spid="27"/>
                                        </p:tgtEl>
                                      </p:cBhvr>
                                    </p:animEffect>
                                    <p:set>
                                      <p:cBhvr>
                                        <p:cTn id="25" dur="1" fill="hold">
                                          <p:stCondLst>
                                            <p:cond delay="499"/>
                                          </p:stCondLst>
                                        </p:cTn>
                                        <p:tgtEl>
                                          <p:spTgt spid="27"/>
                                        </p:tgtEl>
                                        <p:attrNameLst>
                                          <p:attrName>style.visibility</p:attrName>
                                        </p:attrNameLst>
                                      </p:cBhvr>
                                      <p:to>
                                        <p:strVal val="hidden"/>
                                      </p:to>
                                    </p:set>
                                  </p:childTnLst>
                                </p:cTn>
                              </p:par>
                            </p:childTnLst>
                          </p:cTn>
                        </p:par>
                        <p:par>
                          <p:cTn id="26" fill="hold">
                            <p:stCondLst>
                              <p:cond delay="500"/>
                            </p:stCondLst>
                            <p:childTnLst>
                              <p:par>
                                <p:cTn id="27" presetID="16" presetClass="entr" presetSubtype="21" fill="hold" grpId="0" nodeType="after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barn(inVertical)">
                                      <p:cBhvr>
                                        <p:cTn id="29" dur="500"/>
                                        <p:tgtEl>
                                          <p:spTgt spid="22"/>
                                        </p:tgtEl>
                                      </p:cBhvr>
                                    </p:animEffect>
                                  </p:childTnLst>
                                </p:cTn>
                              </p:par>
                            </p:childTnLst>
                          </p:cTn>
                        </p:par>
                        <p:par>
                          <p:cTn id="30" fill="hold">
                            <p:stCondLst>
                              <p:cond delay="1000"/>
                            </p:stCondLst>
                            <p:childTnLst>
                              <p:par>
                                <p:cTn id="31" presetID="1" presetClass="entr" presetSubtype="0" fill="hold" nodeType="after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childTnLst>
                          </p:cTn>
                        </p:par>
                        <p:par>
                          <p:cTn id="33" fill="hold">
                            <p:stCondLst>
                              <p:cond delay="1000"/>
                            </p:stCondLst>
                            <p:childTnLst>
                              <p:par>
                                <p:cTn id="34" presetID="16" presetClass="entr" presetSubtype="21" fill="hold" nodeType="after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barn(inVertical)">
                                      <p:cBhvr>
                                        <p:cTn id="36" dur="500"/>
                                        <p:tgtEl>
                                          <p:spTgt spid="30"/>
                                        </p:tgtEl>
                                      </p:cBhvr>
                                    </p:animEffect>
                                  </p:childTnLst>
                                </p:cTn>
                              </p:par>
                            </p:childTnLst>
                          </p:cTn>
                        </p:par>
                        <p:par>
                          <p:cTn id="37" fill="hold">
                            <p:stCondLst>
                              <p:cond delay="1500"/>
                            </p:stCondLst>
                            <p:childTnLst>
                              <p:par>
                                <p:cTn id="38" presetID="16" presetClass="entr" presetSubtype="21" fill="hold" nodeType="after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barn(inVertical)">
                                      <p:cBhvr>
                                        <p:cTn id="4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6"/>
                </p:tgtEl>
              </p:cMediaNode>
            </p:audio>
          </p:childTnLst>
        </p:cTn>
      </p:par>
    </p:tnLst>
    <p:bldLst>
      <p:bldP spid="8" grpId="0"/>
      <p:bldP spid="20" grpId="0"/>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A9AB568-0B55-4C16-8319-FB870961C804}"/>
              </a:ext>
            </a:extLst>
          </p:cNvPr>
          <p:cNvPicPr>
            <a:picLocks noChangeAspect="1"/>
          </p:cNvPicPr>
          <p:nvPr/>
        </p:nvPicPr>
        <p:blipFill>
          <a:blip r:embed="rId5"/>
          <a:stretch>
            <a:fillRect/>
          </a:stretch>
        </p:blipFill>
        <p:spPr>
          <a:xfrm>
            <a:off x="4881500" y="1533826"/>
            <a:ext cx="6363588" cy="1200318"/>
          </a:xfrm>
          <a:prstGeom prst="rect">
            <a:avLst/>
          </a:prstGeom>
        </p:spPr>
      </p:pic>
      <p:sp>
        <p:nvSpPr>
          <p:cNvPr id="28" name="Rectangle: Rounded Corners 27">
            <a:extLst>
              <a:ext uri="{FF2B5EF4-FFF2-40B4-BE49-F238E27FC236}">
                <a16:creationId xmlns:a16="http://schemas.microsoft.com/office/drawing/2014/main" id="{DFFEF36E-680D-4018-A299-20FB3FC7D020}"/>
              </a:ext>
            </a:extLst>
          </p:cNvPr>
          <p:cNvSpPr/>
          <p:nvPr/>
        </p:nvSpPr>
        <p:spPr>
          <a:xfrm>
            <a:off x="972490" y="1078863"/>
            <a:ext cx="3128021" cy="521235"/>
          </a:xfrm>
          <a:prstGeom prst="roundRect">
            <a:avLst/>
          </a:prstGeom>
          <a:solidFill>
            <a:srgbClr val="99FF33"/>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2060"/>
                </a:solidFill>
                <a:latin typeface="Times  New Roman"/>
              </a:rPr>
              <a:t>A. Hoạt động </a:t>
            </a:r>
            <a:r>
              <a:rPr lang="vi-VN" sz="2400" b="1">
                <a:solidFill>
                  <a:srgbClr val="002060"/>
                </a:solidFill>
                <a:latin typeface="Times  New Roman"/>
              </a:rPr>
              <a:t>cơ bản</a:t>
            </a:r>
            <a:endParaRPr lang="en-US" sz="2400" b="1">
              <a:solidFill>
                <a:srgbClr val="002060"/>
              </a:solidFill>
              <a:latin typeface="Times  New Roman"/>
            </a:endParaRPr>
          </a:p>
        </p:txBody>
      </p:sp>
      <p:sp>
        <p:nvSpPr>
          <p:cNvPr id="21" name="TextBox 20">
            <a:extLst>
              <a:ext uri="{FF2B5EF4-FFF2-40B4-BE49-F238E27FC236}">
                <a16:creationId xmlns:a16="http://schemas.microsoft.com/office/drawing/2014/main" id="{85CF7C39-112D-430A-9342-14C1C8AC0EAF}"/>
              </a:ext>
            </a:extLst>
          </p:cNvPr>
          <p:cNvSpPr txBox="1">
            <a:spLocks noChangeArrowheads="1"/>
          </p:cNvSpPr>
          <p:nvPr/>
        </p:nvSpPr>
        <p:spPr bwMode="auto">
          <a:xfrm>
            <a:off x="544091" y="2225853"/>
            <a:ext cx="2465809" cy="461655"/>
          </a:xfrm>
          <a:prstGeom prst="rect">
            <a:avLst/>
          </a:prstGeom>
          <a:noFill/>
        </p:spPr>
        <p:txBody>
          <a:bodyPr wrap="square" lIns="91430" tIns="45715" rIns="91430" bIns="45715" rtlCol="0">
            <a:spAutoFit/>
          </a:bodyPr>
          <a:lstStyle>
            <a:defPPr>
              <a:defRPr lang="en-US"/>
            </a:defPPr>
            <a:lvl1pPr algn="ctr" defTabSz="1149360">
              <a:defRPr sz="2800" b="1">
                <a:solidFill>
                  <a:srgbClr val="0070C0"/>
                </a:solidFill>
                <a:latin typeface="Times New Roman" pitchFamily="18" charset="0"/>
                <a:cs typeface="Times New Roman" pitchFamily="18" charset="0"/>
              </a:defRPr>
            </a:lvl1pPr>
          </a:lstStyle>
          <a:p>
            <a:pPr algn="just"/>
            <a:r>
              <a:rPr lang="vi-VN" sz="2400" b="0"/>
              <a:t>3. Đánh số trang</a:t>
            </a:r>
            <a:endParaRPr lang="en-US" sz="2400" b="0"/>
          </a:p>
        </p:txBody>
      </p:sp>
      <p:sp>
        <p:nvSpPr>
          <p:cNvPr id="10" name="!!1">
            <a:extLst>
              <a:ext uri="{FF2B5EF4-FFF2-40B4-BE49-F238E27FC236}">
                <a16:creationId xmlns:a16="http://schemas.microsoft.com/office/drawing/2014/main" id="{18210168-6ECD-42EB-9AAF-7E9809F39655}"/>
              </a:ext>
            </a:extLst>
          </p:cNvPr>
          <p:cNvSpPr/>
          <p:nvPr/>
        </p:nvSpPr>
        <p:spPr>
          <a:xfrm>
            <a:off x="972492" y="230865"/>
            <a:ext cx="10224838" cy="584776"/>
          </a:xfrm>
          <a:prstGeom prst="roundRect">
            <a:avLst/>
          </a:prstGeom>
          <a:solidFill>
            <a:srgbClr val="FFFF99"/>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2060"/>
                </a:solidFill>
                <a:latin typeface="Times  New Roman"/>
              </a:rPr>
              <a:t>BÀI </a:t>
            </a:r>
            <a:r>
              <a:rPr lang="vi-VN" sz="2400" b="1">
                <a:solidFill>
                  <a:srgbClr val="002060"/>
                </a:solidFill>
                <a:latin typeface="Times  New Roman"/>
              </a:rPr>
              <a:t>4: </a:t>
            </a:r>
            <a:r>
              <a:rPr lang="en-US" sz="2400" b="1">
                <a:solidFill>
                  <a:srgbClr val="002060"/>
                </a:solidFill>
                <a:latin typeface="Times  New Roman"/>
              </a:rPr>
              <a:t>ĐỊNH DẠNG TRANG VĂN BẢN, ĐÁNH SỐ TRANG </a:t>
            </a:r>
            <a:r>
              <a:rPr lang="vi-VN" sz="2400" b="1">
                <a:solidFill>
                  <a:srgbClr val="002060"/>
                </a:solidFill>
                <a:latin typeface="Times  New Roman"/>
              </a:rPr>
              <a:t>VĂN BẢN </a:t>
            </a:r>
            <a:endParaRPr lang="en-US" sz="2400" b="1">
              <a:solidFill>
                <a:srgbClr val="002060"/>
              </a:solidFill>
              <a:latin typeface="Times  New Roman"/>
            </a:endParaRPr>
          </a:p>
        </p:txBody>
      </p:sp>
      <p:cxnSp>
        <p:nvCxnSpPr>
          <p:cNvPr id="13" name="Straight Arrow Connector 12">
            <a:extLst>
              <a:ext uri="{FF2B5EF4-FFF2-40B4-BE49-F238E27FC236}">
                <a16:creationId xmlns:a16="http://schemas.microsoft.com/office/drawing/2014/main" id="{30687BE8-C5E2-4D98-BB72-5E9EADD20E36}"/>
              </a:ext>
            </a:extLst>
          </p:cNvPr>
          <p:cNvCxnSpPr>
            <a:cxnSpLocks/>
          </p:cNvCxnSpPr>
          <p:nvPr/>
        </p:nvCxnSpPr>
        <p:spPr>
          <a:xfrm flipV="1">
            <a:off x="3790889" y="1784987"/>
            <a:ext cx="2294022" cy="124555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88B4F682-CF49-4510-9BE4-5A858B7F158A}"/>
              </a:ext>
            </a:extLst>
          </p:cNvPr>
          <p:cNvSpPr txBox="1">
            <a:spLocks noChangeArrowheads="1"/>
          </p:cNvSpPr>
          <p:nvPr/>
        </p:nvSpPr>
        <p:spPr bwMode="auto">
          <a:xfrm>
            <a:off x="1028534" y="2844526"/>
            <a:ext cx="3321140" cy="461655"/>
          </a:xfrm>
          <a:prstGeom prst="rect">
            <a:avLst/>
          </a:prstGeom>
          <a:noFill/>
        </p:spPr>
        <p:txBody>
          <a:bodyPr wrap="square" lIns="91430" tIns="45715" rIns="91430" bIns="45715" rtlCol="0">
            <a:spAutoFit/>
          </a:bodyPr>
          <a:lstStyle>
            <a:defPPr>
              <a:defRPr lang="en-US"/>
            </a:defPPr>
            <a:lvl1pPr algn="ctr" defTabSz="1149360">
              <a:defRPr sz="2800" b="1">
                <a:solidFill>
                  <a:srgbClr val="0070C0"/>
                </a:solidFill>
                <a:latin typeface="Times New Roman" pitchFamily="18" charset="0"/>
                <a:cs typeface="Times New Roman" pitchFamily="18" charset="0"/>
              </a:defRPr>
            </a:lvl1pPr>
          </a:lstStyle>
          <a:p>
            <a:pPr algn="just"/>
            <a:r>
              <a:rPr lang="vi-VN" sz="2400" b="0"/>
              <a:t>Bước 1: Chọn thẻ Insert</a:t>
            </a:r>
            <a:r>
              <a:rPr lang="en-US" sz="2400" b="0"/>
              <a:t>.</a:t>
            </a:r>
          </a:p>
        </p:txBody>
      </p:sp>
      <p:sp>
        <p:nvSpPr>
          <p:cNvPr id="22" name="TextBox 21">
            <a:extLst>
              <a:ext uri="{FF2B5EF4-FFF2-40B4-BE49-F238E27FC236}">
                <a16:creationId xmlns:a16="http://schemas.microsoft.com/office/drawing/2014/main" id="{83C3A5BB-5112-4293-9656-35BA477C714C}"/>
              </a:ext>
            </a:extLst>
          </p:cNvPr>
          <p:cNvSpPr txBox="1">
            <a:spLocks noChangeArrowheads="1"/>
          </p:cNvSpPr>
          <p:nvPr/>
        </p:nvSpPr>
        <p:spPr bwMode="auto">
          <a:xfrm>
            <a:off x="1036578" y="3655911"/>
            <a:ext cx="5853934" cy="1354207"/>
          </a:xfrm>
          <a:prstGeom prst="rect">
            <a:avLst/>
          </a:prstGeom>
          <a:noFill/>
        </p:spPr>
        <p:txBody>
          <a:bodyPr wrap="square" lIns="91430" tIns="45715" rIns="91430" bIns="45715" rtlCol="0">
            <a:spAutoFit/>
          </a:bodyPr>
          <a:lstStyle>
            <a:defPPr>
              <a:defRPr lang="en-US"/>
            </a:defPPr>
            <a:lvl1pPr algn="ctr" defTabSz="1149360">
              <a:defRPr sz="2800" b="1">
                <a:solidFill>
                  <a:srgbClr val="0070C0"/>
                </a:solidFill>
                <a:latin typeface="Times New Roman" pitchFamily="18" charset="0"/>
                <a:cs typeface="Times New Roman" pitchFamily="18" charset="0"/>
              </a:defRPr>
            </a:lvl1pPr>
          </a:lstStyle>
          <a:p>
            <a:pPr algn="just">
              <a:spcAft>
                <a:spcPts val="1200"/>
              </a:spcAft>
            </a:pPr>
            <a:r>
              <a:rPr lang="vi-VN" sz="2400" b="0"/>
              <a:t>Bước 2: Chọn </a:t>
            </a:r>
            <a:r>
              <a:rPr lang="vi-VN" sz="2400"/>
              <a:t>Page Number</a:t>
            </a:r>
            <a:r>
              <a:rPr lang="vi-VN" sz="2400" b="0"/>
              <a:t>,</a:t>
            </a:r>
          </a:p>
          <a:p>
            <a:pPr algn="just">
              <a:spcAft>
                <a:spcPts val="1200"/>
              </a:spcAft>
            </a:pPr>
            <a:r>
              <a:rPr lang="vi-VN" sz="2400" b="0"/>
              <a:t>Chọn </a:t>
            </a:r>
            <a:r>
              <a:rPr lang="vi-VN" sz="2400"/>
              <a:t>Bottom of Page </a:t>
            </a:r>
            <a:r>
              <a:rPr lang="vi-VN" sz="2400" b="0"/>
              <a:t>để chọn vị trí số trang ở phía dưới của trang.</a:t>
            </a:r>
            <a:endParaRPr lang="en-US" sz="2400" b="0"/>
          </a:p>
        </p:txBody>
      </p:sp>
      <p:cxnSp>
        <p:nvCxnSpPr>
          <p:cNvPr id="27" name="Straight Arrow Connector 26">
            <a:extLst>
              <a:ext uri="{FF2B5EF4-FFF2-40B4-BE49-F238E27FC236}">
                <a16:creationId xmlns:a16="http://schemas.microsoft.com/office/drawing/2014/main" id="{708AF929-CF86-4BC2-A3B5-B63E082257D4}"/>
              </a:ext>
            </a:extLst>
          </p:cNvPr>
          <p:cNvCxnSpPr>
            <a:cxnSpLocks/>
          </p:cNvCxnSpPr>
          <p:nvPr/>
        </p:nvCxnSpPr>
        <p:spPr>
          <a:xfrm flipV="1">
            <a:off x="4787637" y="2456680"/>
            <a:ext cx="5385063" cy="132957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30FAC0ED-0091-4CB0-9874-1C91CB816F17}"/>
              </a:ext>
            </a:extLst>
          </p:cNvPr>
          <p:cNvSpPr txBox="1">
            <a:spLocks noChangeArrowheads="1"/>
          </p:cNvSpPr>
          <p:nvPr/>
        </p:nvSpPr>
        <p:spPr bwMode="auto">
          <a:xfrm>
            <a:off x="1028534" y="5359848"/>
            <a:ext cx="3759103" cy="830987"/>
          </a:xfrm>
          <a:prstGeom prst="rect">
            <a:avLst/>
          </a:prstGeom>
          <a:noFill/>
        </p:spPr>
        <p:txBody>
          <a:bodyPr wrap="square" lIns="91430" tIns="45715" rIns="91430" bIns="45715" rtlCol="0">
            <a:spAutoFit/>
          </a:bodyPr>
          <a:lstStyle>
            <a:defPPr>
              <a:defRPr lang="en-US"/>
            </a:defPPr>
            <a:lvl1pPr algn="ctr" defTabSz="1149360">
              <a:defRPr sz="2800" b="1">
                <a:solidFill>
                  <a:srgbClr val="0070C0"/>
                </a:solidFill>
                <a:latin typeface="Times New Roman" pitchFamily="18" charset="0"/>
                <a:cs typeface="Times New Roman" pitchFamily="18" charset="0"/>
              </a:defRPr>
            </a:lvl1pPr>
          </a:lstStyle>
          <a:p>
            <a:pPr algn="just">
              <a:spcAft>
                <a:spcPts val="1200"/>
              </a:spcAft>
            </a:pPr>
            <a:r>
              <a:rPr lang="vi-VN" sz="2400" b="0"/>
              <a:t>Bước 3: Chọn vị trí số trang trong hộp thoại </a:t>
            </a:r>
            <a:r>
              <a:rPr lang="vi-VN" sz="2400"/>
              <a:t>Simple</a:t>
            </a:r>
            <a:r>
              <a:rPr lang="vi-VN" sz="2400" b="0"/>
              <a:t>.</a:t>
            </a:r>
            <a:endParaRPr lang="en-US" sz="2400" b="0"/>
          </a:p>
        </p:txBody>
      </p:sp>
      <p:pic>
        <p:nvPicPr>
          <p:cNvPr id="14" name="Picture 13">
            <a:extLst>
              <a:ext uri="{FF2B5EF4-FFF2-40B4-BE49-F238E27FC236}">
                <a16:creationId xmlns:a16="http://schemas.microsoft.com/office/drawing/2014/main" id="{AD9FD145-A129-431C-8B7B-9E00E40C5E30}"/>
              </a:ext>
            </a:extLst>
          </p:cNvPr>
          <p:cNvPicPr>
            <a:picLocks noChangeAspect="1"/>
          </p:cNvPicPr>
          <p:nvPr/>
        </p:nvPicPr>
        <p:blipFill>
          <a:blip r:embed="rId6"/>
          <a:stretch>
            <a:fillRect/>
          </a:stretch>
        </p:blipFill>
        <p:spPr>
          <a:xfrm>
            <a:off x="7351273" y="3215703"/>
            <a:ext cx="2251286" cy="1815553"/>
          </a:xfrm>
          <a:prstGeom prst="rect">
            <a:avLst/>
          </a:prstGeom>
        </p:spPr>
      </p:pic>
      <p:cxnSp>
        <p:nvCxnSpPr>
          <p:cNvPr id="25" name="Straight Arrow Connector 24">
            <a:extLst>
              <a:ext uri="{FF2B5EF4-FFF2-40B4-BE49-F238E27FC236}">
                <a16:creationId xmlns:a16="http://schemas.microsoft.com/office/drawing/2014/main" id="{4A90BF8A-5304-4E6F-A67B-19919641516C}"/>
              </a:ext>
            </a:extLst>
          </p:cNvPr>
          <p:cNvCxnSpPr>
            <a:cxnSpLocks/>
          </p:cNvCxnSpPr>
          <p:nvPr/>
        </p:nvCxnSpPr>
        <p:spPr>
          <a:xfrm flipV="1">
            <a:off x="6654789" y="3655911"/>
            <a:ext cx="825379" cy="65439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F9C64C14-639D-488D-ADC3-5DBD4F61B13D}"/>
              </a:ext>
            </a:extLst>
          </p:cNvPr>
          <p:cNvPicPr>
            <a:picLocks noChangeAspect="1"/>
          </p:cNvPicPr>
          <p:nvPr/>
        </p:nvPicPr>
        <p:blipFill>
          <a:blip r:embed="rId7"/>
          <a:stretch>
            <a:fillRect/>
          </a:stretch>
        </p:blipFill>
        <p:spPr>
          <a:xfrm>
            <a:off x="9789596" y="3786252"/>
            <a:ext cx="2121010" cy="2683833"/>
          </a:xfrm>
          <a:prstGeom prst="rect">
            <a:avLst/>
          </a:prstGeom>
        </p:spPr>
      </p:pic>
      <p:cxnSp>
        <p:nvCxnSpPr>
          <p:cNvPr id="31" name="Straight Arrow Connector 30">
            <a:extLst>
              <a:ext uri="{FF2B5EF4-FFF2-40B4-BE49-F238E27FC236}">
                <a16:creationId xmlns:a16="http://schemas.microsoft.com/office/drawing/2014/main" id="{AB17D4B2-B4A3-436B-9936-12687B98459C}"/>
              </a:ext>
            </a:extLst>
          </p:cNvPr>
          <p:cNvCxnSpPr>
            <a:cxnSpLocks/>
            <a:endCxn id="26" idx="1"/>
          </p:cNvCxnSpPr>
          <p:nvPr/>
        </p:nvCxnSpPr>
        <p:spPr>
          <a:xfrm flipV="1">
            <a:off x="4888255" y="5128169"/>
            <a:ext cx="4901341" cy="85795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C1B12DA7-F8CF-4B4C-99B0-DD6DB94F3FE8}"/>
              </a:ext>
            </a:extLst>
          </p:cNvPr>
          <p:cNvSpPr txBox="1"/>
          <p:nvPr/>
        </p:nvSpPr>
        <p:spPr>
          <a:xfrm>
            <a:off x="12736336" y="3347884"/>
            <a:ext cx="4689987" cy="1477328"/>
          </a:xfrm>
          <a:prstGeom prst="rect">
            <a:avLst/>
          </a:prstGeom>
          <a:solidFill>
            <a:srgbClr val="F8CBAD"/>
          </a:solidFill>
        </p:spPr>
        <p:txBody>
          <a:bodyPr wrap="square" rtlCol="0">
            <a:spAutoFit/>
          </a:bodyPr>
          <a:lstStyle/>
          <a:p>
            <a:r>
              <a:rPr lang="vi-VN"/>
              <a:t>Với những văn bản có nhiều trang, chúng mình nên đánh số thứ tự các trang để thuận tiện trong việc sử dụng. Thao tác đánh số trang như thế nào? Các con cùng theo dõi tiếp nhé!</a:t>
            </a:r>
            <a:endParaRPr lang="en-US"/>
          </a:p>
        </p:txBody>
      </p:sp>
      <p:pic>
        <p:nvPicPr>
          <p:cNvPr id="12" name="Audio 11">
            <a:hlinkClick r:id="" action="ppaction://media"/>
            <a:extLst>
              <a:ext uri="{FF2B5EF4-FFF2-40B4-BE49-F238E27FC236}">
                <a16:creationId xmlns:a16="http://schemas.microsoft.com/office/drawing/2014/main" id="{68BCAE3D-6EE5-4798-B2B2-5917296C2EE0}"/>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9033471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3586">
        <p159:morph option="byObject"/>
      </p:transition>
    </mc:Choice>
    <mc:Fallback xmlns="">
      <p:transition spd="slow" advTm="3358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barn(inVertical)">
                                      <p:cBhvr>
                                        <p:cTn id="11" dur="50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barn(inVertical)">
                                      <p:cBhvr>
                                        <p:cTn id="16" dur="500"/>
                                        <p:tgtEl>
                                          <p:spTgt spid="20"/>
                                        </p:tgtEl>
                                      </p:cBhvr>
                                    </p:animEffect>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childTnLst>
                          </p:cTn>
                        </p:par>
                        <p:par>
                          <p:cTn id="21" fill="hold">
                            <p:stCondLst>
                              <p:cond delay="1000"/>
                            </p:stCondLst>
                            <p:childTnLst>
                              <p:par>
                                <p:cTn id="22" presetID="16" presetClass="entr" presetSubtype="21"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xit" presetSubtype="0" fill="hold" nodeType="clickEffect">
                                  <p:stCondLst>
                                    <p:cond delay="0"/>
                                  </p:stCondLst>
                                  <p:childTnLst>
                                    <p:animEffect transition="out" filter="dissolve">
                                      <p:cBhvr>
                                        <p:cTn id="28" dur="500"/>
                                        <p:tgtEl>
                                          <p:spTgt spid="13"/>
                                        </p:tgtEl>
                                      </p:cBhvr>
                                    </p:animEffect>
                                    <p:set>
                                      <p:cBhvr>
                                        <p:cTn id="29" dur="1" fill="hold">
                                          <p:stCondLst>
                                            <p:cond delay="499"/>
                                          </p:stCondLst>
                                        </p:cTn>
                                        <p:tgtEl>
                                          <p:spTgt spid="13"/>
                                        </p:tgtEl>
                                        <p:attrNameLst>
                                          <p:attrName>style.visibility</p:attrName>
                                        </p:attrNameLst>
                                      </p:cBhvr>
                                      <p:to>
                                        <p:strVal val="hidden"/>
                                      </p:to>
                                    </p:set>
                                  </p:childTnLst>
                                </p:cTn>
                              </p:par>
                            </p:childTnLst>
                          </p:cTn>
                        </p:par>
                        <p:par>
                          <p:cTn id="30" fill="hold">
                            <p:stCondLst>
                              <p:cond delay="500"/>
                            </p:stCondLst>
                            <p:childTnLst>
                              <p:par>
                                <p:cTn id="31" presetID="22" presetClass="entr" presetSubtype="4" fill="hold" nodeType="afterEffect">
                                  <p:stCondLst>
                                    <p:cond delay="0"/>
                                  </p:stCondLst>
                                  <p:childTnLst>
                                    <p:set>
                                      <p:cBhvr>
                                        <p:cTn id="32" dur="1" fill="hold">
                                          <p:stCondLst>
                                            <p:cond delay="0"/>
                                          </p:stCondLst>
                                        </p:cTn>
                                        <p:tgtEl>
                                          <p:spTgt spid="22">
                                            <p:txEl>
                                              <p:pRg st="0" end="0"/>
                                            </p:txEl>
                                          </p:spTgt>
                                        </p:tgtEl>
                                        <p:attrNameLst>
                                          <p:attrName>style.visibility</p:attrName>
                                        </p:attrNameLst>
                                      </p:cBhvr>
                                      <p:to>
                                        <p:strVal val="visible"/>
                                      </p:to>
                                    </p:set>
                                    <p:animEffect transition="in" filter="wipe(down)">
                                      <p:cBhvr>
                                        <p:cTn id="33" dur="500"/>
                                        <p:tgtEl>
                                          <p:spTgt spid="22">
                                            <p:txEl>
                                              <p:pRg st="0" end="0"/>
                                            </p:txEl>
                                          </p:spTgt>
                                        </p:tgtEl>
                                      </p:cBhvr>
                                    </p:animEffect>
                                  </p:childTnLst>
                                </p:cTn>
                              </p:par>
                            </p:childTnLst>
                          </p:cTn>
                        </p:par>
                        <p:par>
                          <p:cTn id="34" fill="hold">
                            <p:stCondLst>
                              <p:cond delay="1000"/>
                            </p:stCondLst>
                            <p:childTnLst>
                              <p:par>
                                <p:cTn id="35" presetID="16" presetClass="entr" presetSubtype="21" fill="hold" nodeType="after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barn(inVertical)">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xit" presetSubtype="0" fill="hold" nodeType="clickEffect">
                                  <p:stCondLst>
                                    <p:cond delay="0"/>
                                  </p:stCondLst>
                                  <p:childTnLst>
                                    <p:animEffect transition="out" filter="dissolve">
                                      <p:cBhvr>
                                        <p:cTn id="41" dur="500"/>
                                        <p:tgtEl>
                                          <p:spTgt spid="27"/>
                                        </p:tgtEl>
                                      </p:cBhvr>
                                    </p:animEffect>
                                    <p:set>
                                      <p:cBhvr>
                                        <p:cTn id="42" dur="1" fill="hold">
                                          <p:stCondLst>
                                            <p:cond delay="499"/>
                                          </p:stCondLst>
                                        </p:cTn>
                                        <p:tgtEl>
                                          <p:spTgt spid="27"/>
                                        </p:tgtEl>
                                        <p:attrNameLst>
                                          <p:attrName>style.visibility</p:attrName>
                                        </p:attrNameLst>
                                      </p:cBhvr>
                                      <p:to>
                                        <p:strVal val="hidden"/>
                                      </p:to>
                                    </p:set>
                                  </p:childTnLst>
                                </p:cTn>
                              </p:par>
                              <p:par>
                                <p:cTn id="43" presetID="10" presetClass="entr" presetSubtype="0" fill="hold" nodeType="withEffect">
                                  <p:stCondLst>
                                    <p:cond delay="0"/>
                                  </p:stCondLst>
                                  <p:childTnLst>
                                    <p:set>
                                      <p:cBhvr>
                                        <p:cTn id="44" dur="1" fill="hold">
                                          <p:stCondLst>
                                            <p:cond delay="0"/>
                                          </p:stCondLst>
                                        </p:cTn>
                                        <p:tgtEl>
                                          <p:spTgt spid="22">
                                            <p:txEl>
                                              <p:pRg st="1" end="1"/>
                                            </p:txEl>
                                          </p:spTgt>
                                        </p:tgtEl>
                                        <p:attrNameLst>
                                          <p:attrName>style.visibility</p:attrName>
                                        </p:attrNameLst>
                                      </p:cBhvr>
                                      <p:to>
                                        <p:strVal val="visible"/>
                                      </p:to>
                                    </p:set>
                                    <p:animEffect transition="in" filter="fade">
                                      <p:cBhvr>
                                        <p:cTn id="45" dur="500"/>
                                        <p:tgtEl>
                                          <p:spTgt spid="22">
                                            <p:txEl>
                                              <p:pRg st="1" end="1"/>
                                            </p:txEl>
                                          </p:spTgt>
                                        </p:tgtEl>
                                      </p:cBhvr>
                                    </p:animEffect>
                                  </p:childTnLst>
                                </p:cTn>
                              </p:par>
                            </p:childTnLst>
                          </p:cTn>
                        </p:par>
                        <p:par>
                          <p:cTn id="46" fill="hold">
                            <p:stCondLst>
                              <p:cond delay="1000"/>
                            </p:stCondLst>
                            <p:childTnLst>
                              <p:par>
                                <p:cTn id="47" presetID="16" presetClass="entr" presetSubtype="21" fill="hold" nodeType="after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barn(inVertical)">
                                      <p:cBhvr>
                                        <p:cTn id="49" dur="500"/>
                                        <p:tgtEl>
                                          <p:spTgt spid="25"/>
                                        </p:tgtEl>
                                      </p:cBhvr>
                                    </p:animEffect>
                                  </p:childTnLst>
                                </p:cTn>
                              </p:par>
                            </p:childTnLst>
                          </p:cTn>
                        </p:par>
                        <p:par>
                          <p:cTn id="50" fill="hold">
                            <p:stCondLst>
                              <p:cond delay="1500"/>
                            </p:stCondLst>
                            <p:childTnLst>
                              <p:par>
                                <p:cTn id="51" presetID="16" presetClass="entr" presetSubtype="21" fill="hold" nodeType="after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barn(inVertical)">
                                      <p:cBhvr>
                                        <p:cTn id="53" dur="500"/>
                                        <p:tgtEl>
                                          <p:spTgt spid="14"/>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barn(inVertical)">
                                      <p:cBhvr>
                                        <p:cTn id="58" dur="500"/>
                                        <p:tgtEl>
                                          <p:spTgt spid="17"/>
                                        </p:tgtEl>
                                      </p:cBhvr>
                                    </p:animEffect>
                                  </p:childTnLst>
                                </p:cTn>
                              </p:par>
                            </p:childTnLst>
                          </p:cTn>
                        </p:par>
                        <p:par>
                          <p:cTn id="59" fill="hold">
                            <p:stCondLst>
                              <p:cond delay="500"/>
                            </p:stCondLst>
                            <p:childTnLst>
                              <p:par>
                                <p:cTn id="60" presetID="16" presetClass="entr" presetSubtype="21" fill="hold" nodeType="after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barn(inVertical)">
                                      <p:cBhvr>
                                        <p:cTn id="62" dur="500"/>
                                        <p:tgtEl>
                                          <p:spTgt spid="31"/>
                                        </p:tgtEl>
                                      </p:cBhvr>
                                    </p:animEffect>
                                  </p:childTnLst>
                                </p:cTn>
                              </p:par>
                            </p:childTnLst>
                          </p:cTn>
                        </p:par>
                        <p:par>
                          <p:cTn id="63" fill="hold">
                            <p:stCondLst>
                              <p:cond delay="1000"/>
                            </p:stCondLst>
                            <p:childTnLst>
                              <p:par>
                                <p:cTn id="64" presetID="16" presetClass="entr" presetSubtype="21" fill="hold" nodeType="afterEffect">
                                  <p:stCondLst>
                                    <p:cond delay="0"/>
                                  </p:stCondLst>
                                  <p:childTnLst>
                                    <p:set>
                                      <p:cBhvr>
                                        <p:cTn id="65" dur="1" fill="hold">
                                          <p:stCondLst>
                                            <p:cond delay="0"/>
                                          </p:stCondLst>
                                        </p:cTn>
                                        <p:tgtEl>
                                          <p:spTgt spid="26"/>
                                        </p:tgtEl>
                                        <p:attrNameLst>
                                          <p:attrName>style.visibility</p:attrName>
                                        </p:attrNameLst>
                                      </p:cBhvr>
                                      <p:to>
                                        <p:strVal val="visible"/>
                                      </p:to>
                                    </p:set>
                                    <p:animEffect transition="in" filter="barn(inVertical)">
                                      <p:cBhvr>
                                        <p:cTn id="6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7" fill="hold" display="0">
                  <p:stCondLst>
                    <p:cond delay="indefinite"/>
                  </p:stCondLst>
                  <p:endCondLst>
                    <p:cond evt="onStopAudio" delay="0">
                      <p:tgtEl>
                        <p:sldTgt/>
                      </p:tgtEl>
                    </p:cond>
                  </p:endCondLst>
                </p:cTn>
                <p:tgtEl>
                  <p:spTgt spid="12"/>
                </p:tgtEl>
              </p:cMediaNode>
            </p:audio>
          </p:childTnLst>
        </p:cTn>
      </p:par>
    </p:tnLst>
    <p:bldLst>
      <p:bldP spid="21" grpId="0"/>
      <p:bldP spid="20"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1D01B18-4BCC-4D7B-A8E1-BF330D669CB5}"/>
              </a:ext>
            </a:extLst>
          </p:cNvPr>
          <p:cNvSpPr/>
          <p:nvPr/>
        </p:nvSpPr>
        <p:spPr>
          <a:xfrm>
            <a:off x="878018" y="1075172"/>
            <a:ext cx="3513785" cy="505787"/>
          </a:xfrm>
          <a:prstGeom prst="roundRect">
            <a:avLst/>
          </a:prstGeom>
          <a:solidFill>
            <a:srgbClr val="99FF33"/>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2060"/>
                </a:solidFill>
                <a:latin typeface="Times  New Roman"/>
              </a:rPr>
              <a:t>B. Hoạt động thực hành</a:t>
            </a:r>
          </a:p>
        </p:txBody>
      </p:sp>
      <p:grpSp>
        <p:nvGrpSpPr>
          <p:cNvPr id="5" name="Group 4">
            <a:extLst>
              <a:ext uri="{FF2B5EF4-FFF2-40B4-BE49-F238E27FC236}">
                <a16:creationId xmlns:a16="http://schemas.microsoft.com/office/drawing/2014/main" id="{CC6805FC-7D52-4073-AB26-4EBE8BA29603}"/>
              </a:ext>
            </a:extLst>
          </p:cNvPr>
          <p:cNvGrpSpPr/>
          <p:nvPr/>
        </p:nvGrpSpPr>
        <p:grpSpPr>
          <a:xfrm>
            <a:off x="1089561" y="1866739"/>
            <a:ext cx="10569039" cy="4508917"/>
            <a:chOff x="1089561" y="1866739"/>
            <a:chExt cx="10569039" cy="4508917"/>
          </a:xfrm>
        </p:grpSpPr>
        <p:sp>
          <p:nvSpPr>
            <p:cNvPr id="4" name="TextBox 7">
              <a:extLst>
                <a:ext uri="{FF2B5EF4-FFF2-40B4-BE49-F238E27FC236}">
                  <a16:creationId xmlns:a16="http://schemas.microsoft.com/office/drawing/2014/main" id="{163A924E-05DF-4C8D-9A52-395CD626E7F8}"/>
                </a:ext>
              </a:extLst>
            </p:cNvPr>
            <p:cNvSpPr txBox="1">
              <a:spLocks noChangeArrowheads="1"/>
            </p:cNvSpPr>
            <p:nvPr/>
          </p:nvSpPr>
          <p:spPr bwMode="auto">
            <a:xfrm>
              <a:off x="1089561" y="1866739"/>
              <a:ext cx="10569039" cy="4508917"/>
            </a:xfrm>
            <a:prstGeom prst="rect">
              <a:avLst/>
            </a:prstGeom>
            <a:noFill/>
          </p:spPr>
          <p:txBody>
            <a:bodyPr wrap="square" lIns="91430" tIns="45715" rIns="91430" bIns="45715" rtlCol="0">
              <a:spAutoFit/>
            </a:bodyPr>
            <a:lstStyle>
              <a:defPPr>
                <a:defRPr lang="en-US"/>
              </a:defPPr>
              <a:lvl1pPr algn="ctr" defTabSz="1149360">
                <a:defRPr sz="2800" b="1">
                  <a:solidFill>
                    <a:srgbClr val="0070C0"/>
                  </a:solidFill>
                  <a:latin typeface="Times New Roman" pitchFamily="18" charset="0"/>
                  <a:cs typeface="Times New Roman" pitchFamily="18" charset="0"/>
                </a:defRPr>
              </a:lvl1pPr>
            </a:lstStyle>
            <a:p>
              <a:pPr algn="l">
                <a:spcAft>
                  <a:spcPts val="600"/>
                </a:spcAft>
              </a:pPr>
              <a:r>
                <a:rPr lang="vi-VN" altLang="vi-VN" b="0"/>
                <a:t>Tạo một văn bản mới có bốn trang rồi thực hiện các yêu cầu sau:</a:t>
              </a:r>
            </a:p>
            <a:p>
              <a:pPr marL="514350" indent="-514350" algn="l">
                <a:spcAft>
                  <a:spcPts val="600"/>
                </a:spcAft>
                <a:buAutoNum type="alphaLcParenR"/>
              </a:pPr>
              <a:r>
                <a:rPr lang="vi-VN" altLang="vi-VN" b="0"/>
                <a:t>Chọn cách đặt các trang theo hướng nằm ngang.</a:t>
              </a:r>
            </a:p>
            <a:p>
              <a:pPr marL="514350" indent="-514350" algn="l">
                <a:spcAft>
                  <a:spcPts val="600"/>
                </a:spcAft>
                <a:buAutoNum type="alphaLcParenR"/>
              </a:pPr>
              <a:r>
                <a:rPr lang="vi-VN" altLang="vi-VN" b="0"/>
                <a:t>Đánh số trang theo vị trí mà em muốn.</a:t>
              </a:r>
            </a:p>
            <a:p>
              <a:pPr marL="514350" indent="-514350" algn="l">
                <a:spcAft>
                  <a:spcPts val="600"/>
                </a:spcAft>
                <a:buAutoNum type="alphaLcParenR"/>
              </a:pPr>
              <a:r>
                <a:rPr lang="vi-VN" altLang="vi-VN" b="0"/>
                <a:t>Với trang thứ hai, em chèn một bảng trống (không cần ghi số liệu) với định dạng sau:</a:t>
              </a:r>
            </a:p>
            <a:p>
              <a:pPr algn="l">
                <a:spcAft>
                  <a:spcPts val="600"/>
                </a:spcAft>
              </a:pPr>
              <a:endParaRPr lang="vi-VN" altLang="vi-VN" b="0"/>
            </a:p>
            <a:p>
              <a:pPr algn="l">
                <a:spcAft>
                  <a:spcPts val="600"/>
                </a:spcAft>
              </a:pPr>
              <a:endParaRPr lang="vi-VN" altLang="vi-VN" b="0"/>
            </a:p>
            <a:p>
              <a:pPr algn="l">
                <a:spcAft>
                  <a:spcPts val="600"/>
                </a:spcAft>
              </a:pPr>
              <a:r>
                <a:rPr lang="vi-VN" altLang="vi-VN" b="0"/>
                <a:t>d) Với trang thứ ba, em thử chèn một ảnh tùy ý.</a:t>
              </a:r>
            </a:p>
            <a:p>
              <a:pPr algn="l">
                <a:spcAft>
                  <a:spcPts val="600"/>
                </a:spcAft>
              </a:pPr>
              <a:r>
                <a:rPr lang="en-US" altLang="vi-VN" b="0"/>
                <a:t>e</a:t>
              </a:r>
              <a:r>
                <a:rPr lang="vi-VN" altLang="vi-VN" b="0"/>
                <a:t>) Em lưu văn bản vào máy tính.</a:t>
              </a:r>
              <a:endParaRPr lang="en-US" altLang="vi-VN" b="0" dirty="0"/>
            </a:p>
          </p:txBody>
        </p:sp>
        <p:pic>
          <p:nvPicPr>
            <p:cNvPr id="7" name="Picture 6">
              <a:extLst>
                <a:ext uri="{FF2B5EF4-FFF2-40B4-BE49-F238E27FC236}">
                  <a16:creationId xmlns:a16="http://schemas.microsoft.com/office/drawing/2014/main" id="{F62E954A-AF88-4384-88E2-0FB2940BFAD2}"/>
                </a:ext>
              </a:extLst>
            </p:cNvPr>
            <p:cNvPicPr>
              <a:picLocks noChangeAspect="1"/>
            </p:cNvPicPr>
            <p:nvPr/>
          </p:nvPicPr>
          <p:blipFill>
            <a:blip r:embed="rId5"/>
            <a:stretch>
              <a:fillRect/>
            </a:stretch>
          </p:blipFill>
          <p:spPr>
            <a:xfrm>
              <a:off x="4600201" y="4044997"/>
              <a:ext cx="5353797" cy="1228896"/>
            </a:xfrm>
            <a:prstGeom prst="rect">
              <a:avLst/>
            </a:prstGeom>
          </p:spPr>
        </p:pic>
      </p:grpSp>
      <p:sp>
        <p:nvSpPr>
          <p:cNvPr id="8" name="!!1">
            <a:extLst>
              <a:ext uri="{FF2B5EF4-FFF2-40B4-BE49-F238E27FC236}">
                <a16:creationId xmlns:a16="http://schemas.microsoft.com/office/drawing/2014/main" id="{3FE1FD35-5A6A-40BA-9B42-7E1C258A3CF0}"/>
              </a:ext>
            </a:extLst>
          </p:cNvPr>
          <p:cNvSpPr/>
          <p:nvPr/>
        </p:nvSpPr>
        <p:spPr>
          <a:xfrm>
            <a:off x="972492" y="230865"/>
            <a:ext cx="10224838" cy="584776"/>
          </a:xfrm>
          <a:prstGeom prst="roundRect">
            <a:avLst/>
          </a:prstGeom>
          <a:solidFill>
            <a:srgbClr val="FFFF99"/>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2060"/>
                </a:solidFill>
                <a:latin typeface="Times  New Roman"/>
              </a:rPr>
              <a:t>BÀI </a:t>
            </a:r>
            <a:r>
              <a:rPr lang="vi-VN" sz="2400" b="1">
                <a:solidFill>
                  <a:srgbClr val="002060"/>
                </a:solidFill>
                <a:latin typeface="Times  New Roman"/>
              </a:rPr>
              <a:t>4: </a:t>
            </a:r>
            <a:r>
              <a:rPr lang="en-US" sz="2400" b="1">
                <a:solidFill>
                  <a:srgbClr val="002060"/>
                </a:solidFill>
                <a:latin typeface="Times  New Roman"/>
              </a:rPr>
              <a:t>ĐỊNH DẠNG TRANG VĂN BẢN, ĐÁNH SỐ TRANG </a:t>
            </a:r>
            <a:r>
              <a:rPr lang="vi-VN" sz="2400" b="1">
                <a:solidFill>
                  <a:srgbClr val="002060"/>
                </a:solidFill>
                <a:latin typeface="Times  New Roman"/>
              </a:rPr>
              <a:t>VĂN BẢN </a:t>
            </a:r>
            <a:endParaRPr lang="en-US" sz="2400" b="1">
              <a:solidFill>
                <a:srgbClr val="002060"/>
              </a:solidFill>
              <a:latin typeface="Times  New Roman"/>
            </a:endParaRPr>
          </a:p>
        </p:txBody>
      </p:sp>
      <p:pic>
        <p:nvPicPr>
          <p:cNvPr id="9" name="Audio 8">
            <a:hlinkClick r:id="" action="ppaction://media"/>
            <a:extLst>
              <a:ext uri="{FF2B5EF4-FFF2-40B4-BE49-F238E27FC236}">
                <a16:creationId xmlns:a16="http://schemas.microsoft.com/office/drawing/2014/main" id="{F0E72EB8-2C8E-4124-8F53-5E8AD096621C}"/>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8766163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5394">
        <p159:morph option="byObject"/>
      </p:transition>
    </mc:Choice>
    <mc:Fallback xmlns="">
      <p:transition spd="slow" advTm="1539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37"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outVertic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creen Recording 5">
            <a:hlinkClick r:id="" action="ppaction://media"/>
            <a:extLst>
              <a:ext uri="{FF2B5EF4-FFF2-40B4-BE49-F238E27FC236}">
                <a16:creationId xmlns:a16="http://schemas.microsoft.com/office/drawing/2014/main" id="{AC1A3B93-3C1D-483E-AC77-185BA7B18FB1}"/>
              </a:ext>
            </a:extLst>
          </p:cNvPr>
          <p:cNvPicPr>
            <a:picLocks noChangeAspect="1"/>
          </p:cNvPicPr>
          <p:nvPr>
            <a:videoFile r:link="rId1"/>
            <p:extLst>
              <p:ext uri="{DAA4B4D4-6D71-4841-9C94-3DE7FCFB9230}">
                <p14:media xmlns:p14="http://schemas.microsoft.com/office/powerpoint/2010/main" r:embed="rId2">
                  <p14:trim end="1460.7936"/>
                </p14:media>
              </p:ext>
            </p:extLst>
          </p:nvPr>
        </p:nvPicPr>
        <p:blipFill>
          <a:blip r:embed="rId4"/>
          <a:stretch>
            <a:fillRect/>
          </a:stretch>
        </p:blipFill>
        <p:spPr>
          <a:xfrm>
            <a:off x="157592" y="5000"/>
            <a:ext cx="11876816" cy="6853000"/>
          </a:xfrm>
          <a:prstGeom prst="rect">
            <a:avLst/>
          </a:prstGeom>
        </p:spPr>
      </p:pic>
    </p:spTree>
    <p:extLst>
      <p:ext uri="{BB962C8B-B14F-4D97-AF65-F5344CB8AC3E}">
        <p14:creationId xmlns:p14="http://schemas.microsoft.com/office/powerpoint/2010/main" val="2927857564"/>
      </p:ext>
    </p:extLst>
  </p:cSld>
  <p:clrMapOvr>
    <a:masterClrMapping/>
  </p:clrMapOvr>
  <mc:AlternateContent xmlns:mc="http://schemas.openxmlformats.org/markup-compatibility/2006" xmlns:p14="http://schemas.microsoft.com/office/powerpoint/2010/main">
    <mc:Choice Requires="p14">
      <p:transition spd="slow" p14:dur="2000" advTm="341000"/>
    </mc:Choice>
    <mc:Fallback xmlns="">
      <p:transition spd="slow" advTm="34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11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1D01B18-4BCC-4D7B-A8E1-BF330D669CB5}"/>
              </a:ext>
            </a:extLst>
          </p:cNvPr>
          <p:cNvSpPr/>
          <p:nvPr/>
        </p:nvSpPr>
        <p:spPr>
          <a:xfrm>
            <a:off x="958204" y="1234026"/>
            <a:ext cx="4899672" cy="437620"/>
          </a:xfrm>
          <a:prstGeom prst="roundRect">
            <a:avLst/>
          </a:prstGeom>
          <a:solidFill>
            <a:srgbClr val="99FF33"/>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solidFill>
                  <a:srgbClr val="002060"/>
                </a:solidFill>
                <a:latin typeface="Times  New Roman"/>
              </a:rPr>
              <a:t>C</a:t>
            </a:r>
            <a:r>
              <a:rPr lang="en-US" sz="2400" b="1">
                <a:solidFill>
                  <a:srgbClr val="002060"/>
                </a:solidFill>
                <a:latin typeface="Times  New Roman"/>
              </a:rPr>
              <a:t>. </a:t>
            </a:r>
            <a:r>
              <a:rPr lang="vi-VN" sz="2400" b="1">
                <a:solidFill>
                  <a:srgbClr val="002060"/>
                </a:solidFill>
                <a:latin typeface="Times  New Roman"/>
              </a:rPr>
              <a:t>Hoạt động ứng dụng, mở rộng</a:t>
            </a:r>
            <a:endParaRPr lang="en-US" sz="2400" b="1">
              <a:solidFill>
                <a:srgbClr val="002060"/>
              </a:solidFill>
              <a:latin typeface="Times  New Roman"/>
            </a:endParaRPr>
          </a:p>
        </p:txBody>
      </p:sp>
      <p:sp>
        <p:nvSpPr>
          <p:cNvPr id="4" name="TextBox 7">
            <a:extLst>
              <a:ext uri="{FF2B5EF4-FFF2-40B4-BE49-F238E27FC236}">
                <a16:creationId xmlns:a16="http://schemas.microsoft.com/office/drawing/2014/main" id="{163A924E-05DF-4C8D-9A52-395CD626E7F8}"/>
              </a:ext>
            </a:extLst>
          </p:cNvPr>
          <p:cNvSpPr txBox="1">
            <a:spLocks noChangeArrowheads="1"/>
          </p:cNvSpPr>
          <p:nvPr/>
        </p:nvSpPr>
        <p:spPr bwMode="auto">
          <a:xfrm>
            <a:off x="1507801" y="1897816"/>
            <a:ext cx="10684199" cy="3062367"/>
          </a:xfrm>
          <a:prstGeom prst="rect">
            <a:avLst/>
          </a:prstGeom>
          <a:noFill/>
        </p:spPr>
        <p:txBody>
          <a:bodyPr wrap="square" lIns="91430" tIns="45715" rIns="91430" bIns="45715" rtlCol="0">
            <a:spAutoFit/>
          </a:bodyPr>
          <a:lstStyle>
            <a:defPPr>
              <a:defRPr lang="en-US"/>
            </a:defPPr>
            <a:lvl1pPr algn="ctr" defTabSz="1149360">
              <a:defRPr sz="2800" b="1">
                <a:solidFill>
                  <a:srgbClr val="0070C0"/>
                </a:solidFill>
                <a:latin typeface="Times New Roman" pitchFamily="18" charset="0"/>
                <a:cs typeface="Times New Roman" pitchFamily="18" charset="0"/>
              </a:defRPr>
            </a:lvl1pPr>
          </a:lstStyle>
          <a:p>
            <a:pPr algn="just">
              <a:spcAft>
                <a:spcPts val="600"/>
              </a:spcAft>
            </a:pPr>
            <a:r>
              <a:rPr lang="vi-VN" altLang="vi-VN" sz="2400" b="0"/>
              <a:t>Em hãy tìm hiểu cách bổ sung thông tin vào trang văn bản với gợi ý như bên dưới:</a:t>
            </a:r>
          </a:p>
          <a:p>
            <a:pPr marL="342900" indent="-342900" algn="just">
              <a:spcAft>
                <a:spcPts val="600"/>
              </a:spcAft>
              <a:buFontTx/>
              <a:buChar char="-"/>
            </a:pPr>
            <a:r>
              <a:rPr lang="vi-VN" altLang="vi-VN" sz="2400" b="0"/>
              <a:t>Nháy vào thẻ Insert, chọn Header</a:t>
            </a:r>
          </a:p>
          <a:p>
            <a:pPr marL="342900" indent="-342900" algn="just">
              <a:spcAft>
                <a:spcPts val="600"/>
              </a:spcAft>
              <a:buFontTx/>
              <a:buChar char="-"/>
            </a:pPr>
            <a:r>
              <a:rPr lang="vi-VN" altLang="vi-VN" sz="2400" b="0"/>
              <a:t>Chọn Edit Header</a:t>
            </a:r>
          </a:p>
          <a:p>
            <a:pPr algn="just">
              <a:spcAft>
                <a:spcPts val="600"/>
              </a:spcAft>
            </a:pPr>
            <a:r>
              <a:rPr lang="vi-VN" altLang="vi-VN" sz="2400" b="0"/>
              <a:t>Gõ vào nội dung, ví dụ: Người soạn: Nguyễn Thị Thủy ở vị trí phía trên trang giấy như hình bên dưới.</a:t>
            </a:r>
          </a:p>
          <a:p>
            <a:pPr algn="just">
              <a:spcAft>
                <a:spcPts val="600"/>
              </a:spcAft>
            </a:pPr>
            <a:r>
              <a:rPr lang="vi-VN" altLang="vi-VN" sz="2400" b="0"/>
              <a:t>Bấm phím Esc để quay về trang soạn thảo.</a:t>
            </a:r>
          </a:p>
          <a:p>
            <a:pPr algn="just">
              <a:spcAft>
                <a:spcPts val="600"/>
              </a:spcAft>
            </a:pPr>
            <a:r>
              <a:rPr lang="vi-VN" altLang="vi-VN" sz="2400" b="0"/>
              <a:t>Em quan sát vào trao đổi với bạn về kết quả.</a:t>
            </a:r>
          </a:p>
        </p:txBody>
      </p:sp>
      <p:sp>
        <p:nvSpPr>
          <p:cNvPr id="7" name="!!1">
            <a:extLst>
              <a:ext uri="{FF2B5EF4-FFF2-40B4-BE49-F238E27FC236}">
                <a16:creationId xmlns:a16="http://schemas.microsoft.com/office/drawing/2014/main" id="{2F995B98-9305-46D8-BC1F-95B0365F8795}"/>
              </a:ext>
            </a:extLst>
          </p:cNvPr>
          <p:cNvSpPr/>
          <p:nvPr/>
        </p:nvSpPr>
        <p:spPr>
          <a:xfrm>
            <a:off x="983581" y="333839"/>
            <a:ext cx="10224838" cy="584776"/>
          </a:xfrm>
          <a:prstGeom prst="roundRect">
            <a:avLst/>
          </a:prstGeom>
          <a:solidFill>
            <a:srgbClr val="FFFF99"/>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2060"/>
                </a:solidFill>
                <a:latin typeface="Times  New Roman"/>
              </a:rPr>
              <a:t>BÀI </a:t>
            </a:r>
            <a:r>
              <a:rPr lang="vi-VN" sz="2400" b="1">
                <a:solidFill>
                  <a:srgbClr val="002060"/>
                </a:solidFill>
                <a:latin typeface="Times  New Roman"/>
              </a:rPr>
              <a:t>4: </a:t>
            </a:r>
            <a:r>
              <a:rPr lang="en-US" sz="2400" b="1">
                <a:solidFill>
                  <a:srgbClr val="002060"/>
                </a:solidFill>
                <a:latin typeface="Times  New Roman"/>
              </a:rPr>
              <a:t>ĐỊNH DẠNG TRANG VĂN BẢN, ĐÁNH SỐ TRANG </a:t>
            </a:r>
            <a:r>
              <a:rPr lang="vi-VN" sz="2400" b="1">
                <a:solidFill>
                  <a:srgbClr val="002060"/>
                </a:solidFill>
                <a:latin typeface="Times  New Roman"/>
              </a:rPr>
              <a:t>VĂN BẢN </a:t>
            </a:r>
            <a:endParaRPr lang="en-US" sz="2400" b="1">
              <a:solidFill>
                <a:srgbClr val="002060"/>
              </a:solidFill>
              <a:latin typeface="Times  New Roman"/>
            </a:endParaRPr>
          </a:p>
        </p:txBody>
      </p:sp>
      <p:pic>
        <p:nvPicPr>
          <p:cNvPr id="12" name="Audio 11">
            <a:hlinkClick r:id="" action="ppaction://media"/>
            <a:extLst>
              <a:ext uri="{FF2B5EF4-FFF2-40B4-BE49-F238E27FC236}">
                <a16:creationId xmlns:a16="http://schemas.microsoft.com/office/drawing/2014/main" id="{556EC306-B253-427A-BCEE-DA026724CFB4}"/>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30000" y="6096000"/>
            <a:ext cx="609600" cy="609600"/>
          </a:xfrm>
          <a:prstGeom prst="rect">
            <a:avLst/>
          </a:prstGeom>
        </p:spPr>
      </p:pic>
      <p:pic>
        <p:nvPicPr>
          <p:cNvPr id="14" name="Picture 13">
            <a:extLst>
              <a:ext uri="{FF2B5EF4-FFF2-40B4-BE49-F238E27FC236}">
                <a16:creationId xmlns:a16="http://schemas.microsoft.com/office/drawing/2014/main" id="{DD42EBC7-4986-4822-AAFE-ACFCC140F0A3}"/>
              </a:ext>
            </a:extLst>
          </p:cNvPr>
          <p:cNvPicPr>
            <a:picLocks noChangeAspect="1"/>
          </p:cNvPicPr>
          <p:nvPr/>
        </p:nvPicPr>
        <p:blipFill>
          <a:blip r:embed="rId6"/>
          <a:stretch>
            <a:fillRect/>
          </a:stretch>
        </p:blipFill>
        <p:spPr>
          <a:xfrm>
            <a:off x="7071632" y="3999185"/>
            <a:ext cx="5071204" cy="2858815"/>
          </a:xfrm>
          <a:prstGeom prst="rect">
            <a:avLst/>
          </a:prstGeom>
        </p:spPr>
      </p:pic>
    </p:spTree>
    <p:custDataLst>
      <p:tags r:id="rId1"/>
    </p:custDataLst>
    <p:extLst>
      <p:ext uri="{BB962C8B-B14F-4D97-AF65-F5344CB8AC3E}">
        <p14:creationId xmlns:p14="http://schemas.microsoft.com/office/powerpoint/2010/main" val="6160038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8392">
        <p159:morph option="byObject"/>
      </p:transition>
    </mc:Choice>
    <mc:Fallback xmlns="">
      <p:transition spd="slow" advTm="839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linds(horizontal)">
                                      <p:cBhvr>
                                        <p:cTn id="11" dur="500"/>
                                        <p:tgtEl>
                                          <p:spTgt spid="4"/>
                                        </p:tgtEl>
                                      </p:cBhvr>
                                    </p:animEffect>
                                  </p:childTnLst>
                                </p:cTn>
                              </p:par>
                              <p:par>
                                <p:cTn id="12" presetID="16" presetClass="entr" presetSubtype="21"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2"/>
                </p:tgtEl>
              </p:cMediaNode>
            </p:audio>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119194EE-058F-4471-ACFC-1F8270132346}"/>
              </a:ext>
            </a:extLst>
          </p:cNvPr>
          <p:cNvGrpSpPr/>
          <p:nvPr/>
        </p:nvGrpSpPr>
        <p:grpSpPr>
          <a:xfrm>
            <a:off x="1352048" y="1876926"/>
            <a:ext cx="9168064" cy="4652462"/>
            <a:chOff x="1352048" y="1876926"/>
            <a:chExt cx="9168064" cy="4652462"/>
          </a:xfrm>
        </p:grpSpPr>
        <p:grpSp>
          <p:nvGrpSpPr>
            <p:cNvPr id="10" name="Group 9">
              <a:extLst>
                <a:ext uri="{FF2B5EF4-FFF2-40B4-BE49-F238E27FC236}">
                  <a16:creationId xmlns:a16="http://schemas.microsoft.com/office/drawing/2014/main" id="{09F67044-7939-4B73-91A3-1A493F8BA4C6}"/>
                </a:ext>
              </a:extLst>
            </p:cNvPr>
            <p:cNvGrpSpPr/>
            <p:nvPr/>
          </p:nvGrpSpPr>
          <p:grpSpPr>
            <a:xfrm>
              <a:off x="1352048" y="1876926"/>
              <a:ext cx="9168064" cy="4652462"/>
              <a:chOff x="1323473" y="1515979"/>
              <a:chExt cx="9168064" cy="4219074"/>
            </a:xfrm>
          </p:grpSpPr>
          <p:sp>
            <p:nvSpPr>
              <p:cNvPr id="3" name="Cloud 2">
                <a:extLst>
                  <a:ext uri="{FF2B5EF4-FFF2-40B4-BE49-F238E27FC236}">
                    <a16:creationId xmlns:a16="http://schemas.microsoft.com/office/drawing/2014/main" id="{1E440B1A-5031-4C18-B427-EE4ED12C97F3}"/>
                  </a:ext>
                </a:extLst>
              </p:cNvPr>
              <p:cNvSpPr/>
              <p:nvPr/>
            </p:nvSpPr>
            <p:spPr>
              <a:xfrm>
                <a:off x="1323473" y="1515979"/>
                <a:ext cx="9168064" cy="4219074"/>
              </a:xfrm>
              <a:prstGeom prst="cloud">
                <a:avLst/>
              </a:prstGeom>
              <a:solidFill>
                <a:srgbClr val="00B0F0"/>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loud 7">
                <a:extLst>
                  <a:ext uri="{FF2B5EF4-FFF2-40B4-BE49-F238E27FC236}">
                    <a16:creationId xmlns:a16="http://schemas.microsoft.com/office/drawing/2014/main" id="{ADBBFD95-7432-4011-AA47-EC0BAB937EC6}"/>
                  </a:ext>
                </a:extLst>
              </p:cNvPr>
              <p:cNvSpPr/>
              <p:nvPr/>
            </p:nvSpPr>
            <p:spPr>
              <a:xfrm>
                <a:off x="1610225" y="1515979"/>
                <a:ext cx="8594560" cy="4219074"/>
              </a:xfrm>
              <a:prstGeom prst="cloud">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002060"/>
                  </a:solidFill>
                  <a:latin typeface="+mj-lt"/>
                </a:endParaRPr>
              </a:p>
            </p:txBody>
          </p:sp>
        </p:grpSp>
        <p:sp>
          <p:nvSpPr>
            <p:cNvPr id="2" name="TextBox 1">
              <a:extLst>
                <a:ext uri="{FF2B5EF4-FFF2-40B4-BE49-F238E27FC236}">
                  <a16:creationId xmlns:a16="http://schemas.microsoft.com/office/drawing/2014/main" id="{71CDED99-6827-4773-8348-49A69CEE1FBB}"/>
                </a:ext>
              </a:extLst>
            </p:cNvPr>
            <p:cNvSpPr txBox="1"/>
            <p:nvPr/>
          </p:nvSpPr>
          <p:spPr>
            <a:xfrm>
              <a:off x="2764130" y="2442894"/>
              <a:ext cx="6983580" cy="461665"/>
            </a:xfrm>
            <a:prstGeom prst="rect">
              <a:avLst/>
            </a:prstGeom>
            <a:noFill/>
          </p:spPr>
          <p:txBody>
            <a:bodyPr wrap="square" rtlCol="0">
              <a:spAutoFit/>
            </a:bodyPr>
            <a:lstStyle/>
            <a:p>
              <a:pPr marL="342900" indent="-342900" algn="ctr">
                <a:spcAft>
                  <a:spcPts val="600"/>
                </a:spcAft>
                <a:buBlip>
                  <a:blip r:embed="rId5"/>
                </a:buBlip>
              </a:pPr>
              <a:r>
                <a:rPr lang="vi-VN" sz="2400">
                  <a:solidFill>
                    <a:srgbClr val="002060"/>
                  </a:solidFill>
                  <a:latin typeface="+mj-lt"/>
                </a:rPr>
                <a:t>Để định dạng trang giấy, chọn Page Layout</a:t>
              </a:r>
              <a:r>
                <a:rPr lang="en-US" sz="2400">
                  <a:solidFill>
                    <a:srgbClr val="002060"/>
                  </a:solidFill>
                  <a:latin typeface="+mj-lt"/>
                </a:rPr>
                <a:t>.</a:t>
              </a:r>
              <a:endParaRPr lang="vi-VN" sz="2400">
                <a:solidFill>
                  <a:srgbClr val="002060"/>
                </a:solidFill>
                <a:latin typeface="+mj-lt"/>
              </a:endParaRPr>
            </a:p>
          </p:txBody>
        </p:sp>
        <p:sp>
          <p:nvSpPr>
            <p:cNvPr id="9" name="TextBox 8">
              <a:extLst>
                <a:ext uri="{FF2B5EF4-FFF2-40B4-BE49-F238E27FC236}">
                  <a16:creationId xmlns:a16="http://schemas.microsoft.com/office/drawing/2014/main" id="{50FDC809-61F2-4B15-A8C4-14D131440264}"/>
                </a:ext>
              </a:extLst>
            </p:cNvPr>
            <p:cNvSpPr txBox="1"/>
            <p:nvPr/>
          </p:nvSpPr>
          <p:spPr>
            <a:xfrm>
              <a:off x="2604209" y="2904559"/>
              <a:ext cx="6983580" cy="461665"/>
            </a:xfrm>
            <a:prstGeom prst="rect">
              <a:avLst/>
            </a:prstGeom>
            <a:noFill/>
          </p:spPr>
          <p:txBody>
            <a:bodyPr wrap="square" rtlCol="0">
              <a:spAutoFit/>
            </a:bodyPr>
            <a:lstStyle/>
            <a:p>
              <a:pPr marL="342900" indent="-342900" algn="ctr">
                <a:spcAft>
                  <a:spcPts val="600"/>
                </a:spcAft>
                <a:buBlip>
                  <a:blip r:embed="rId5"/>
                </a:buBlip>
              </a:pPr>
              <a:r>
                <a:rPr lang="vi-VN" sz="2400">
                  <a:solidFill>
                    <a:srgbClr val="002060"/>
                  </a:solidFill>
                  <a:latin typeface="+mj-lt"/>
                </a:rPr>
                <a:t>Để xác định hướng của trang giấy chọn Orientation.</a:t>
              </a:r>
            </a:p>
          </p:txBody>
        </p:sp>
        <p:sp>
          <p:nvSpPr>
            <p:cNvPr id="11" name="TextBox 10">
              <a:extLst>
                <a:ext uri="{FF2B5EF4-FFF2-40B4-BE49-F238E27FC236}">
                  <a16:creationId xmlns:a16="http://schemas.microsoft.com/office/drawing/2014/main" id="{D0BC0117-D0C0-4FE7-B957-242A4ACD1B6E}"/>
                </a:ext>
              </a:extLst>
            </p:cNvPr>
            <p:cNvSpPr txBox="1"/>
            <p:nvPr/>
          </p:nvSpPr>
          <p:spPr>
            <a:xfrm>
              <a:off x="2402336" y="3382833"/>
              <a:ext cx="7387327" cy="830997"/>
            </a:xfrm>
            <a:prstGeom prst="rect">
              <a:avLst/>
            </a:prstGeom>
            <a:noFill/>
          </p:spPr>
          <p:txBody>
            <a:bodyPr wrap="square" rtlCol="0">
              <a:spAutoFit/>
            </a:bodyPr>
            <a:lstStyle/>
            <a:p>
              <a:pPr marL="342900" indent="-342900" algn="ctr">
                <a:spcAft>
                  <a:spcPts val="600"/>
                </a:spcAft>
                <a:buBlip>
                  <a:blip r:embed="rId5"/>
                </a:buBlip>
              </a:pPr>
              <a:r>
                <a:rPr lang="vi-VN" sz="2400">
                  <a:solidFill>
                    <a:srgbClr val="002060"/>
                  </a:solidFill>
                  <a:latin typeface="+mj-lt"/>
                </a:rPr>
                <a:t>Với từng loại văn bản, cần xác định khổ giấy thích hợp, khổ </a:t>
              </a:r>
              <a:r>
                <a:rPr lang="en-US" sz="2400">
                  <a:solidFill>
                    <a:srgbClr val="002060"/>
                  </a:solidFill>
                  <a:latin typeface="+mj-lt"/>
                </a:rPr>
                <a:t>gi</a:t>
              </a:r>
              <a:r>
                <a:rPr lang="vi-VN" sz="2400">
                  <a:solidFill>
                    <a:srgbClr val="002060"/>
                  </a:solidFill>
                  <a:latin typeface="+mj-lt"/>
                </a:rPr>
                <a:t>ấy thông dụng là A4.</a:t>
              </a:r>
            </a:p>
          </p:txBody>
        </p:sp>
        <p:sp>
          <p:nvSpPr>
            <p:cNvPr id="13" name="TextBox 12">
              <a:extLst>
                <a:ext uri="{FF2B5EF4-FFF2-40B4-BE49-F238E27FC236}">
                  <a16:creationId xmlns:a16="http://schemas.microsoft.com/office/drawing/2014/main" id="{A490734D-1308-41A4-8B43-3AB19C0F2265}"/>
                </a:ext>
              </a:extLst>
            </p:cNvPr>
            <p:cNvSpPr txBox="1"/>
            <p:nvPr/>
          </p:nvSpPr>
          <p:spPr>
            <a:xfrm>
              <a:off x="1958637" y="4224614"/>
              <a:ext cx="8274723" cy="830997"/>
            </a:xfrm>
            <a:prstGeom prst="rect">
              <a:avLst/>
            </a:prstGeom>
            <a:noFill/>
          </p:spPr>
          <p:txBody>
            <a:bodyPr wrap="square" rtlCol="0">
              <a:spAutoFit/>
            </a:bodyPr>
            <a:lstStyle/>
            <a:p>
              <a:pPr marL="342900" indent="-342900" algn="ctr">
                <a:spcAft>
                  <a:spcPts val="600"/>
                </a:spcAft>
                <a:buBlip>
                  <a:blip r:embed="rId5"/>
                </a:buBlip>
              </a:pPr>
              <a:r>
                <a:rPr lang="vi-VN" sz="2400">
                  <a:solidFill>
                    <a:srgbClr val="002060"/>
                  </a:solidFill>
                  <a:latin typeface="+mj-lt"/>
                </a:rPr>
                <a:t>Với văn bản nhiều trang, cần đánh số trang bằng cách chọn Page Number.</a:t>
              </a:r>
            </a:p>
          </p:txBody>
        </p:sp>
        <p:sp>
          <p:nvSpPr>
            <p:cNvPr id="14" name="TextBox 13">
              <a:extLst>
                <a:ext uri="{FF2B5EF4-FFF2-40B4-BE49-F238E27FC236}">
                  <a16:creationId xmlns:a16="http://schemas.microsoft.com/office/drawing/2014/main" id="{BBD629EC-582A-41C5-80F9-9DF483C39B26}"/>
                </a:ext>
              </a:extLst>
            </p:cNvPr>
            <p:cNvSpPr txBox="1"/>
            <p:nvPr/>
          </p:nvSpPr>
          <p:spPr>
            <a:xfrm>
              <a:off x="2604209" y="5085171"/>
              <a:ext cx="6225406" cy="1200329"/>
            </a:xfrm>
            <a:prstGeom prst="rect">
              <a:avLst/>
            </a:prstGeom>
            <a:noFill/>
          </p:spPr>
          <p:txBody>
            <a:bodyPr wrap="square" rtlCol="0">
              <a:spAutoFit/>
            </a:bodyPr>
            <a:lstStyle/>
            <a:p>
              <a:pPr marL="342900" indent="-342900" algn="ctr">
                <a:spcAft>
                  <a:spcPts val="600"/>
                </a:spcAft>
                <a:buBlip>
                  <a:blip r:embed="rId5"/>
                </a:buBlip>
              </a:pPr>
              <a:r>
                <a:rPr lang="vi-VN" sz="2400">
                  <a:solidFill>
                    <a:srgbClr val="002060"/>
                  </a:solidFill>
                  <a:latin typeface="+mj-lt"/>
                </a:rPr>
                <a:t>Em cũng có thể tạo đường viền cho mỗi trang, chọn màu nền của trang, chọn khổ giấy khác nhau.</a:t>
              </a:r>
              <a:endParaRPr lang="en-US" sz="2400">
                <a:solidFill>
                  <a:srgbClr val="002060"/>
                </a:solidFill>
                <a:latin typeface="+mj-lt"/>
              </a:endParaRPr>
            </a:p>
          </p:txBody>
        </p:sp>
      </p:grpSp>
      <p:sp>
        <p:nvSpPr>
          <p:cNvPr id="15" name="!!1">
            <a:extLst>
              <a:ext uri="{FF2B5EF4-FFF2-40B4-BE49-F238E27FC236}">
                <a16:creationId xmlns:a16="http://schemas.microsoft.com/office/drawing/2014/main" id="{1FC3090C-25FC-45EE-9A38-6B44B98C3468}"/>
              </a:ext>
            </a:extLst>
          </p:cNvPr>
          <p:cNvSpPr/>
          <p:nvPr/>
        </p:nvSpPr>
        <p:spPr>
          <a:xfrm>
            <a:off x="983579" y="410694"/>
            <a:ext cx="10224838" cy="584776"/>
          </a:xfrm>
          <a:prstGeom prst="roundRect">
            <a:avLst/>
          </a:prstGeom>
          <a:solidFill>
            <a:srgbClr val="FFFF99"/>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2060"/>
                </a:solidFill>
                <a:latin typeface="Times  New Roman"/>
              </a:rPr>
              <a:t>BÀI </a:t>
            </a:r>
            <a:r>
              <a:rPr lang="vi-VN" sz="2400" b="1">
                <a:solidFill>
                  <a:srgbClr val="002060"/>
                </a:solidFill>
                <a:latin typeface="Times  New Roman"/>
              </a:rPr>
              <a:t>4: </a:t>
            </a:r>
            <a:r>
              <a:rPr lang="en-US" sz="2400" b="1">
                <a:solidFill>
                  <a:srgbClr val="002060"/>
                </a:solidFill>
                <a:latin typeface="Times  New Roman"/>
              </a:rPr>
              <a:t>ĐỊNH DẠNG TRANG VĂN BẢN, ĐÁNH SỐ TRANG </a:t>
            </a:r>
            <a:r>
              <a:rPr lang="vi-VN" sz="2400" b="1">
                <a:solidFill>
                  <a:srgbClr val="002060"/>
                </a:solidFill>
                <a:latin typeface="Times  New Roman"/>
              </a:rPr>
              <a:t>VĂN BẢN </a:t>
            </a:r>
            <a:endParaRPr lang="en-US" sz="2400" b="1">
              <a:solidFill>
                <a:srgbClr val="002060"/>
              </a:solidFill>
              <a:latin typeface="Times  New Roman"/>
            </a:endParaRPr>
          </a:p>
        </p:txBody>
      </p:sp>
      <p:sp>
        <p:nvSpPr>
          <p:cNvPr id="4" name="TextBox 3">
            <a:extLst>
              <a:ext uri="{FF2B5EF4-FFF2-40B4-BE49-F238E27FC236}">
                <a16:creationId xmlns:a16="http://schemas.microsoft.com/office/drawing/2014/main" id="{26B989A4-0127-43C9-B8A2-B1B50F5433DA}"/>
              </a:ext>
            </a:extLst>
          </p:cNvPr>
          <p:cNvSpPr txBox="1"/>
          <p:nvPr/>
        </p:nvSpPr>
        <p:spPr>
          <a:xfrm>
            <a:off x="13247530" y="965566"/>
            <a:ext cx="6167721" cy="1477328"/>
          </a:xfrm>
          <a:prstGeom prst="rect">
            <a:avLst/>
          </a:prstGeom>
          <a:solidFill>
            <a:srgbClr val="F8CBAD"/>
          </a:solidFill>
        </p:spPr>
        <p:txBody>
          <a:bodyPr wrap="square" rtlCol="0">
            <a:spAutoFit/>
          </a:bodyPr>
          <a:lstStyle/>
          <a:p>
            <a:r>
              <a:rPr lang="vi-VN"/>
              <a:t>Trong bài học hôm nay các con đã được biết các định dạng trang văn bản là tạo đường viền, thay đổi màu nền cho văn bản, thay đổi hướng, kích thước cho trang giấy, Và cách đánh số trang rồi, các con hãy ghi nhớ các nút lệnh cần sử dụng để thực hiện các thao tác này nhé!</a:t>
            </a:r>
            <a:endParaRPr lang="en-US"/>
          </a:p>
        </p:txBody>
      </p:sp>
      <p:pic>
        <p:nvPicPr>
          <p:cNvPr id="16" name="Audio 15">
            <a:hlinkClick r:id="" action="ppaction://media"/>
            <a:extLst>
              <a:ext uri="{FF2B5EF4-FFF2-40B4-BE49-F238E27FC236}">
                <a16:creationId xmlns:a16="http://schemas.microsoft.com/office/drawing/2014/main" id="{62BD9BB9-B664-4104-A4A1-2EE099527CE3}"/>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9068966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22138">
        <p159:morph option="byObject"/>
      </p:transition>
    </mc:Choice>
    <mc:Fallback xmlns="">
      <p:transition spd="slow" advTm="2213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1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
            <a:extLst>
              <a:ext uri="{FF2B5EF4-FFF2-40B4-BE49-F238E27FC236}">
                <a16:creationId xmlns:a16="http://schemas.microsoft.com/office/drawing/2014/main" id="{050B6FA7-8B4C-4D5F-914F-0C900433AEB9}"/>
              </a:ext>
            </a:extLst>
          </p:cNvPr>
          <p:cNvSpPr/>
          <p:nvPr/>
        </p:nvSpPr>
        <p:spPr>
          <a:xfrm>
            <a:off x="2143167" y="3171830"/>
            <a:ext cx="7905667" cy="181451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just" defTabSz="914400" rtl="0" eaLnBrk="1" fontAlgn="auto" latinLnBrk="0" hangingPunct="1">
              <a:lnSpc>
                <a:spcPct val="100000"/>
              </a:lnSpc>
              <a:spcBef>
                <a:spcPts val="0"/>
              </a:spcBef>
              <a:spcAft>
                <a:spcPts val="1200"/>
              </a:spcAft>
              <a:buClrTx/>
              <a:buSzTx/>
              <a:buFontTx/>
              <a:buChar char="-"/>
              <a:tabLst/>
              <a:defRPr/>
            </a:pPr>
            <a:r>
              <a:rPr kumimoji="0" lang="en-US"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Thực hành </a:t>
            </a:r>
            <a:r>
              <a:rPr lang="vi-VN" sz="2800">
                <a:solidFill>
                  <a:srgbClr val="0070C0"/>
                </a:solidFill>
                <a:latin typeface="Times New Roman" panose="02020603050405020304" pitchFamily="18" charset="0"/>
                <a:cs typeface="Times New Roman" panose="02020603050405020304" pitchFamily="18" charset="0"/>
              </a:rPr>
              <a:t>tiếp</a:t>
            </a:r>
            <a:r>
              <a:rPr kumimoji="0" lang="en-US"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nội</a:t>
            </a:r>
            <a:r>
              <a:rPr kumimoji="0" lang="en-US" sz="2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dung </a:t>
            </a:r>
            <a:r>
              <a:rPr kumimoji="0" lang="en-US" sz="28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bài</a:t>
            </a:r>
            <a:r>
              <a:rPr kumimoji="0" lang="en-US" sz="2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học</a:t>
            </a:r>
            <a:r>
              <a:rPr kumimoji="0" lang="en-US" sz="2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err="1">
                <a:ln>
                  <a:noFill/>
                </a:ln>
                <a:solidFill>
                  <a:srgbClr val="0070C0"/>
                </a:solidFill>
                <a:effectLst/>
                <a:uLnTx/>
                <a:uFillTx/>
                <a:latin typeface="Times New Roman" panose="02020603050405020304" pitchFamily="18" charset="0"/>
                <a:ea typeface="+mn-ea"/>
                <a:cs typeface="Times New Roman" panose="02020603050405020304" pitchFamily="18" charset="0"/>
              </a:rPr>
              <a:t>hôm</a:t>
            </a:r>
            <a:r>
              <a:rPr kumimoji="0" lang="en-US"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nay.</a:t>
            </a:r>
          </a:p>
          <a:p>
            <a:pPr marL="285750" marR="0" lvl="0" indent="-285750" algn="just" defTabSz="914400" rtl="0" eaLnBrk="1" fontAlgn="auto" latinLnBrk="0" hangingPunct="1">
              <a:lnSpc>
                <a:spcPct val="100000"/>
              </a:lnSpc>
              <a:spcBef>
                <a:spcPts val="0"/>
              </a:spcBef>
              <a:spcAft>
                <a:spcPts val="1200"/>
              </a:spcAft>
              <a:buClrTx/>
              <a:buSzTx/>
              <a:buFontTx/>
              <a:buChar char="-"/>
              <a:tabLst/>
              <a:defRPr/>
            </a:pPr>
            <a:r>
              <a:rPr kumimoji="0" lang="en-US"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Chuẩn bị trước bài </a:t>
            </a: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5</a:t>
            </a:r>
            <a:r>
              <a:rPr kumimoji="0" lang="en-US"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Thực hành tổng hợp</a:t>
            </a:r>
            <a:r>
              <a:rPr kumimoji="0" lang="en-US"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a:t>
            </a:r>
            <a:endPar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3" name="Flowchart: Terminator 2">
            <a:extLst>
              <a:ext uri="{FF2B5EF4-FFF2-40B4-BE49-F238E27FC236}">
                <a16:creationId xmlns:a16="http://schemas.microsoft.com/office/drawing/2014/main" id="{D1C4D98E-8745-488D-BF4F-51C952395761}"/>
              </a:ext>
            </a:extLst>
          </p:cNvPr>
          <p:cNvSpPr/>
          <p:nvPr/>
        </p:nvSpPr>
        <p:spPr>
          <a:xfrm>
            <a:off x="2955883" y="2156187"/>
            <a:ext cx="6280234" cy="641833"/>
          </a:xfrm>
          <a:prstGeom prst="flowChartTerminator">
            <a:avLst/>
          </a:prstGeom>
          <a:solidFill>
            <a:schemeClr val="accent4">
              <a:lumMod val="60000"/>
              <a:lumOff val="40000"/>
            </a:schemeClr>
          </a:solidFill>
          <a:ln>
            <a:solidFill>
              <a:srgbClr val="FFFF66"/>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CỦNG CỐ - DẶN DÒ</a:t>
            </a:r>
            <a:endParaRPr kumimoji="0" lang="en-US" sz="40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5" name="!!1">
            <a:extLst>
              <a:ext uri="{FF2B5EF4-FFF2-40B4-BE49-F238E27FC236}">
                <a16:creationId xmlns:a16="http://schemas.microsoft.com/office/drawing/2014/main" id="{A24C8383-EFBA-42AC-A61F-926E30632EE8}"/>
              </a:ext>
            </a:extLst>
          </p:cNvPr>
          <p:cNvSpPr/>
          <p:nvPr/>
        </p:nvSpPr>
        <p:spPr>
          <a:xfrm>
            <a:off x="972492" y="916671"/>
            <a:ext cx="10224838" cy="584776"/>
          </a:xfrm>
          <a:prstGeom prst="roundRect">
            <a:avLst/>
          </a:prstGeom>
          <a:solidFill>
            <a:srgbClr val="FFFF99"/>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2060"/>
                </a:solidFill>
                <a:latin typeface="Times  New Roman"/>
              </a:rPr>
              <a:t>BÀI </a:t>
            </a:r>
            <a:r>
              <a:rPr lang="vi-VN" sz="2400" b="1">
                <a:solidFill>
                  <a:srgbClr val="002060"/>
                </a:solidFill>
                <a:latin typeface="Times  New Roman"/>
              </a:rPr>
              <a:t>4: </a:t>
            </a:r>
            <a:r>
              <a:rPr lang="en-US" sz="2400" b="1">
                <a:solidFill>
                  <a:srgbClr val="002060"/>
                </a:solidFill>
                <a:latin typeface="Times  New Roman"/>
              </a:rPr>
              <a:t>ĐỊNH DẠNG TRANG VĂN BẢN, ĐÁNH SỐ TRANG </a:t>
            </a:r>
            <a:r>
              <a:rPr lang="vi-VN" sz="2400" b="1">
                <a:solidFill>
                  <a:srgbClr val="002060"/>
                </a:solidFill>
                <a:latin typeface="Times  New Roman"/>
              </a:rPr>
              <a:t>VĂN BẢN </a:t>
            </a:r>
            <a:endParaRPr lang="en-US" sz="2400" b="1">
              <a:solidFill>
                <a:srgbClr val="002060"/>
              </a:solidFill>
              <a:latin typeface="Times  New Roman"/>
            </a:endParaRPr>
          </a:p>
        </p:txBody>
      </p:sp>
      <p:pic>
        <p:nvPicPr>
          <p:cNvPr id="6" name="Audio 5">
            <a:hlinkClick r:id="" action="ppaction://media"/>
            <a:extLst>
              <a:ext uri="{FF2B5EF4-FFF2-40B4-BE49-F238E27FC236}">
                <a16:creationId xmlns:a16="http://schemas.microsoft.com/office/drawing/2014/main" id="{CA89BF5A-9E7E-4C24-9AD7-F7168AA9A92B}"/>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30000" y="6781806"/>
            <a:ext cx="609600" cy="609600"/>
          </a:xfrm>
          <a:prstGeom prst="rect">
            <a:avLst/>
          </a:prstGeom>
        </p:spPr>
      </p:pic>
    </p:spTree>
    <p:custDataLst>
      <p:tags r:id="rId1"/>
    </p:custDataLst>
    <p:extLst>
      <p:ext uri="{BB962C8B-B14F-4D97-AF65-F5344CB8AC3E}">
        <p14:creationId xmlns:p14="http://schemas.microsoft.com/office/powerpoint/2010/main" val="4212772052"/>
      </p:ext>
    </p:extLst>
  </p:cSld>
  <p:clrMapOvr>
    <a:masterClrMapping/>
  </p:clrMapOvr>
  <mc:AlternateContent xmlns:mc="http://schemas.openxmlformats.org/markup-compatibility/2006" xmlns:p14="http://schemas.microsoft.com/office/powerpoint/2010/main">
    <mc:Choice Requires="p14">
      <p:transition spd="slow" p14:dur="2000" advTm="22440"/>
    </mc:Choice>
    <mc:Fallback xmlns="">
      <p:transition spd="slow" advTm="224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6"/>
                </p:tgtEl>
              </p:cMediaNode>
            </p:audio>
          </p:childTnLst>
        </p:cTn>
      </p:par>
    </p:tnLst>
    <p:bldLst>
      <p:bldP spid="2" grpId="0"/>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a:extLst>
              <a:ext uri="{FF2B5EF4-FFF2-40B4-BE49-F238E27FC236}">
                <a16:creationId xmlns:a16="http://schemas.microsoft.com/office/drawing/2014/main" id="{A0CD4868-4F88-4959-AACF-A6F72D888423}"/>
              </a:ext>
            </a:extLst>
          </p:cNvPr>
          <p:cNvSpPr/>
          <p:nvPr/>
        </p:nvSpPr>
        <p:spPr>
          <a:xfrm>
            <a:off x="1737383" y="1602335"/>
            <a:ext cx="10224838" cy="584776"/>
          </a:xfrm>
          <a:prstGeom prst="roundRect">
            <a:avLst/>
          </a:prstGeom>
          <a:solidFill>
            <a:srgbClr val="FFFF99"/>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2060"/>
                </a:solidFill>
                <a:latin typeface="Times  New Roman"/>
              </a:rPr>
              <a:t>BÀI 4</a:t>
            </a:r>
            <a:r>
              <a:rPr lang="vi-VN" sz="2400" b="1">
                <a:solidFill>
                  <a:srgbClr val="002060"/>
                </a:solidFill>
                <a:latin typeface="Times  New Roman"/>
              </a:rPr>
              <a:t>: </a:t>
            </a:r>
            <a:r>
              <a:rPr lang="en-US" sz="2400" b="1">
                <a:solidFill>
                  <a:srgbClr val="002060"/>
                </a:solidFill>
                <a:latin typeface="Times  New Roman"/>
              </a:rPr>
              <a:t>ĐỊNH DẠNG TRANG VĂN BẢN, ĐÁNH SỐ TRANG </a:t>
            </a:r>
            <a:r>
              <a:rPr lang="vi-VN" sz="2400" b="1">
                <a:solidFill>
                  <a:srgbClr val="002060"/>
                </a:solidFill>
                <a:latin typeface="Times  New Roman"/>
              </a:rPr>
              <a:t>VĂN BẢN </a:t>
            </a:r>
            <a:endParaRPr lang="en-US" sz="2400" b="1">
              <a:solidFill>
                <a:srgbClr val="002060"/>
              </a:solidFill>
              <a:latin typeface="Times  New Roman"/>
            </a:endParaRPr>
          </a:p>
        </p:txBody>
      </p:sp>
      <p:sp>
        <p:nvSpPr>
          <p:cNvPr id="6" name="Sun 5">
            <a:extLst>
              <a:ext uri="{FF2B5EF4-FFF2-40B4-BE49-F238E27FC236}">
                <a16:creationId xmlns:a16="http://schemas.microsoft.com/office/drawing/2014/main" id="{361740DF-99A0-4ADA-8293-0C95F47292A9}"/>
              </a:ext>
            </a:extLst>
          </p:cNvPr>
          <p:cNvSpPr/>
          <p:nvPr/>
        </p:nvSpPr>
        <p:spPr>
          <a:xfrm>
            <a:off x="215491" y="988283"/>
            <a:ext cx="1812880" cy="1812880"/>
          </a:xfrm>
          <a:prstGeom prst="sun">
            <a:avLst>
              <a:gd name="adj" fmla="val 12500"/>
            </a:avLst>
          </a:prstGeom>
          <a:solidFill>
            <a:srgbClr val="FFC000"/>
          </a:solidFill>
          <a:ln>
            <a:no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latin typeface="Times  New Roman"/>
              </a:rPr>
              <a:t>MỤC TIÊU</a:t>
            </a:r>
          </a:p>
        </p:txBody>
      </p:sp>
      <p:sp>
        <p:nvSpPr>
          <p:cNvPr id="9" name="TextBox 8">
            <a:extLst>
              <a:ext uri="{FF2B5EF4-FFF2-40B4-BE49-F238E27FC236}">
                <a16:creationId xmlns:a16="http://schemas.microsoft.com/office/drawing/2014/main" id="{93AA821F-C47B-4B7D-A4E0-092B41A562FD}"/>
              </a:ext>
            </a:extLst>
          </p:cNvPr>
          <p:cNvSpPr txBox="1"/>
          <p:nvPr/>
        </p:nvSpPr>
        <p:spPr>
          <a:xfrm>
            <a:off x="3415990" y="652541"/>
            <a:ext cx="5742148" cy="523220"/>
          </a:xfrm>
          <a:prstGeom prst="rect">
            <a:avLst/>
          </a:prstGeom>
          <a:noFill/>
        </p:spPr>
        <p:txBody>
          <a:bodyPr wrap="none" rtlCol="0">
            <a:spAutoFit/>
          </a:bodyPr>
          <a:lstStyle/>
          <a:p>
            <a:pPr algn="ctr"/>
            <a:r>
              <a:rPr lang="en-US" altLang="zh-CN" sz="2800">
                <a:solidFill>
                  <a:schemeClr val="accent1">
                    <a:lumMod val="50000"/>
                  </a:schemeClr>
                </a:solidFill>
                <a:latin typeface="Times New Roman" panose="02020603050405020304" pitchFamily="18" charset="0"/>
                <a:ea typeface="华文琥珀" panose="02010800040101010101" pitchFamily="2" charset="-122"/>
                <a:cs typeface="Times New Roman" panose="02020603050405020304" pitchFamily="18" charset="0"/>
              </a:rPr>
              <a:t>CHỦ ĐỀ </a:t>
            </a:r>
            <a:r>
              <a:rPr lang="vi-VN" altLang="zh-CN" sz="2800">
                <a:solidFill>
                  <a:schemeClr val="accent1">
                    <a:lumMod val="50000"/>
                  </a:schemeClr>
                </a:solidFill>
                <a:latin typeface="Times New Roman" panose="02020603050405020304" pitchFamily="18" charset="0"/>
                <a:ea typeface="华文琥珀" panose="02010800040101010101" pitchFamily="2" charset="-122"/>
                <a:cs typeface="Times New Roman" panose="02020603050405020304" pitchFamily="18" charset="0"/>
              </a:rPr>
              <a:t>2</a:t>
            </a:r>
            <a:r>
              <a:rPr lang="en-US" altLang="zh-CN" sz="2800">
                <a:solidFill>
                  <a:schemeClr val="accent1">
                    <a:lumMod val="50000"/>
                  </a:schemeClr>
                </a:solidFill>
                <a:latin typeface="Times New Roman" panose="02020603050405020304" pitchFamily="18" charset="0"/>
                <a:ea typeface="华文琥珀" panose="02010800040101010101" pitchFamily="2" charset="-122"/>
                <a:cs typeface="Times New Roman" panose="02020603050405020304" pitchFamily="18" charset="0"/>
              </a:rPr>
              <a:t>: </a:t>
            </a:r>
            <a:r>
              <a:rPr lang="vi-VN" altLang="zh-CN" sz="2800">
                <a:solidFill>
                  <a:schemeClr val="accent1">
                    <a:lumMod val="50000"/>
                  </a:schemeClr>
                </a:solidFill>
                <a:latin typeface="Times New Roman" panose="02020603050405020304" pitchFamily="18" charset="0"/>
                <a:ea typeface="华文琥珀" panose="02010800040101010101" pitchFamily="2" charset="-122"/>
                <a:cs typeface="Times New Roman" panose="02020603050405020304" pitchFamily="18" charset="0"/>
              </a:rPr>
              <a:t>SOẠN THẢO VĂN BẢN</a:t>
            </a:r>
            <a:endParaRPr lang="en-US" altLang="zh-CN" sz="2800" dirty="0">
              <a:solidFill>
                <a:schemeClr val="accent1">
                  <a:lumMod val="50000"/>
                </a:schemeClr>
              </a:solidFill>
              <a:latin typeface="Times New Roman" panose="02020603050405020304" pitchFamily="18" charset="0"/>
              <a:ea typeface="华文琥珀" panose="02010800040101010101" pitchFamily="2" charset="-122"/>
              <a:cs typeface="Times New Roman" panose="02020603050405020304" pitchFamily="18" charset="0"/>
            </a:endParaRPr>
          </a:p>
        </p:txBody>
      </p:sp>
      <p:sp>
        <p:nvSpPr>
          <p:cNvPr id="11" name="TextBox 7">
            <a:extLst>
              <a:ext uri="{FF2B5EF4-FFF2-40B4-BE49-F238E27FC236}">
                <a16:creationId xmlns:a16="http://schemas.microsoft.com/office/drawing/2014/main" id="{BBD69B33-A653-46DF-8078-606ABF0C149F}"/>
              </a:ext>
            </a:extLst>
          </p:cNvPr>
          <p:cNvSpPr txBox="1">
            <a:spLocks noChangeArrowheads="1"/>
          </p:cNvSpPr>
          <p:nvPr/>
        </p:nvSpPr>
        <p:spPr bwMode="auto">
          <a:xfrm>
            <a:off x="3124200" y="4071227"/>
            <a:ext cx="720566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457200" indent="-457200" algn="just" fontAlgn="base">
              <a:spcBef>
                <a:spcPct val="0"/>
              </a:spcBef>
              <a:spcAft>
                <a:spcPct val="0"/>
              </a:spcAft>
              <a:buFont typeface="Wingdings" panose="05000000000000000000" pitchFamily="2" charset="2"/>
              <a:buChar char="Ø"/>
              <a:defRPr sz="3200">
                <a:solidFill>
                  <a:schemeClr val="hlink"/>
                </a:solidFill>
                <a:latin typeface="Times New Roman" panose="02020603050405020304" pitchFamily="18" charset="0"/>
                <a:cs typeface="Times New Roman" panose="02020603050405020304" pitchFamily="18" charset="0"/>
              </a:defRPr>
            </a:lvl1pPr>
            <a:lvl2pPr fontAlgn="base">
              <a:spcBef>
                <a:spcPct val="0"/>
              </a:spcBef>
              <a:spcAft>
                <a:spcPct val="0"/>
              </a:spcAft>
              <a:defRPr>
                <a:latin typeface="Arial" panose="020B0604020202020204" pitchFamily="34" charset="0"/>
                <a:cs typeface="Arial" panose="020B0604020202020204" pitchFamily="34" charset="0"/>
              </a:defRPr>
            </a:lvl2pPr>
            <a:lvl3pPr fontAlgn="base">
              <a:spcBef>
                <a:spcPct val="0"/>
              </a:spcBef>
              <a:spcAft>
                <a:spcPct val="0"/>
              </a:spcAft>
              <a:defRPr>
                <a:latin typeface="Arial" panose="020B0604020202020204" pitchFamily="34" charset="0"/>
                <a:cs typeface="Arial" panose="020B0604020202020204" pitchFamily="34" charset="0"/>
              </a:defRPr>
            </a:lvl3pPr>
            <a:lvl4pPr fontAlgn="base">
              <a:spcBef>
                <a:spcPct val="0"/>
              </a:spcBef>
              <a:spcAft>
                <a:spcPct val="0"/>
              </a:spcAft>
              <a:defRPr>
                <a:latin typeface="Arial" panose="020B0604020202020204" pitchFamily="34" charset="0"/>
                <a:cs typeface="Arial" panose="020B0604020202020204" pitchFamily="34" charset="0"/>
              </a:defRPr>
            </a:lvl4pPr>
            <a:lvl5pPr fontAlgn="base">
              <a:spcBef>
                <a:spcPct val="0"/>
              </a:spcBef>
              <a:spcAft>
                <a:spcPct val="0"/>
              </a:spcAft>
              <a:defRPr>
                <a:latin typeface="Arial" panose="020B0604020202020204" pitchFamily="34" charset="0"/>
                <a:cs typeface="Arial" panose="020B0604020202020204" pitchFamily="34" charset="0"/>
              </a:defRPr>
            </a:lvl5pPr>
            <a:lvl6pPr>
              <a:defRPr>
                <a:latin typeface="Arial" panose="020B0604020202020204" pitchFamily="34" charset="0"/>
                <a:cs typeface="Arial" panose="020B0604020202020204" pitchFamily="34" charset="0"/>
              </a:defRPr>
            </a:lvl6pPr>
            <a:lvl7pPr>
              <a:defRPr>
                <a:latin typeface="Arial" panose="020B0604020202020204" pitchFamily="34" charset="0"/>
                <a:cs typeface="Arial" panose="020B0604020202020204" pitchFamily="34" charset="0"/>
              </a:defRPr>
            </a:lvl7pPr>
            <a:lvl8pPr>
              <a:defRPr>
                <a:latin typeface="Arial" panose="020B0604020202020204" pitchFamily="34" charset="0"/>
                <a:cs typeface="Arial" panose="020B0604020202020204" pitchFamily="34" charset="0"/>
              </a:defRPr>
            </a:lvl8pPr>
            <a:lvl9pPr>
              <a:defRPr>
                <a:latin typeface="Arial" panose="020B0604020202020204" pitchFamily="34" charset="0"/>
                <a:cs typeface="Arial" panose="020B0604020202020204" pitchFamily="34" charset="0"/>
              </a:defRPr>
            </a:lvl9pPr>
          </a:lstStyle>
          <a:p>
            <a:r>
              <a:rPr lang="en-US"/>
              <a:t>Biết cách đánh số trang trong văn bản</a:t>
            </a:r>
            <a:r>
              <a:rPr lang="vi-VN"/>
              <a:t>.</a:t>
            </a:r>
            <a:endParaRPr lang="en-US" altLang="en-US"/>
          </a:p>
        </p:txBody>
      </p:sp>
      <p:sp>
        <p:nvSpPr>
          <p:cNvPr id="12" name="TextBox 7">
            <a:extLst>
              <a:ext uri="{FF2B5EF4-FFF2-40B4-BE49-F238E27FC236}">
                <a16:creationId xmlns:a16="http://schemas.microsoft.com/office/drawing/2014/main" id="{A0F864C0-6787-4573-8A3B-D16AFC346F06}"/>
              </a:ext>
            </a:extLst>
          </p:cNvPr>
          <p:cNvSpPr txBox="1">
            <a:spLocks noChangeArrowheads="1"/>
          </p:cNvSpPr>
          <p:nvPr/>
        </p:nvSpPr>
        <p:spPr bwMode="auto">
          <a:xfrm>
            <a:off x="3124200" y="3136612"/>
            <a:ext cx="720566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457200" indent="-457200" algn="just" fontAlgn="base">
              <a:spcBef>
                <a:spcPct val="0"/>
              </a:spcBef>
              <a:spcAft>
                <a:spcPct val="0"/>
              </a:spcAft>
              <a:buFont typeface="Wingdings" panose="05000000000000000000" pitchFamily="2" charset="2"/>
              <a:buChar char="Ø"/>
              <a:defRPr sz="3200">
                <a:solidFill>
                  <a:schemeClr val="hlink"/>
                </a:solidFill>
                <a:latin typeface="Times New Roman" panose="02020603050405020304" pitchFamily="18" charset="0"/>
                <a:cs typeface="Times New Roman" panose="02020603050405020304" pitchFamily="18" charset="0"/>
              </a:defRPr>
            </a:lvl1pPr>
            <a:lvl2pPr fontAlgn="base">
              <a:spcBef>
                <a:spcPct val="0"/>
              </a:spcBef>
              <a:spcAft>
                <a:spcPct val="0"/>
              </a:spcAft>
              <a:defRPr>
                <a:latin typeface="Arial" panose="020B0604020202020204" pitchFamily="34" charset="0"/>
                <a:cs typeface="Arial" panose="020B0604020202020204" pitchFamily="34" charset="0"/>
              </a:defRPr>
            </a:lvl2pPr>
            <a:lvl3pPr fontAlgn="base">
              <a:spcBef>
                <a:spcPct val="0"/>
              </a:spcBef>
              <a:spcAft>
                <a:spcPct val="0"/>
              </a:spcAft>
              <a:defRPr>
                <a:latin typeface="Arial" panose="020B0604020202020204" pitchFamily="34" charset="0"/>
                <a:cs typeface="Arial" panose="020B0604020202020204" pitchFamily="34" charset="0"/>
              </a:defRPr>
            </a:lvl3pPr>
            <a:lvl4pPr fontAlgn="base">
              <a:spcBef>
                <a:spcPct val="0"/>
              </a:spcBef>
              <a:spcAft>
                <a:spcPct val="0"/>
              </a:spcAft>
              <a:defRPr>
                <a:latin typeface="Arial" panose="020B0604020202020204" pitchFamily="34" charset="0"/>
                <a:cs typeface="Arial" panose="020B0604020202020204" pitchFamily="34" charset="0"/>
              </a:defRPr>
            </a:lvl4pPr>
            <a:lvl5pPr fontAlgn="base">
              <a:spcBef>
                <a:spcPct val="0"/>
              </a:spcBef>
              <a:spcAft>
                <a:spcPct val="0"/>
              </a:spcAft>
              <a:defRPr>
                <a:latin typeface="Arial" panose="020B0604020202020204" pitchFamily="34" charset="0"/>
                <a:cs typeface="Arial" panose="020B0604020202020204" pitchFamily="34" charset="0"/>
              </a:defRPr>
            </a:lvl5pPr>
            <a:lvl6pPr>
              <a:defRPr>
                <a:latin typeface="Arial" panose="020B0604020202020204" pitchFamily="34" charset="0"/>
                <a:cs typeface="Arial" panose="020B0604020202020204" pitchFamily="34" charset="0"/>
              </a:defRPr>
            </a:lvl6pPr>
            <a:lvl7pPr>
              <a:defRPr>
                <a:latin typeface="Arial" panose="020B0604020202020204" pitchFamily="34" charset="0"/>
                <a:cs typeface="Arial" panose="020B0604020202020204" pitchFamily="34" charset="0"/>
              </a:defRPr>
            </a:lvl7pPr>
            <a:lvl8pPr>
              <a:defRPr>
                <a:latin typeface="Arial" panose="020B0604020202020204" pitchFamily="34" charset="0"/>
                <a:cs typeface="Arial" panose="020B0604020202020204" pitchFamily="34" charset="0"/>
              </a:defRPr>
            </a:lvl8pPr>
            <a:lvl9pPr>
              <a:defRPr>
                <a:latin typeface="Arial" panose="020B0604020202020204" pitchFamily="34" charset="0"/>
                <a:cs typeface="Arial" panose="020B0604020202020204" pitchFamily="34" charset="0"/>
              </a:defRPr>
            </a:lvl9pPr>
          </a:lstStyle>
          <a:p>
            <a:r>
              <a:rPr lang="fr-FR"/>
              <a:t>Biết cách định dạng trang văn bản</a:t>
            </a:r>
            <a:r>
              <a:rPr lang="en-US" altLang="en-US"/>
              <a:t>.</a:t>
            </a:r>
          </a:p>
        </p:txBody>
      </p:sp>
      <p:sp>
        <p:nvSpPr>
          <p:cNvPr id="4" name="TextBox 3">
            <a:extLst>
              <a:ext uri="{FF2B5EF4-FFF2-40B4-BE49-F238E27FC236}">
                <a16:creationId xmlns:a16="http://schemas.microsoft.com/office/drawing/2014/main" id="{226B8275-7421-4A79-8E9D-9588B6BE0CD1}"/>
              </a:ext>
            </a:extLst>
          </p:cNvPr>
          <p:cNvSpPr txBox="1"/>
          <p:nvPr/>
        </p:nvSpPr>
        <p:spPr>
          <a:xfrm>
            <a:off x="-3184837" y="5418291"/>
            <a:ext cx="3000376" cy="646331"/>
          </a:xfrm>
          <a:prstGeom prst="rect">
            <a:avLst/>
          </a:prstGeom>
          <a:solidFill>
            <a:schemeClr val="accent2">
              <a:lumMod val="40000"/>
              <a:lumOff val="60000"/>
            </a:schemeClr>
          </a:solidFill>
        </p:spPr>
        <p:txBody>
          <a:bodyPr wrap="square" rtlCol="0">
            <a:spAutoFit/>
          </a:bodyPr>
          <a:lstStyle/>
          <a:p>
            <a:r>
              <a:rPr lang="en-US"/>
              <a:t>Trong bài học hôm nay các con sẽ</a:t>
            </a:r>
          </a:p>
        </p:txBody>
      </p:sp>
      <p:pic>
        <p:nvPicPr>
          <p:cNvPr id="5" name="Audio 4">
            <a:hlinkClick r:id="" action="ppaction://media"/>
            <a:extLst>
              <a:ext uri="{FF2B5EF4-FFF2-40B4-BE49-F238E27FC236}">
                <a16:creationId xmlns:a16="http://schemas.microsoft.com/office/drawing/2014/main" id="{E8D06F90-DF27-4097-ADF4-84E7B7645265}"/>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30000" y="6338896"/>
            <a:ext cx="609600" cy="609600"/>
          </a:xfrm>
          <a:prstGeom prst="rect">
            <a:avLst/>
          </a:prstGeom>
        </p:spPr>
      </p:pic>
    </p:spTree>
    <p:custDataLst>
      <p:tags r:id="rId1"/>
    </p:custDataLst>
    <p:extLst>
      <p:ext uri="{BB962C8B-B14F-4D97-AF65-F5344CB8AC3E}">
        <p14:creationId xmlns:p14="http://schemas.microsoft.com/office/powerpoint/2010/main" val="29998749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7638">
        <p159:morph option="byObject"/>
      </p:transition>
    </mc:Choice>
    <mc:Fallback xmlns="">
      <p:transition spd="slow" advTm="763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5"/>
                </p:tgtEl>
              </p:cMediaNode>
            </p:audio>
          </p:childTnLst>
        </p:cTn>
      </p:par>
    </p:tnLst>
    <p:bldLst>
      <p:bldP spid="6" grpId="0" animBg="1"/>
      <p:bldP spid="11"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ADABA056-F935-45FA-AE1A-CBBFBE3FBF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29539" y="4281141"/>
            <a:ext cx="2384216" cy="1814859"/>
          </a:xfrm>
          <a:prstGeom prst="rect">
            <a:avLst/>
          </a:prstGeom>
        </p:spPr>
      </p:pic>
      <p:sp>
        <p:nvSpPr>
          <p:cNvPr id="38" name="Rectangle 37">
            <a:extLst>
              <a:ext uri="{FF2B5EF4-FFF2-40B4-BE49-F238E27FC236}">
                <a16:creationId xmlns:a16="http://schemas.microsoft.com/office/drawing/2014/main" id="{CF8F368F-0A5A-4D00-B9DC-D241A7AA1567}"/>
              </a:ext>
            </a:extLst>
          </p:cNvPr>
          <p:cNvSpPr/>
          <p:nvPr/>
        </p:nvSpPr>
        <p:spPr>
          <a:xfrm>
            <a:off x="3299174" y="1785467"/>
            <a:ext cx="5240538" cy="1107996"/>
          </a:xfrm>
          <a:prstGeom prst="rect">
            <a:avLst/>
          </a:prstGeom>
          <a:noFill/>
          <a:ln>
            <a:noFill/>
          </a:ln>
        </p:spPr>
        <p:txBody>
          <a:bodyPr wrap="none" lIns="91440" tIns="45720" rIns="91440" bIns="45720">
            <a:spAutoFit/>
          </a:bodyPr>
          <a:lstStyle/>
          <a:p>
            <a:pPr algn="ctr"/>
            <a:r>
              <a:rPr lang="vi-VN" sz="6600" b="1">
                <a:ln w="6600">
                  <a:solidFill>
                    <a:srgbClr val="7030A0"/>
                  </a:solidFill>
                  <a:prstDash val="solid"/>
                </a:ln>
                <a:solidFill>
                  <a:srgbClr val="FF0066"/>
                </a:solidFill>
                <a:effectLst>
                  <a:outerShdw dist="38100" dir="2700000" algn="tl" rotWithShape="0">
                    <a:schemeClr val="accent2"/>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KHỞI ĐỘNG</a:t>
            </a:r>
            <a:endParaRPr lang="en-US" sz="6600" b="1" dirty="0">
              <a:ln w="6600">
                <a:solidFill>
                  <a:srgbClr val="7030A0"/>
                </a:solidFill>
                <a:prstDash val="solid"/>
              </a:ln>
              <a:solidFill>
                <a:srgbClr val="FF0066"/>
              </a:solidFill>
              <a:effectLst>
                <a:outerShdw dist="38100" dir="2700000" algn="tl" rotWithShape="0">
                  <a:schemeClr val="accent2"/>
                </a:outerShdw>
                <a:reflection blurRad="6350" stA="55000" endA="300" endPos="45500" dir="5400000" sy="-100000" algn="bl" rotWithShape="0"/>
              </a:effectLst>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1E4CFF69-8943-41E8-8DF4-D032A1289956}"/>
              </a:ext>
            </a:extLst>
          </p:cNvPr>
          <p:cNvSpPr txBox="1"/>
          <p:nvPr/>
        </p:nvSpPr>
        <p:spPr>
          <a:xfrm>
            <a:off x="12521784" y="2228671"/>
            <a:ext cx="5424303" cy="1200329"/>
          </a:xfrm>
          <a:prstGeom prst="rect">
            <a:avLst/>
          </a:prstGeom>
          <a:solidFill>
            <a:srgbClr val="F7C03E"/>
          </a:solidFill>
        </p:spPr>
        <p:txBody>
          <a:bodyPr wrap="square" rtlCol="0">
            <a:spAutoFit/>
          </a:bodyPr>
          <a:lstStyle/>
          <a:p>
            <a:r>
              <a:rPr lang="vi-VN"/>
              <a:t>Trước khi vào bài mới, cô sẽ kiểm tra kiến thức cũ một chút để xem các con ghi nhớ bài tuần trước đến đâu nhé! Các con đã sẵn sàng chưa? Mình cùng bắt đầu nào!</a:t>
            </a:r>
            <a:endParaRPr lang="en-US"/>
          </a:p>
        </p:txBody>
      </p:sp>
      <p:pic>
        <p:nvPicPr>
          <p:cNvPr id="2" name="Audio 1">
            <a:hlinkClick r:id="" action="ppaction://media"/>
            <a:extLst>
              <a:ext uri="{FF2B5EF4-FFF2-40B4-BE49-F238E27FC236}">
                <a16:creationId xmlns:a16="http://schemas.microsoft.com/office/drawing/2014/main" id="{FE1B93A3-8EC0-4FD3-9E6E-6A618B8066BA}"/>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787643360"/>
      </p:ext>
    </p:extLst>
  </p:cSld>
  <p:clrMapOvr>
    <a:masterClrMapping/>
  </p:clrMapOvr>
  <mc:AlternateContent xmlns:mc="http://schemas.openxmlformats.org/markup-compatibility/2006" xmlns:p14="http://schemas.microsoft.com/office/powerpoint/2010/main">
    <mc:Choice Requires="p14">
      <p:transition spd="slow" p14:dur="900" advClick="0" advTm="11346">
        <p14:warp dir="in"/>
      </p:transition>
    </mc:Choice>
    <mc:Fallback xmlns="">
      <p:transition spd="slow" advClick="0" advTm="1134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par>
                                <p:cTn id="11" presetID="26" presetClass="emph" presetSubtype="0" repeatCount="indefinite" fill="hold" grpId="1" nodeType="withEffect">
                                  <p:stCondLst>
                                    <p:cond delay="0"/>
                                  </p:stCondLst>
                                  <p:childTnLst>
                                    <p:animEffect transition="out" filter="fade">
                                      <p:cBhvr>
                                        <p:cTn id="12" dur="500" tmFilter="0, 0; .2, .5; .8, .5; 1, 0"/>
                                        <p:tgtEl>
                                          <p:spTgt spid="38"/>
                                        </p:tgtEl>
                                      </p:cBhvr>
                                    </p:animEffect>
                                    <p:animScale>
                                      <p:cBhvr>
                                        <p:cTn id="13" dur="250" autoRev="1" fill="hold"/>
                                        <p:tgtEl>
                                          <p:spTgt spid="3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2"/>
                </p:tgtEl>
              </p:cMediaNode>
            </p:audio>
          </p:childTnLst>
        </p:cTn>
      </p:par>
    </p:tnLst>
    <p:bldLst>
      <p:bldP spid="38" grpId="0"/>
      <p:bldP spid="38"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1859617064"/>
              </p:ext>
            </p:extLst>
          </p:nvPr>
        </p:nvGraphicFramePr>
        <p:xfrm>
          <a:off x="1467967" y="1211986"/>
          <a:ext cx="9596435" cy="82184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3" name="Picture 12"/>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675554" y="4888447"/>
            <a:ext cx="838200" cy="669733"/>
          </a:xfrm>
          <a:prstGeom prst="rect">
            <a:avLst/>
          </a:prstGeom>
        </p:spPr>
      </p:pic>
      <p:pic>
        <p:nvPicPr>
          <p:cNvPr id="14" name="Picture 13"/>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675554" y="5883752"/>
            <a:ext cx="796165" cy="821848"/>
          </a:xfrm>
          <a:prstGeom prst="rect">
            <a:avLst/>
          </a:prstGeom>
        </p:spPr>
      </p:pic>
      <p:pic>
        <p:nvPicPr>
          <p:cNvPr id="15" name="Picture 14"/>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633519" y="3816027"/>
            <a:ext cx="838200" cy="669733"/>
          </a:xfrm>
          <a:prstGeom prst="rect">
            <a:avLst/>
          </a:prstGeom>
        </p:spPr>
      </p:pic>
      <p:sp>
        <p:nvSpPr>
          <p:cNvPr id="16" name="Rectangle 15">
            <a:extLst>
              <a:ext uri="{FF2B5EF4-FFF2-40B4-BE49-F238E27FC236}">
                <a16:creationId xmlns:a16="http://schemas.microsoft.com/office/drawing/2014/main" id="{5FE99480-74CA-4675-896C-C42C4D08C529}"/>
              </a:ext>
            </a:extLst>
          </p:cNvPr>
          <p:cNvSpPr/>
          <p:nvPr/>
        </p:nvSpPr>
        <p:spPr>
          <a:xfrm>
            <a:off x="3935793" y="58250"/>
            <a:ext cx="4320413" cy="923330"/>
          </a:xfrm>
          <a:prstGeom prst="rect">
            <a:avLst/>
          </a:prstGeom>
          <a:noFill/>
          <a:ln>
            <a:noFill/>
          </a:ln>
        </p:spPr>
        <p:txBody>
          <a:bodyPr wrap="none" lIns="91440" tIns="45720" rIns="91440" bIns="45720">
            <a:spAutoFit/>
          </a:bodyPr>
          <a:lstStyle/>
          <a:p>
            <a:pPr algn="ctr"/>
            <a:r>
              <a:rPr lang="vi-VN" sz="5400" b="1">
                <a:ln w="6600">
                  <a:solidFill>
                    <a:srgbClr val="7030A0"/>
                  </a:solidFill>
                  <a:prstDash val="solid"/>
                </a:ln>
                <a:solidFill>
                  <a:srgbClr val="FF0066"/>
                </a:solidFill>
                <a:effectLst>
                  <a:outerShdw dist="38100" dir="2700000" algn="tl" rotWithShape="0">
                    <a:schemeClr val="accent2"/>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KHỞI ĐỘNG</a:t>
            </a:r>
            <a:endParaRPr lang="en-US" sz="5400" b="1" dirty="0">
              <a:ln w="6600">
                <a:solidFill>
                  <a:srgbClr val="7030A0"/>
                </a:solidFill>
                <a:prstDash val="solid"/>
              </a:ln>
              <a:solidFill>
                <a:srgbClr val="FF0066"/>
              </a:solidFill>
              <a:effectLst>
                <a:outerShdw dist="38100" dir="2700000" algn="tl" rotWithShape="0">
                  <a:schemeClr val="accent2"/>
                </a:outerShdw>
                <a:reflection blurRad="6350" stA="55000" endA="300" endPos="45500" dir="5400000" sy="-100000" algn="bl" rotWithShape="0"/>
              </a:effectLst>
              <a:latin typeface="Times New Roman" panose="02020603050405020304" pitchFamily="18" charset="0"/>
              <a:cs typeface="Times New Roman" panose="02020603050405020304" pitchFamily="18" charset="0"/>
            </a:endParaRPr>
          </a:p>
        </p:txBody>
      </p:sp>
      <p:sp>
        <p:nvSpPr>
          <p:cNvPr id="11" name="Freeform 10"/>
          <p:cNvSpPr/>
          <p:nvPr/>
        </p:nvSpPr>
        <p:spPr>
          <a:xfrm>
            <a:off x="3048628" y="4871550"/>
            <a:ext cx="6450150" cy="724979"/>
          </a:xfrm>
          <a:custGeom>
            <a:avLst/>
            <a:gdLst>
              <a:gd name="connsiteX0" fmla="*/ 0 w 6324600"/>
              <a:gd name="connsiteY0" fmla="*/ 190504 h 1142999"/>
              <a:gd name="connsiteX1" fmla="*/ 190504 w 6324600"/>
              <a:gd name="connsiteY1" fmla="*/ 0 h 1142999"/>
              <a:gd name="connsiteX2" fmla="*/ 6134096 w 6324600"/>
              <a:gd name="connsiteY2" fmla="*/ 0 h 1142999"/>
              <a:gd name="connsiteX3" fmla="*/ 6324600 w 6324600"/>
              <a:gd name="connsiteY3" fmla="*/ 190504 h 1142999"/>
              <a:gd name="connsiteX4" fmla="*/ 6324600 w 6324600"/>
              <a:gd name="connsiteY4" fmla="*/ 952495 h 1142999"/>
              <a:gd name="connsiteX5" fmla="*/ 6134096 w 6324600"/>
              <a:gd name="connsiteY5" fmla="*/ 1142999 h 1142999"/>
              <a:gd name="connsiteX6" fmla="*/ 190504 w 6324600"/>
              <a:gd name="connsiteY6" fmla="*/ 1142999 h 1142999"/>
              <a:gd name="connsiteX7" fmla="*/ 0 w 6324600"/>
              <a:gd name="connsiteY7" fmla="*/ 952495 h 1142999"/>
              <a:gd name="connsiteX8" fmla="*/ 0 w 6324600"/>
              <a:gd name="connsiteY8" fmla="*/ 190504 h 1142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24600" h="1142999">
                <a:moveTo>
                  <a:pt x="0" y="190504"/>
                </a:moveTo>
                <a:cubicBezTo>
                  <a:pt x="0" y="85292"/>
                  <a:pt x="85292" y="0"/>
                  <a:pt x="190504" y="0"/>
                </a:cubicBezTo>
                <a:lnTo>
                  <a:pt x="6134096" y="0"/>
                </a:lnTo>
                <a:cubicBezTo>
                  <a:pt x="6239308" y="0"/>
                  <a:pt x="6324600" y="85292"/>
                  <a:pt x="6324600" y="190504"/>
                </a:cubicBezTo>
                <a:lnTo>
                  <a:pt x="6324600" y="952495"/>
                </a:lnTo>
                <a:cubicBezTo>
                  <a:pt x="6324600" y="1057707"/>
                  <a:pt x="6239308" y="1142999"/>
                  <a:pt x="6134096" y="1142999"/>
                </a:cubicBezTo>
                <a:lnTo>
                  <a:pt x="190504" y="1142999"/>
                </a:lnTo>
                <a:cubicBezTo>
                  <a:pt x="85292" y="1142999"/>
                  <a:pt x="0" y="1057707"/>
                  <a:pt x="0" y="952495"/>
                </a:cubicBezTo>
                <a:lnTo>
                  <a:pt x="0" y="190504"/>
                </a:lnTo>
                <a:close/>
              </a:path>
            </a:pathLst>
          </a:custGeom>
          <a:scene3d>
            <a:camera prst="obliqueBottomRight"/>
            <a:lightRig rig="threePt" dir="t"/>
          </a:scene3d>
          <a:sp3d>
            <a:bevelT prst="convex"/>
          </a:sp3d>
        </p:spPr>
        <p:style>
          <a:lnRef idx="2">
            <a:schemeClr val="lt1">
              <a:hueOff val="0"/>
              <a:satOff val="0"/>
              <a:lumOff val="0"/>
              <a:alphaOff val="0"/>
            </a:schemeClr>
          </a:lnRef>
          <a:fillRef idx="1">
            <a:schemeClr val="accent2">
              <a:hueOff val="2340759"/>
              <a:satOff val="-2919"/>
              <a:lumOff val="686"/>
              <a:alphaOff val="0"/>
            </a:schemeClr>
          </a:fillRef>
          <a:effectRef idx="0">
            <a:schemeClr val="accent2">
              <a:hueOff val="2340759"/>
              <a:satOff val="-2919"/>
              <a:lumOff val="686"/>
              <a:alphaOff val="0"/>
            </a:schemeClr>
          </a:effectRef>
          <a:fontRef idx="minor">
            <a:schemeClr val="lt1"/>
          </a:fontRef>
        </p:style>
        <p:txBody>
          <a:bodyPr spcFirstLastPara="0" vert="horz" wrap="square" lIns="162477" tIns="162477" rIns="162477" bIns="162477" numCol="1" spcCol="1270" anchor="ctr" anchorCtr="0">
            <a:noAutofit/>
          </a:bodyPr>
          <a:lstStyle/>
          <a:p>
            <a:pPr defTabSz="1244600">
              <a:lnSpc>
                <a:spcPct val="90000"/>
              </a:lnSpc>
              <a:spcBef>
                <a:spcPct val="0"/>
              </a:spcBef>
              <a:spcAft>
                <a:spcPct val="35000"/>
              </a:spcAft>
            </a:pPr>
            <a:r>
              <a:rPr lang="en-US" sz="2400" dirty="0">
                <a:solidFill>
                  <a:schemeClr val="tx1"/>
                </a:solidFill>
                <a:latin typeface="Times New Roman" panose="02020603050405020304" pitchFamily="18" charset="0"/>
                <a:cs typeface="Times New Roman" panose="02020603050405020304" pitchFamily="18" charset="0"/>
              </a:rPr>
              <a:t>B</a:t>
            </a:r>
            <a:r>
              <a:rPr lang="en-US" sz="2400">
                <a:solidFill>
                  <a:schemeClr val="tx1"/>
                </a:solidFill>
                <a:latin typeface="Times New Roman" panose="02020603050405020304" pitchFamily="18" charset="0"/>
                <a:cs typeface="Times New Roman" panose="02020603050405020304" pitchFamily="18" charset="0"/>
              </a:rPr>
              <a:t>. </a:t>
            </a:r>
            <a:r>
              <a:rPr lang="vi-VN" sz="2400">
                <a:solidFill>
                  <a:schemeClr val="tx1"/>
                </a:solidFill>
                <a:latin typeface="Times New Roman" panose="02020603050405020304" pitchFamily="18" charset="0"/>
                <a:cs typeface="Times New Roman" panose="02020603050405020304" pitchFamily="18" charset="0"/>
              </a:rPr>
              <a:t>Tăng khoảng cách giữa các dòng</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10" name="Freeform 9"/>
          <p:cNvSpPr/>
          <p:nvPr/>
        </p:nvSpPr>
        <p:spPr>
          <a:xfrm>
            <a:off x="3041109" y="3837438"/>
            <a:ext cx="6450150" cy="724979"/>
          </a:xfrm>
          <a:custGeom>
            <a:avLst/>
            <a:gdLst>
              <a:gd name="connsiteX0" fmla="*/ 0 w 6324600"/>
              <a:gd name="connsiteY0" fmla="*/ 141378 h 848250"/>
              <a:gd name="connsiteX1" fmla="*/ 141378 w 6324600"/>
              <a:gd name="connsiteY1" fmla="*/ 0 h 848250"/>
              <a:gd name="connsiteX2" fmla="*/ 6183222 w 6324600"/>
              <a:gd name="connsiteY2" fmla="*/ 0 h 848250"/>
              <a:gd name="connsiteX3" fmla="*/ 6324600 w 6324600"/>
              <a:gd name="connsiteY3" fmla="*/ 141378 h 848250"/>
              <a:gd name="connsiteX4" fmla="*/ 6324600 w 6324600"/>
              <a:gd name="connsiteY4" fmla="*/ 706872 h 848250"/>
              <a:gd name="connsiteX5" fmla="*/ 6183222 w 6324600"/>
              <a:gd name="connsiteY5" fmla="*/ 848250 h 848250"/>
              <a:gd name="connsiteX6" fmla="*/ 141378 w 6324600"/>
              <a:gd name="connsiteY6" fmla="*/ 848250 h 848250"/>
              <a:gd name="connsiteX7" fmla="*/ 0 w 6324600"/>
              <a:gd name="connsiteY7" fmla="*/ 706872 h 848250"/>
              <a:gd name="connsiteX8" fmla="*/ 0 w 6324600"/>
              <a:gd name="connsiteY8" fmla="*/ 141378 h 84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24600" h="848250">
                <a:moveTo>
                  <a:pt x="0" y="141378"/>
                </a:moveTo>
                <a:cubicBezTo>
                  <a:pt x="0" y="63297"/>
                  <a:pt x="63297" y="0"/>
                  <a:pt x="141378" y="0"/>
                </a:cubicBezTo>
                <a:lnTo>
                  <a:pt x="6183222" y="0"/>
                </a:lnTo>
                <a:cubicBezTo>
                  <a:pt x="6261303" y="0"/>
                  <a:pt x="6324600" y="63297"/>
                  <a:pt x="6324600" y="141378"/>
                </a:cubicBezTo>
                <a:lnTo>
                  <a:pt x="6324600" y="706872"/>
                </a:lnTo>
                <a:cubicBezTo>
                  <a:pt x="6324600" y="784953"/>
                  <a:pt x="6261303" y="848250"/>
                  <a:pt x="6183222" y="848250"/>
                </a:cubicBezTo>
                <a:lnTo>
                  <a:pt x="141378" y="848250"/>
                </a:lnTo>
                <a:cubicBezTo>
                  <a:pt x="63297" y="848250"/>
                  <a:pt x="0" y="784953"/>
                  <a:pt x="0" y="706872"/>
                </a:cubicBezTo>
                <a:lnTo>
                  <a:pt x="0" y="141378"/>
                </a:lnTo>
                <a:close/>
              </a:path>
            </a:pathLst>
          </a:custGeom>
          <a:scene3d>
            <a:camera prst="obliqueBottomRight"/>
            <a:lightRig rig="threePt" dir="t"/>
          </a:scene3d>
          <a:sp3d>
            <a:bevelT prst="convex"/>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48088" tIns="148088" rIns="148088" bIns="148088" numCol="1" spcCol="1270" anchor="ctr" anchorCtr="0">
            <a:noAutofit/>
          </a:bodyPr>
          <a:lstStyle/>
          <a:p>
            <a:pPr defTabSz="1244600">
              <a:lnSpc>
                <a:spcPct val="90000"/>
              </a:lnSpc>
              <a:spcBef>
                <a:spcPct val="0"/>
              </a:spcBef>
              <a:spcAft>
                <a:spcPct val="35000"/>
              </a:spcAft>
            </a:pPr>
            <a:r>
              <a:rPr lang="en-US" sz="2400" dirty="0">
                <a:solidFill>
                  <a:schemeClr val="tx1"/>
                </a:solidFill>
                <a:latin typeface="Times New Roman" panose="02020603050405020304" pitchFamily="18" charset="0"/>
                <a:cs typeface="Times New Roman" panose="02020603050405020304" pitchFamily="18" charset="0"/>
              </a:rPr>
              <a:t>A</a:t>
            </a:r>
            <a:r>
              <a:rPr lang="en-US" sz="2400">
                <a:solidFill>
                  <a:schemeClr val="tx1"/>
                </a:solidFill>
                <a:latin typeface="Times New Roman" panose="02020603050405020304" pitchFamily="18" charset="0"/>
                <a:cs typeface="Times New Roman" panose="02020603050405020304" pitchFamily="18" charset="0"/>
              </a:rPr>
              <a:t>. </a:t>
            </a:r>
            <a:r>
              <a:rPr lang="vi-VN" sz="2400">
                <a:solidFill>
                  <a:schemeClr val="tx1"/>
                </a:solidFill>
                <a:latin typeface="Times New Roman" panose="02020603050405020304" pitchFamily="18" charset="0"/>
                <a:cs typeface="Times New Roman" panose="02020603050405020304" pitchFamily="18" charset="0"/>
              </a:rPr>
              <a:t> Thụt lề đoạn văn bản</a:t>
            </a:r>
            <a:endParaRPr lang="en-US" sz="2400">
              <a:solidFill>
                <a:schemeClr val="tx1"/>
              </a:solidFill>
              <a:latin typeface="Times New Roman" panose="02020603050405020304" pitchFamily="18" charset="0"/>
              <a:cs typeface="Times New Roman" panose="02020603050405020304" pitchFamily="18" charset="0"/>
            </a:endParaRPr>
          </a:p>
        </p:txBody>
      </p:sp>
      <p:sp>
        <p:nvSpPr>
          <p:cNvPr id="12" name="Freeform 11"/>
          <p:cNvSpPr/>
          <p:nvPr/>
        </p:nvSpPr>
        <p:spPr>
          <a:xfrm>
            <a:off x="3048628" y="5877591"/>
            <a:ext cx="6450150" cy="724978"/>
          </a:xfrm>
          <a:custGeom>
            <a:avLst/>
            <a:gdLst>
              <a:gd name="connsiteX0" fmla="*/ 0 w 6324600"/>
              <a:gd name="connsiteY0" fmla="*/ 141378 h 848250"/>
              <a:gd name="connsiteX1" fmla="*/ 141378 w 6324600"/>
              <a:gd name="connsiteY1" fmla="*/ 0 h 848250"/>
              <a:gd name="connsiteX2" fmla="*/ 6183222 w 6324600"/>
              <a:gd name="connsiteY2" fmla="*/ 0 h 848250"/>
              <a:gd name="connsiteX3" fmla="*/ 6324600 w 6324600"/>
              <a:gd name="connsiteY3" fmla="*/ 141378 h 848250"/>
              <a:gd name="connsiteX4" fmla="*/ 6324600 w 6324600"/>
              <a:gd name="connsiteY4" fmla="*/ 706872 h 848250"/>
              <a:gd name="connsiteX5" fmla="*/ 6183222 w 6324600"/>
              <a:gd name="connsiteY5" fmla="*/ 848250 h 848250"/>
              <a:gd name="connsiteX6" fmla="*/ 141378 w 6324600"/>
              <a:gd name="connsiteY6" fmla="*/ 848250 h 848250"/>
              <a:gd name="connsiteX7" fmla="*/ 0 w 6324600"/>
              <a:gd name="connsiteY7" fmla="*/ 706872 h 848250"/>
              <a:gd name="connsiteX8" fmla="*/ 0 w 6324600"/>
              <a:gd name="connsiteY8" fmla="*/ 141378 h 84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24600" h="848250">
                <a:moveTo>
                  <a:pt x="0" y="141378"/>
                </a:moveTo>
                <a:cubicBezTo>
                  <a:pt x="0" y="63297"/>
                  <a:pt x="63297" y="0"/>
                  <a:pt x="141378" y="0"/>
                </a:cubicBezTo>
                <a:lnTo>
                  <a:pt x="6183222" y="0"/>
                </a:lnTo>
                <a:cubicBezTo>
                  <a:pt x="6261303" y="0"/>
                  <a:pt x="6324600" y="63297"/>
                  <a:pt x="6324600" y="141378"/>
                </a:cubicBezTo>
                <a:lnTo>
                  <a:pt x="6324600" y="706872"/>
                </a:lnTo>
                <a:cubicBezTo>
                  <a:pt x="6324600" y="784953"/>
                  <a:pt x="6261303" y="848250"/>
                  <a:pt x="6183222" y="848250"/>
                </a:cubicBezTo>
                <a:lnTo>
                  <a:pt x="141378" y="848250"/>
                </a:lnTo>
                <a:cubicBezTo>
                  <a:pt x="63297" y="848250"/>
                  <a:pt x="0" y="784953"/>
                  <a:pt x="0" y="706872"/>
                </a:cubicBezTo>
                <a:lnTo>
                  <a:pt x="0" y="141378"/>
                </a:lnTo>
                <a:close/>
              </a:path>
            </a:pathLst>
          </a:custGeom>
          <a:scene3d>
            <a:camera prst="obliqueBottomRight"/>
            <a:lightRig rig="threePt" dir="t"/>
          </a:scene3d>
          <a:sp3d>
            <a:bevelT prst="convex"/>
          </a:sp3d>
        </p:spPr>
        <p:style>
          <a:lnRef idx="2">
            <a:schemeClr val="lt1">
              <a:hueOff val="0"/>
              <a:satOff val="0"/>
              <a:lumOff val="0"/>
              <a:alphaOff val="0"/>
            </a:schemeClr>
          </a:lnRef>
          <a:fillRef idx="1">
            <a:schemeClr val="accent2">
              <a:hueOff val="4681519"/>
              <a:satOff val="-5839"/>
              <a:lumOff val="1373"/>
              <a:alphaOff val="0"/>
            </a:schemeClr>
          </a:fillRef>
          <a:effectRef idx="0">
            <a:schemeClr val="accent2">
              <a:hueOff val="4681519"/>
              <a:satOff val="-5839"/>
              <a:lumOff val="1373"/>
              <a:alphaOff val="0"/>
            </a:schemeClr>
          </a:effectRef>
          <a:fontRef idx="minor">
            <a:schemeClr val="lt1"/>
          </a:fontRef>
        </p:style>
        <p:txBody>
          <a:bodyPr spcFirstLastPara="0" vert="horz" wrap="square" lIns="148088" tIns="148088" rIns="148088" bIns="148088" numCol="1" spcCol="1270" anchor="ctr" anchorCtr="0">
            <a:noAutofit/>
          </a:bodyPr>
          <a:lstStyle/>
          <a:p>
            <a:pPr defTabSz="1244600">
              <a:lnSpc>
                <a:spcPct val="90000"/>
              </a:lnSpc>
              <a:spcBef>
                <a:spcPct val="0"/>
              </a:spcBef>
              <a:spcAft>
                <a:spcPct val="35000"/>
              </a:spcAft>
            </a:pPr>
            <a:r>
              <a:rPr lang="en-US" sz="2400">
                <a:solidFill>
                  <a:schemeClr val="tx1"/>
                </a:solidFill>
                <a:latin typeface="Times New Roman" panose="02020603050405020304" pitchFamily="18" charset="0"/>
                <a:cs typeface="Times New Roman" panose="02020603050405020304" pitchFamily="18" charset="0"/>
              </a:rPr>
              <a:t>C.</a:t>
            </a:r>
            <a:r>
              <a:rPr lang="vi-VN" sz="2400">
                <a:solidFill>
                  <a:schemeClr val="tx1"/>
                </a:solidFill>
                <a:latin typeface="Times New Roman" panose="02020603050405020304" pitchFamily="18" charset="0"/>
                <a:cs typeface="Times New Roman" panose="02020603050405020304" pitchFamily="18" charset="0"/>
              </a:rPr>
              <a:t> Chọn kiểu trình bày có sẵn cho đoạn văn bản</a:t>
            </a:r>
            <a:endParaRPr lang="en-US" sz="2400" dirty="0">
              <a:solidFill>
                <a:schemeClr val="tx1"/>
              </a:solidFill>
              <a:latin typeface="Times New Roman" panose="02020603050405020304" pitchFamily="18" charset="0"/>
              <a:cs typeface="Times New Roman" panose="02020603050405020304" pitchFamily="18" charset="0"/>
            </a:endParaRPr>
          </a:p>
        </p:txBody>
      </p:sp>
      <p:pic>
        <p:nvPicPr>
          <p:cNvPr id="23" name="Picture 2">
            <a:extLst>
              <a:ext uri="{FF2B5EF4-FFF2-40B4-BE49-F238E27FC236}">
                <a16:creationId xmlns:a16="http://schemas.microsoft.com/office/drawing/2014/main" id="{5F23661A-9BAC-46D8-90FA-EDAB60E844D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041109" y="2167846"/>
            <a:ext cx="6450150" cy="1167806"/>
          </a:xfrm>
          <a:prstGeom prst="rect">
            <a:avLst/>
          </a:prstGeom>
          <a:noFill/>
          <a:ln w="28575">
            <a:solidFill>
              <a:schemeClr val="tx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pic>
        <p:nvPicPr>
          <p:cNvPr id="4" name="Audio 3">
            <a:hlinkClick r:id="" action="ppaction://media"/>
            <a:extLst>
              <a:ext uri="{FF2B5EF4-FFF2-40B4-BE49-F238E27FC236}">
                <a16:creationId xmlns:a16="http://schemas.microsoft.com/office/drawing/2014/main" id="{6083B0CD-A965-4659-B9D9-AB8CE6AE6CC5}"/>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1625829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7796">
        <p159:morph option="byObject"/>
      </p:transition>
    </mc:Choice>
    <mc:Fallback xmlns="">
      <p:transition spd="slow" advClick="0" advTm="1779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42"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0"/>
                                        <p:tgtEl>
                                          <p:spTgt spid="12"/>
                                        </p:tgtEl>
                                      </p:cBhvr>
                                    </p:animEffect>
                                    <p:anim calcmode="lin" valueType="num">
                                      <p:cBhvr>
                                        <p:cTn id="24" dur="1000" fill="hold"/>
                                        <p:tgtEl>
                                          <p:spTgt spid="12"/>
                                        </p:tgtEl>
                                        <p:attrNameLst>
                                          <p:attrName>ppt_x</p:attrName>
                                        </p:attrNameLst>
                                      </p:cBhvr>
                                      <p:tavLst>
                                        <p:tav tm="0">
                                          <p:val>
                                            <p:strVal val="#ppt_x"/>
                                          </p:val>
                                        </p:tav>
                                        <p:tav tm="100000">
                                          <p:val>
                                            <p:strVal val="#ppt_x"/>
                                          </p:val>
                                        </p:tav>
                                      </p:tavLst>
                                    </p:anim>
                                    <p:anim calcmode="lin" valueType="num">
                                      <p:cBhvr>
                                        <p:cTn id="2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10"/>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subTnLst>
                                    <p:audio>
                                      <p:cMediaNode>
                                        <p:cTn display="0" masterRel="sameClick">
                                          <p:stCondLst>
                                            <p:cond evt="begin" delay="0">
                                              <p:tn val="29"/>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10"/>
                  </p:tgtEl>
                </p:cond>
              </p:nextCondLst>
            </p:seq>
            <p:seq concurrent="1" nextAc="seek">
              <p:cTn id="32" restart="whenNotActive" fill="hold" evtFilter="cancelBubble" nodeType="interactiveSeq">
                <p:stCondLst>
                  <p:cond evt="onClick" delay="0">
                    <p:tgtEl>
                      <p:spTgt spid="11"/>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subTnLst>
                                    <p:audio>
                                      <p:cMediaNode>
                                        <p:cTn display="0" masterRel="sameClick">
                                          <p:stCondLst>
                                            <p:cond evt="begin" delay="0">
                                              <p:tn val="35"/>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11"/>
                  </p:tgtEl>
                </p:cond>
              </p:nextCondLst>
            </p:seq>
            <p:seq concurrent="1" nextAc="seek">
              <p:cTn id="38" restart="whenNotActive" fill="hold" evtFilter="cancelBubble" nodeType="interactiveSeq">
                <p:stCondLst>
                  <p:cond evt="onClick" delay="0">
                    <p:tgtEl>
                      <p:spTgt spid="12"/>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subTnLst>
                                    <p:audio>
                                      <p:cMediaNode>
                                        <p:cTn display="0" masterRel="sameClick">
                                          <p:stCondLst>
                                            <p:cond evt="begin" delay="0">
                                              <p:tn val="41"/>
                                            </p:cond>
                                          </p:stCondLst>
                                          <p:endCondLst>
                                            <p:cond evt="onStopAudio" delay="0">
                                              <p:tgtEl>
                                                <p:sldTgt/>
                                              </p:tgtEl>
                                            </p:cond>
                                          </p:endCondLst>
                                        </p:cTn>
                                        <p:tgtEl>
                                          <p:sndTgt r:embed="rId6" name="applause.wav"/>
                                        </p:tgtEl>
                                      </p:cMediaNode>
                                    </p:audio>
                                  </p:subTnLst>
                                </p:cTn>
                              </p:par>
                              <p:par>
                                <p:cTn id="44" presetID="26" presetClass="emph" presetSubtype="0" repeatCount="indefinite" fill="hold" nodeType="withEffect">
                                  <p:stCondLst>
                                    <p:cond delay="0"/>
                                  </p:stCondLst>
                                  <p:childTnLst>
                                    <p:animEffect transition="out" filter="fade">
                                      <p:cBhvr>
                                        <p:cTn id="45" dur="500" tmFilter="0, 0; .2, .5; .8, .5; 1, 0"/>
                                        <p:tgtEl>
                                          <p:spTgt spid="14"/>
                                        </p:tgtEl>
                                      </p:cBhvr>
                                    </p:animEffect>
                                    <p:animScale>
                                      <p:cBhvr>
                                        <p:cTn id="46" dur="250" autoRev="1" fill="hold"/>
                                        <p:tgtEl>
                                          <p:spTgt spid="14"/>
                                        </p:tgtEl>
                                      </p:cBhvr>
                                      <p:by x="105000" y="105000"/>
                                    </p:animScale>
                                  </p:childTnLst>
                                </p:cTn>
                              </p:par>
                            </p:childTnLst>
                          </p:cTn>
                        </p:par>
                      </p:childTnLst>
                    </p:cTn>
                  </p:par>
                </p:childTnLst>
              </p:cTn>
              <p:nextCondLst>
                <p:cond evt="onClick" delay="0">
                  <p:tgtEl>
                    <p:spTgt spid="12"/>
                  </p:tgtEl>
                </p:cond>
              </p:nextCondLst>
            </p:seq>
            <p:audio isNarration="1">
              <p:cMediaNode vol="80000" showWhenStopped="0">
                <p:cTn id="47" fill="hold" display="0">
                  <p:stCondLst>
                    <p:cond delay="indefinite"/>
                  </p:stCondLst>
                  <p:endCondLst>
                    <p:cond evt="onStopAudio" delay="0">
                      <p:tgtEl>
                        <p:sldTgt/>
                      </p:tgtEl>
                    </p:cond>
                  </p:endCondLst>
                </p:cTn>
                <p:tgtEl>
                  <p:spTgt spid="4"/>
                </p:tgtEl>
              </p:cMediaNode>
            </p:audio>
          </p:childTnLst>
        </p:cTn>
      </p:par>
    </p:tnLst>
    <p:bldLst>
      <p:bldP spid="11" grpId="0" animBg="1"/>
      <p:bldP spid="10" grpId="0" animBg="1"/>
      <p:bldP spid="12" grpId="0" animBg="1"/>
    </p:bldLst>
  </p:timing>
  <p:extLst>
    <p:ext uri="{E180D4A7-C9FB-4DFB-919C-405C955672EB}">
      <p14:showEvtLst xmlns:p14="http://schemas.microsoft.com/office/powerpoint/2010/main">
        <p14:triggerEvt type="onClick" time="12327" objId="12"/>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731646895"/>
              </p:ext>
            </p:extLst>
          </p:nvPr>
        </p:nvGraphicFramePr>
        <p:xfrm>
          <a:off x="1938384" y="1795470"/>
          <a:ext cx="8241506" cy="82184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3" name="Picture 12"/>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180719" y="4290402"/>
            <a:ext cx="838200" cy="669733"/>
          </a:xfrm>
          <a:prstGeom prst="rect">
            <a:avLst/>
          </a:prstGeom>
        </p:spPr>
      </p:pic>
      <p:pic>
        <p:nvPicPr>
          <p:cNvPr id="14" name="Picture 13"/>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179890" y="5298331"/>
            <a:ext cx="796165" cy="821848"/>
          </a:xfrm>
          <a:prstGeom prst="rect">
            <a:avLst/>
          </a:prstGeom>
        </p:spPr>
      </p:pic>
      <p:pic>
        <p:nvPicPr>
          <p:cNvPr id="15" name="Picture 14"/>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180719" y="3169933"/>
            <a:ext cx="838200" cy="669733"/>
          </a:xfrm>
          <a:prstGeom prst="rect">
            <a:avLst/>
          </a:prstGeom>
        </p:spPr>
      </p:pic>
      <p:sp>
        <p:nvSpPr>
          <p:cNvPr id="16" name="Rectangle 15">
            <a:extLst>
              <a:ext uri="{FF2B5EF4-FFF2-40B4-BE49-F238E27FC236}">
                <a16:creationId xmlns:a16="http://schemas.microsoft.com/office/drawing/2014/main" id="{5FE99480-74CA-4675-896C-C42C4D08C529}"/>
              </a:ext>
            </a:extLst>
          </p:cNvPr>
          <p:cNvSpPr/>
          <p:nvPr/>
        </p:nvSpPr>
        <p:spPr>
          <a:xfrm>
            <a:off x="3935793" y="408440"/>
            <a:ext cx="4320413" cy="923330"/>
          </a:xfrm>
          <a:prstGeom prst="rect">
            <a:avLst/>
          </a:prstGeom>
          <a:noFill/>
          <a:ln>
            <a:noFill/>
          </a:ln>
        </p:spPr>
        <p:txBody>
          <a:bodyPr wrap="none" lIns="91440" tIns="45720" rIns="91440" bIns="45720">
            <a:spAutoFit/>
          </a:bodyPr>
          <a:lstStyle/>
          <a:p>
            <a:pPr algn="ctr"/>
            <a:r>
              <a:rPr lang="vi-VN" sz="5400" b="1">
                <a:ln w="6600">
                  <a:solidFill>
                    <a:srgbClr val="7030A0"/>
                  </a:solidFill>
                  <a:prstDash val="solid"/>
                </a:ln>
                <a:solidFill>
                  <a:srgbClr val="FF0066"/>
                </a:solidFill>
                <a:effectLst>
                  <a:outerShdw dist="38100" dir="2700000" algn="tl" rotWithShape="0">
                    <a:schemeClr val="accent2"/>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KHỞI ĐỘNG</a:t>
            </a:r>
            <a:endParaRPr lang="en-US" sz="5400" b="1" dirty="0">
              <a:ln w="6600">
                <a:solidFill>
                  <a:srgbClr val="7030A0"/>
                </a:solidFill>
                <a:prstDash val="solid"/>
              </a:ln>
              <a:solidFill>
                <a:srgbClr val="FF0066"/>
              </a:solidFill>
              <a:effectLst>
                <a:outerShdw dist="38100" dir="2700000" algn="tl" rotWithShape="0">
                  <a:schemeClr val="accent2"/>
                </a:outerShdw>
                <a:reflection blurRad="6350" stA="55000" endA="300" endPos="45500" dir="5400000" sy="-100000" algn="bl" rotWithShape="0"/>
              </a:effectLst>
              <a:latin typeface="Times New Roman" panose="02020603050405020304" pitchFamily="18" charset="0"/>
              <a:cs typeface="Times New Roman" panose="02020603050405020304" pitchFamily="18" charset="0"/>
            </a:endParaRPr>
          </a:p>
        </p:txBody>
      </p:sp>
      <p:sp>
        <p:nvSpPr>
          <p:cNvPr id="11" name="Freeform 10"/>
          <p:cNvSpPr/>
          <p:nvPr/>
        </p:nvSpPr>
        <p:spPr>
          <a:xfrm>
            <a:off x="2292485" y="4237760"/>
            <a:ext cx="7607030" cy="821849"/>
          </a:xfrm>
          <a:custGeom>
            <a:avLst/>
            <a:gdLst>
              <a:gd name="connsiteX0" fmla="*/ 0 w 6324600"/>
              <a:gd name="connsiteY0" fmla="*/ 190504 h 1142999"/>
              <a:gd name="connsiteX1" fmla="*/ 190504 w 6324600"/>
              <a:gd name="connsiteY1" fmla="*/ 0 h 1142999"/>
              <a:gd name="connsiteX2" fmla="*/ 6134096 w 6324600"/>
              <a:gd name="connsiteY2" fmla="*/ 0 h 1142999"/>
              <a:gd name="connsiteX3" fmla="*/ 6324600 w 6324600"/>
              <a:gd name="connsiteY3" fmla="*/ 190504 h 1142999"/>
              <a:gd name="connsiteX4" fmla="*/ 6324600 w 6324600"/>
              <a:gd name="connsiteY4" fmla="*/ 952495 h 1142999"/>
              <a:gd name="connsiteX5" fmla="*/ 6134096 w 6324600"/>
              <a:gd name="connsiteY5" fmla="*/ 1142999 h 1142999"/>
              <a:gd name="connsiteX6" fmla="*/ 190504 w 6324600"/>
              <a:gd name="connsiteY6" fmla="*/ 1142999 h 1142999"/>
              <a:gd name="connsiteX7" fmla="*/ 0 w 6324600"/>
              <a:gd name="connsiteY7" fmla="*/ 952495 h 1142999"/>
              <a:gd name="connsiteX8" fmla="*/ 0 w 6324600"/>
              <a:gd name="connsiteY8" fmla="*/ 190504 h 1142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24600" h="1142999">
                <a:moveTo>
                  <a:pt x="0" y="190504"/>
                </a:moveTo>
                <a:cubicBezTo>
                  <a:pt x="0" y="85292"/>
                  <a:pt x="85292" y="0"/>
                  <a:pt x="190504" y="0"/>
                </a:cubicBezTo>
                <a:lnTo>
                  <a:pt x="6134096" y="0"/>
                </a:lnTo>
                <a:cubicBezTo>
                  <a:pt x="6239308" y="0"/>
                  <a:pt x="6324600" y="85292"/>
                  <a:pt x="6324600" y="190504"/>
                </a:cubicBezTo>
                <a:lnTo>
                  <a:pt x="6324600" y="952495"/>
                </a:lnTo>
                <a:cubicBezTo>
                  <a:pt x="6324600" y="1057707"/>
                  <a:pt x="6239308" y="1142999"/>
                  <a:pt x="6134096" y="1142999"/>
                </a:cubicBezTo>
                <a:lnTo>
                  <a:pt x="190504" y="1142999"/>
                </a:lnTo>
                <a:cubicBezTo>
                  <a:pt x="85292" y="1142999"/>
                  <a:pt x="0" y="1057707"/>
                  <a:pt x="0" y="952495"/>
                </a:cubicBezTo>
                <a:lnTo>
                  <a:pt x="0" y="190504"/>
                </a:lnTo>
                <a:close/>
              </a:path>
            </a:pathLst>
          </a:custGeom>
          <a:solidFill>
            <a:schemeClr val="accent4">
              <a:lumMod val="60000"/>
              <a:lumOff val="40000"/>
            </a:schemeClr>
          </a:solidFill>
          <a:scene3d>
            <a:camera prst="obliqueBottomRight"/>
            <a:lightRig rig="threePt" dir="t"/>
          </a:scene3d>
          <a:sp3d>
            <a:bevelT prst="convex"/>
          </a:sp3d>
        </p:spPr>
        <p:style>
          <a:lnRef idx="2">
            <a:schemeClr val="lt1">
              <a:hueOff val="0"/>
              <a:satOff val="0"/>
              <a:lumOff val="0"/>
              <a:alphaOff val="0"/>
            </a:schemeClr>
          </a:lnRef>
          <a:fillRef idx="1">
            <a:schemeClr val="accent2">
              <a:hueOff val="2340759"/>
              <a:satOff val="-2919"/>
              <a:lumOff val="686"/>
              <a:alphaOff val="0"/>
            </a:schemeClr>
          </a:fillRef>
          <a:effectRef idx="0">
            <a:schemeClr val="accent2">
              <a:hueOff val="2340759"/>
              <a:satOff val="-2919"/>
              <a:lumOff val="686"/>
              <a:alphaOff val="0"/>
            </a:schemeClr>
          </a:effectRef>
          <a:fontRef idx="minor">
            <a:schemeClr val="lt1"/>
          </a:fontRef>
        </p:style>
        <p:txBody>
          <a:bodyPr spcFirstLastPara="0" vert="horz" wrap="square" lIns="162477" tIns="162477" rIns="162477" bIns="162477" numCol="1" spcCol="1270" anchor="ctr" anchorCtr="0">
            <a:noAutofit/>
          </a:bodyPr>
          <a:lstStyle/>
          <a:p>
            <a:pPr defTabSz="1244600">
              <a:lnSpc>
                <a:spcPct val="90000"/>
              </a:lnSpc>
              <a:spcBef>
                <a:spcPct val="0"/>
              </a:spcBef>
              <a:spcAft>
                <a:spcPct val="35000"/>
              </a:spcAft>
            </a:pPr>
            <a:r>
              <a:rPr lang="en-US" sz="2400">
                <a:solidFill>
                  <a:schemeClr val="tx1"/>
                </a:solidFill>
                <a:latin typeface="Times New Roman" panose="02020603050405020304" pitchFamily="18" charset="0"/>
                <a:cs typeface="Times New Roman" panose="02020603050405020304" pitchFamily="18" charset="0"/>
              </a:rPr>
              <a:t>B. Màu chữ không như mẫu vừa chọn. </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10" name="Freeform 9"/>
          <p:cNvSpPr/>
          <p:nvPr/>
        </p:nvSpPr>
        <p:spPr>
          <a:xfrm>
            <a:off x="2292485" y="3166261"/>
            <a:ext cx="7607030" cy="821849"/>
          </a:xfrm>
          <a:custGeom>
            <a:avLst/>
            <a:gdLst>
              <a:gd name="connsiteX0" fmla="*/ 0 w 6324600"/>
              <a:gd name="connsiteY0" fmla="*/ 141378 h 848250"/>
              <a:gd name="connsiteX1" fmla="*/ 141378 w 6324600"/>
              <a:gd name="connsiteY1" fmla="*/ 0 h 848250"/>
              <a:gd name="connsiteX2" fmla="*/ 6183222 w 6324600"/>
              <a:gd name="connsiteY2" fmla="*/ 0 h 848250"/>
              <a:gd name="connsiteX3" fmla="*/ 6324600 w 6324600"/>
              <a:gd name="connsiteY3" fmla="*/ 141378 h 848250"/>
              <a:gd name="connsiteX4" fmla="*/ 6324600 w 6324600"/>
              <a:gd name="connsiteY4" fmla="*/ 706872 h 848250"/>
              <a:gd name="connsiteX5" fmla="*/ 6183222 w 6324600"/>
              <a:gd name="connsiteY5" fmla="*/ 848250 h 848250"/>
              <a:gd name="connsiteX6" fmla="*/ 141378 w 6324600"/>
              <a:gd name="connsiteY6" fmla="*/ 848250 h 848250"/>
              <a:gd name="connsiteX7" fmla="*/ 0 w 6324600"/>
              <a:gd name="connsiteY7" fmla="*/ 706872 h 848250"/>
              <a:gd name="connsiteX8" fmla="*/ 0 w 6324600"/>
              <a:gd name="connsiteY8" fmla="*/ 141378 h 84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24600" h="848250">
                <a:moveTo>
                  <a:pt x="0" y="141378"/>
                </a:moveTo>
                <a:cubicBezTo>
                  <a:pt x="0" y="63297"/>
                  <a:pt x="63297" y="0"/>
                  <a:pt x="141378" y="0"/>
                </a:cubicBezTo>
                <a:lnTo>
                  <a:pt x="6183222" y="0"/>
                </a:lnTo>
                <a:cubicBezTo>
                  <a:pt x="6261303" y="0"/>
                  <a:pt x="6324600" y="63297"/>
                  <a:pt x="6324600" y="141378"/>
                </a:cubicBezTo>
                <a:lnTo>
                  <a:pt x="6324600" y="706872"/>
                </a:lnTo>
                <a:cubicBezTo>
                  <a:pt x="6324600" y="784953"/>
                  <a:pt x="6261303" y="848250"/>
                  <a:pt x="6183222" y="848250"/>
                </a:cubicBezTo>
                <a:lnTo>
                  <a:pt x="141378" y="848250"/>
                </a:lnTo>
                <a:cubicBezTo>
                  <a:pt x="63297" y="848250"/>
                  <a:pt x="0" y="784953"/>
                  <a:pt x="0" y="706872"/>
                </a:cubicBezTo>
                <a:lnTo>
                  <a:pt x="0" y="141378"/>
                </a:lnTo>
                <a:close/>
              </a:path>
            </a:pathLst>
          </a:custGeom>
          <a:solidFill>
            <a:schemeClr val="accent2">
              <a:lumMod val="60000"/>
              <a:lumOff val="40000"/>
            </a:schemeClr>
          </a:solidFill>
          <a:scene3d>
            <a:camera prst="obliqueBottomRight"/>
            <a:lightRig rig="threePt" dir="t"/>
          </a:scene3d>
          <a:sp3d>
            <a:bevelT prst="convex"/>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48088" tIns="148088" rIns="148088" bIns="148088" numCol="1" spcCol="1270" anchor="ctr" anchorCtr="0">
            <a:noAutofit/>
          </a:bodyPr>
          <a:lstStyle/>
          <a:p>
            <a:pPr defTabSz="1244600">
              <a:lnSpc>
                <a:spcPct val="90000"/>
              </a:lnSpc>
              <a:spcBef>
                <a:spcPct val="0"/>
              </a:spcBef>
              <a:spcAft>
                <a:spcPct val="35000"/>
              </a:spcAft>
            </a:pPr>
            <a:r>
              <a:rPr lang="en-US" sz="2400" dirty="0">
                <a:solidFill>
                  <a:schemeClr val="tx1"/>
                </a:solidFill>
                <a:latin typeface="Times New Roman" panose="02020603050405020304" pitchFamily="18" charset="0"/>
                <a:cs typeface="Times New Roman" panose="02020603050405020304" pitchFamily="18" charset="0"/>
              </a:rPr>
              <a:t>A</a:t>
            </a:r>
            <a:r>
              <a:rPr lang="en-US" sz="2400">
                <a:solidFill>
                  <a:schemeClr val="tx1"/>
                </a:solidFill>
                <a:latin typeface="Times New Roman" panose="02020603050405020304" pitchFamily="18" charset="0"/>
                <a:cs typeface="Times New Roman" panose="02020603050405020304" pitchFamily="18" charset="0"/>
              </a:rPr>
              <a:t>. </a:t>
            </a:r>
            <a:r>
              <a:rPr lang="vi-VN" sz="2400">
                <a:solidFill>
                  <a:schemeClr val="tx1"/>
                </a:solidFill>
                <a:latin typeface="Times New Roman" panose="02020603050405020304" pitchFamily="18" charset="0"/>
                <a:cs typeface="Times New Roman" panose="02020603050405020304" pitchFamily="18" charset="0"/>
              </a:rPr>
              <a:t>Phông chữ </a:t>
            </a:r>
            <a:r>
              <a:rPr lang="en-US" sz="2400">
                <a:solidFill>
                  <a:schemeClr val="tx1"/>
                </a:solidFill>
                <a:latin typeface="Times New Roman" panose="02020603050405020304" pitchFamily="18" charset="0"/>
                <a:cs typeface="Times New Roman" panose="02020603050405020304" pitchFamily="18" charset="0"/>
              </a:rPr>
              <a:t>có định dạng như mẫu, còn cỡ chữ thì không.</a:t>
            </a:r>
          </a:p>
        </p:txBody>
      </p:sp>
      <p:sp>
        <p:nvSpPr>
          <p:cNvPr id="12" name="Freeform 11"/>
          <p:cNvSpPr/>
          <p:nvPr/>
        </p:nvSpPr>
        <p:spPr>
          <a:xfrm>
            <a:off x="2292485" y="5274969"/>
            <a:ext cx="7607030" cy="821848"/>
          </a:xfrm>
          <a:custGeom>
            <a:avLst/>
            <a:gdLst>
              <a:gd name="connsiteX0" fmla="*/ 0 w 6324600"/>
              <a:gd name="connsiteY0" fmla="*/ 141378 h 848250"/>
              <a:gd name="connsiteX1" fmla="*/ 141378 w 6324600"/>
              <a:gd name="connsiteY1" fmla="*/ 0 h 848250"/>
              <a:gd name="connsiteX2" fmla="*/ 6183222 w 6324600"/>
              <a:gd name="connsiteY2" fmla="*/ 0 h 848250"/>
              <a:gd name="connsiteX3" fmla="*/ 6324600 w 6324600"/>
              <a:gd name="connsiteY3" fmla="*/ 141378 h 848250"/>
              <a:gd name="connsiteX4" fmla="*/ 6324600 w 6324600"/>
              <a:gd name="connsiteY4" fmla="*/ 706872 h 848250"/>
              <a:gd name="connsiteX5" fmla="*/ 6183222 w 6324600"/>
              <a:gd name="connsiteY5" fmla="*/ 848250 h 848250"/>
              <a:gd name="connsiteX6" fmla="*/ 141378 w 6324600"/>
              <a:gd name="connsiteY6" fmla="*/ 848250 h 848250"/>
              <a:gd name="connsiteX7" fmla="*/ 0 w 6324600"/>
              <a:gd name="connsiteY7" fmla="*/ 706872 h 848250"/>
              <a:gd name="connsiteX8" fmla="*/ 0 w 6324600"/>
              <a:gd name="connsiteY8" fmla="*/ 141378 h 84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24600" h="848250">
                <a:moveTo>
                  <a:pt x="0" y="141378"/>
                </a:moveTo>
                <a:cubicBezTo>
                  <a:pt x="0" y="63297"/>
                  <a:pt x="63297" y="0"/>
                  <a:pt x="141378" y="0"/>
                </a:cubicBezTo>
                <a:lnTo>
                  <a:pt x="6183222" y="0"/>
                </a:lnTo>
                <a:cubicBezTo>
                  <a:pt x="6261303" y="0"/>
                  <a:pt x="6324600" y="63297"/>
                  <a:pt x="6324600" y="141378"/>
                </a:cubicBezTo>
                <a:lnTo>
                  <a:pt x="6324600" y="706872"/>
                </a:lnTo>
                <a:cubicBezTo>
                  <a:pt x="6324600" y="784953"/>
                  <a:pt x="6261303" y="848250"/>
                  <a:pt x="6183222" y="848250"/>
                </a:cubicBezTo>
                <a:lnTo>
                  <a:pt x="141378" y="848250"/>
                </a:lnTo>
                <a:cubicBezTo>
                  <a:pt x="63297" y="848250"/>
                  <a:pt x="0" y="784953"/>
                  <a:pt x="0" y="706872"/>
                </a:cubicBezTo>
                <a:lnTo>
                  <a:pt x="0" y="141378"/>
                </a:lnTo>
                <a:close/>
              </a:path>
            </a:pathLst>
          </a:custGeom>
          <a:solidFill>
            <a:srgbClr val="00B050"/>
          </a:solidFill>
          <a:scene3d>
            <a:camera prst="obliqueBottomRight"/>
            <a:lightRig rig="threePt" dir="t"/>
          </a:scene3d>
          <a:sp3d>
            <a:bevelT prst="convex"/>
          </a:sp3d>
        </p:spPr>
        <p:style>
          <a:lnRef idx="2">
            <a:schemeClr val="lt1">
              <a:hueOff val="0"/>
              <a:satOff val="0"/>
              <a:lumOff val="0"/>
              <a:alphaOff val="0"/>
            </a:schemeClr>
          </a:lnRef>
          <a:fillRef idx="1">
            <a:schemeClr val="accent2">
              <a:hueOff val="4681519"/>
              <a:satOff val="-5839"/>
              <a:lumOff val="1373"/>
              <a:alphaOff val="0"/>
            </a:schemeClr>
          </a:fillRef>
          <a:effectRef idx="0">
            <a:schemeClr val="accent2">
              <a:hueOff val="4681519"/>
              <a:satOff val="-5839"/>
              <a:lumOff val="1373"/>
              <a:alphaOff val="0"/>
            </a:schemeClr>
          </a:effectRef>
          <a:fontRef idx="minor">
            <a:schemeClr val="lt1"/>
          </a:fontRef>
        </p:style>
        <p:txBody>
          <a:bodyPr spcFirstLastPara="0" vert="horz" wrap="square" lIns="148088" tIns="148088" rIns="148088" bIns="148088" numCol="1" spcCol="1270" anchor="ctr" anchorCtr="0">
            <a:noAutofit/>
          </a:bodyPr>
          <a:lstStyle/>
          <a:p>
            <a:pPr defTabSz="1244600">
              <a:lnSpc>
                <a:spcPct val="90000"/>
              </a:lnSpc>
              <a:spcBef>
                <a:spcPct val="0"/>
              </a:spcBef>
              <a:spcAft>
                <a:spcPct val="35000"/>
              </a:spcAft>
            </a:pPr>
            <a:r>
              <a:rPr lang="en-US" sz="2400">
                <a:solidFill>
                  <a:schemeClr val="tx1"/>
                </a:solidFill>
                <a:latin typeface="Times New Roman" panose="02020603050405020304" pitchFamily="18" charset="0"/>
                <a:cs typeface="Times New Roman" panose="02020603050405020304" pitchFamily="18" charset="0"/>
              </a:rPr>
              <a:t>C.</a:t>
            </a:r>
            <a:r>
              <a:rPr lang="vi-VN" sz="2400">
                <a:solidFill>
                  <a:schemeClr val="tx1"/>
                </a:solidFill>
                <a:latin typeface="Times New Roman" panose="02020603050405020304" pitchFamily="18" charset="0"/>
                <a:cs typeface="Times New Roman" panose="02020603050405020304" pitchFamily="18" charset="0"/>
              </a:rPr>
              <a:t> </a:t>
            </a:r>
            <a:r>
              <a:rPr lang="en-US" sz="2400">
                <a:solidFill>
                  <a:schemeClr val="tx1"/>
                </a:solidFill>
                <a:latin typeface="Times New Roman" panose="02020603050405020304" pitchFamily="18" charset="0"/>
                <a:cs typeface="Times New Roman" panose="02020603050405020304" pitchFamily="18" charset="0"/>
              </a:rPr>
              <a:t>Văn bản có định dạng như mẫu đã chọn.</a:t>
            </a:r>
            <a:endParaRPr lang="en-US" sz="2400" dirty="0">
              <a:solidFill>
                <a:schemeClr val="tx1"/>
              </a:solidFill>
              <a:latin typeface="Times New Roman" panose="02020603050405020304" pitchFamily="18" charset="0"/>
              <a:cs typeface="Times New Roman" panose="02020603050405020304" pitchFamily="18" charset="0"/>
            </a:endParaRPr>
          </a:p>
        </p:txBody>
      </p:sp>
      <p:pic>
        <p:nvPicPr>
          <p:cNvPr id="5" name="Audio 4">
            <a:hlinkClick r:id="" action="ppaction://media"/>
            <a:extLst>
              <a:ext uri="{FF2B5EF4-FFF2-40B4-BE49-F238E27FC236}">
                <a16:creationId xmlns:a16="http://schemas.microsoft.com/office/drawing/2014/main" id="{2DC11BC6-9435-4668-997B-3FFFBBE67FCC}"/>
              </a:ext>
            </a:extLst>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1526287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23531">
        <p159:morph option="byObject"/>
      </p:transition>
    </mc:Choice>
    <mc:Fallback xmlns="">
      <p:transition spd="slow" advClick="0" advTm="2353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42"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0"/>
                                        <p:tgtEl>
                                          <p:spTgt spid="12"/>
                                        </p:tgtEl>
                                      </p:cBhvr>
                                    </p:animEffect>
                                    <p:anim calcmode="lin" valueType="num">
                                      <p:cBhvr>
                                        <p:cTn id="24" dur="1000" fill="hold"/>
                                        <p:tgtEl>
                                          <p:spTgt spid="12"/>
                                        </p:tgtEl>
                                        <p:attrNameLst>
                                          <p:attrName>ppt_x</p:attrName>
                                        </p:attrNameLst>
                                      </p:cBhvr>
                                      <p:tavLst>
                                        <p:tav tm="0">
                                          <p:val>
                                            <p:strVal val="#ppt_x"/>
                                          </p:val>
                                        </p:tav>
                                        <p:tav tm="100000">
                                          <p:val>
                                            <p:strVal val="#ppt_x"/>
                                          </p:val>
                                        </p:tav>
                                      </p:tavLst>
                                    </p:anim>
                                    <p:anim calcmode="lin" valueType="num">
                                      <p:cBhvr>
                                        <p:cTn id="2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10"/>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subTnLst>
                                    <p:audio>
                                      <p:cMediaNode>
                                        <p:cTn display="0" masterRel="sameClick">
                                          <p:stCondLst>
                                            <p:cond evt="begin" delay="0">
                                              <p:tn val="29"/>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10"/>
                  </p:tgtEl>
                </p:cond>
              </p:nextCondLst>
            </p:seq>
            <p:seq concurrent="1" nextAc="seek">
              <p:cTn id="32" restart="whenNotActive" fill="hold" evtFilter="cancelBubble" nodeType="interactiveSeq">
                <p:stCondLst>
                  <p:cond evt="onClick" delay="0">
                    <p:tgtEl>
                      <p:spTgt spid="11"/>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subTnLst>
                                    <p:audio>
                                      <p:cMediaNode>
                                        <p:cTn display="0" masterRel="sameClick">
                                          <p:stCondLst>
                                            <p:cond evt="begin" delay="0">
                                              <p:tn val="35"/>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11"/>
                  </p:tgtEl>
                </p:cond>
              </p:nextCondLst>
            </p:seq>
            <p:seq concurrent="1" nextAc="seek">
              <p:cTn id="38" restart="whenNotActive" fill="hold" evtFilter="cancelBubble" nodeType="interactiveSeq">
                <p:stCondLst>
                  <p:cond evt="onClick" delay="0">
                    <p:tgtEl>
                      <p:spTgt spid="12"/>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subTnLst>
                                    <p:audio>
                                      <p:cMediaNode>
                                        <p:cTn display="0" masterRel="sameClick">
                                          <p:stCondLst>
                                            <p:cond evt="begin" delay="0">
                                              <p:tn val="41"/>
                                            </p:cond>
                                          </p:stCondLst>
                                          <p:endCondLst>
                                            <p:cond evt="onStopAudio" delay="0">
                                              <p:tgtEl>
                                                <p:sldTgt/>
                                              </p:tgtEl>
                                            </p:cond>
                                          </p:endCondLst>
                                        </p:cTn>
                                        <p:tgtEl>
                                          <p:sndTgt r:embed="rId6" name="applause.wav"/>
                                        </p:tgtEl>
                                      </p:cMediaNode>
                                    </p:audio>
                                  </p:subTnLst>
                                </p:cTn>
                              </p:par>
                              <p:par>
                                <p:cTn id="44" presetID="26" presetClass="emph" presetSubtype="0" repeatCount="indefinite" fill="hold" nodeType="withEffect">
                                  <p:stCondLst>
                                    <p:cond delay="0"/>
                                  </p:stCondLst>
                                  <p:childTnLst>
                                    <p:animEffect transition="out" filter="fade">
                                      <p:cBhvr>
                                        <p:cTn id="45" dur="500" tmFilter="0, 0; .2, .5; .8, .5; 1, 0"/>
                                        <p:tgtEl>
                                          <p:spTgt spid="14"/>
                                        </p:tgtEl>
                                      </p:cBhvr>
                                    </p:animEffect>
                                    <p:animScale>
                                      <p:cBhvr>
                                        <p:cTn id="46" dur="250" autoRev="1" fill="hold"/>
                                        <p:tgtEl>
                                          <p:spTgt spid="14"/>
                                        </p:tgtEl>
                                      </p:cBhvr>
                                      <p:by x="105000" y="105000"/>
                                    </p:animScale>
                                  </p:childTnLst>
                                </p:cTn>
                              </p:par>
                            </p:childTnLst>
                          </p:cTn>
                        </p:par>
                      </p:childTnLst>
                    </p:cTn>
                  </p:par>
                </p:childTnLst>
              </p:cTn>
              <p:nextCondLst>
                <p:cond evt="onClick" delay="0">
                  <p:tgtEl>
                    <p:spTgt spid="12"/>
                  </p:tgtEl>
                </p:cond>
              </p:nextCondLst>
            </p:seq>
            <p:audio isNarration="1">
              <p:cMediaNode vol="80000" showWhenStopped="0">
                <p:cTn id="47" fill="hold" display="0">
                  <p:stCondLst>
                    <p:cond delay="indefinite"/>
                  </p:stCondLst>
                  <p:endCondLst>
                    <p:cond evt="onStopAudio" delay="0">
                      <p:tgtEl>
                        <p:sldTgt/>
                      </p:tgtEl>
                    </p:cond>
                  </p:endCondLst>
                </p:cTn>
                <p:tgtEl>
                  <p:spTgt spid="5"/>
                </p:tgtEl>
              </p:cMediaNode>
            </p:audio>
          </p:childTnLst>
        </p:cTn>
      </p:par>
    </p:tnLst>
    <p:bldLst>
      <p:bldP spid="11" grpId="0" animBg="1"/>
      <p:bldP spid="10" grpId="0" animBg="1"/>
      <p:bldP spid="12" grpId="0" animBg="1"/>
    </p:bldLst>
  </p:timing>
  <p:extLst>
    <p:ext uri="{E180D4A7-C9FB-4DFB-919C-405C955672EB}">
      <p14:showEvtLst xmlns:p14="http://schemas.microsoft.com/office/powerpoint/2010/main">
        <p14:triggerEvt type="onClick" time="18037" objId="12"/>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C5701E13-4C2D-4EB6-A54A-F065D892D54A}"/>
              </a:ext>
            </a:extLst>
          </p:cNvPr>
          <p:cNvSpPr txBox="1"/>
          <p:nvPr/>
        </p:nvSpPr>
        <p:spPr>
          <a:xfrm>
            <a:off x="1313754" y="2022068"/>
            <a:ext cx="9883576" cy="1384984"/>
          </a:xfrm>
          <a:prstGeom prst="rect">
            <a:avLst/>
          </a:prstGeom>
          <a:noFill/>
        </p:spPr>
        <p:txBody>
          <a:bodyPr wrap="square" lIns="91430" tIns="45715" rIns="91430" bIns="45715" rtlCol="0">
            <a:spAutoFit/>
          </a:bodyPr>
          <a:lstStyle/>
          <a:p>
            <a:pPr algn="just" defTabSz="1149360"/>
            <a:r>
              <a:rPr lang="en-US" sz="2800" dirty="0">
                <a:solidFill>
                  <a:srgbClr val="0070C0"/>
                </a:solidFill>
                <a:latin typeface="Times New Roman" pitchFamily="18" charset="0"/>
                <a:cs typeface="Times New Roman" pitchFamily="18" charset="0"/>
              </a:rPr>
              <a:t>1</a:t>
            </a:r>
            <a:r>
              <a:rPr lang="en-US" sz="2800">
                <a:solidFill>
                  <a:srgbClr val="0070C0"/>
                </a:solidFill>
                <a:latin typeface="Times New Roman" pitchFamily="18" charset="0"/>
                <a:cs typeface="Times New Roman" pitchFamily="18" charset="0"/>
              </a:rPr>
              <a:t>. </a:t>
            </a:r>
            <a:r>
              <a:rPr lang="vi-VN" sz="2800">
                <a:solidFill>
                  <a:srgbClr val="0070C0"/>
                </a:solidFill>
                <a:latin typeface="Times New Roman" pitchFamily="18" charset="0"/>
                <a:cs typeface="Times New Roman" pitchFamily="18" charset="0"/>
              </a:rPr>
              <a:t>Tạo một văn bản mới với tiêu đề “Tập định dạng và đánh số trang văn bản”, sau đó tạo các trang trắng liên tiếp bằng cách giữ phím Ctrl và nhấn phím Enter vài lần</a:t>
            </a:r>
            <a:endParaRPr lang="en-US" sz="2800" dirty="0">
              <a:solidFill>
                <a:srgbClr val="0070C0"/>
              </a:solidFill>
              <a:latin typeface="Times New Roman" pitchFamily="18" charset="0"/>
              <a:cs typeface="Times New Roman" pitchFamily="18" charset="0"/>
            </a:endParaRPr>
          </a:p>
        </p:txBody>
      </p:sp>
      <p:sp>
        <p:nvSpPr>
          <p:cNvPr id="28" name="Rectangle: Rounded Corners 27">
            <a:extLst>
              <a:ext uri="{FF2B5EF4-FFF2-40B4-BE49-F238E27FC236}">
                <a16:creationId xmlns:a16="http://schemas.microsoft.com/office/drawing/2014/main" id="{DFFEF36E-680D-4018-A299-20FB3FC7D020}"/>
              </a:ext>
            </a:extLst>
          </p:cNvPr>
          <p:cNvSpPr/>
          <p:nvPr/>
        </p:nvSpPr>
        <p:spPr>
          <a:xfrm>
            <a:off x="972492" y="1348366"/>
            <a:ext cx="3128021" cy="521235"/>
          </a:xfrm>
          <a:prstGeom prst="roundRect">
            <a:avLst/>
          </a:prstGeom>
          <a:solidFill>
            <a:srgbClr val="99FF33"/>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2060"/>
                </a:solidFill>
                <a:latin typeface="Times  New Roman"/>
              </a:rPr>
              <a:t>A. Hoạt động </a:t>
            </a:r>
            <a:r>
              <a:rPr lang="vi-VN" sz="2400" b="1">
                <a:solidFill>
                  <a:srgbClr val="002060"/>
                </a:solidFill>
                <a:latin typeface="Times  New Roman"/>
              </a:rPr>
              <a:t>cơ bản</a:t>
            </a:r>
            <a:endParaRPr lang="en-US" sz="2400" b="1">
              <a:solidFill>
                <a:srgbClr val="002060"/>
              </a:solidFill>
              <a:latin typeface="Times  New Roman"/>
            </a:endParaRPr>
          </a:p>
        </p:txBody>
      </p:sp>
      <p:sp>
        <p:nvSpPr>
          <p:cNvPr id="10" name="!!1">
            <a:extLst>
              <a:ext uri="{FF2B5EF4-FFF2-40B4-BE49-F238E27FC236}">
                <a16:creationId xmlns:a16="http://schemas.microsoft.com/office/drawing/2014/main" id="{18210168-6ECD-42EB-9AAF-7E9809F39655}"/>
              </a:ext>
            </a:extLst>
          </p:cNvPr>
          <p:cNvSpPr/>
          <p:nvPr/>
        </p:nvSpPr>
        <p:spPr>
          <a:xfrm>
            <a:off x="972492" y="378352"/>
            <a:ext cx="10224838" cy="584776"/>
          </a:xfrm>
          <a:prstGeom prst="roundRect">
            <a:avLst/>
          </a:prstGeom>
          <a:solidFill>
            <a:srgbClr val="FFFF99"/>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2060"/>
                </a:solidFill>
                <a:latin typeface="Times  New Roman"/>
              </a:rPr>
              <a:t>BÀI </a:t>
            </a:r>
            <a:r>
              <a:rPr lang="vi-VN" sz="2400" b="1">
                <a:solidFill>
                  <a:srgbClr val="002060"/>
                </a:solidFill>
                <a:latin typeface="Times  New Roman"/>
              </a:rPr>
              <a:t>4: </a:t>
            </a:r>
            <a:r>
              <a:rPr lang="en-US" sz="2400" b="1">
                <a:solidFill>
                  <a:srgbClr val="002060"/>
                </a:solidFill>
                <a:latin typeface="Times  New Roman"/>
              </a:rPr>
              <a:t>ĐỊNH DẠNG TRANG VĂN BẢN, ĐÁNH SỐ TRANG </a:t>
            </a:r>
            <a:r>
              <a:rPr lang="vi-VN" sz="2400" b="1">
                <a:solidFill>
                  <a:srgbClr val="002060"/>
                </a:solidFill>
                <a:latin typeface="Times  New Roman"/>
              </a:rPr>
              <a:t>VĂN BẢN </a:t>
            </a:r>
            <a:endParaRPr lang="en-US" sz="2400" b="1">
              <a:solidFill>
                <a:srgbClr val="002060"/>
              </a:solidFill>
              <a:latin typeface="Times  New Roman"/>
            </a:endParaRPr>
          </a:p>
        </p:txBody>
      </p:sp>
      <p:pic>
        <p:nvPicPr>
          <p:cNvPr id="4" name="Audio 3">
            <a:hlinkClick r:id="" action="ppaction://media"/>
            <a:extLst>
              <a:ext uri="{FF2B5EF4-FFF2-40B4-BE49-F238E27FC236}">
                <a16:creationId xmlns:a16="http://schemas.microsoft.com/office/drawing/2014/main" id="{16033AB2-659D-40AB-867F-81D60D5ACC23}"/>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30000" y="6096000"/>
            <a:ext cx="609600" cy="609600"/>
          </a:xfrm>
          <a:prstGeom prst="rect">
            <a:avLst/>
          </a:prstGeom>
        </p:spPr>
      </p:pic>
      <p:pic>
        <p:nvPicPr>
          <p:cNvPr id="6" name="Picture 5">
            <a:extLst>
              <a:ext uri="{FF2B5EF4-FFF2-40B4-BE49-F238E27FC236}">
                <a16:creationId xmlns:a16="http://schemas.microsoft.com/office/drawing/2014/main" id="{73B256C7-DE42-449A-B0B1-39B1789E5A03}"/>
              </a:ext>
            </a:extLst>
          </p:cNvPr>
          <p:cNvPicPr>
            <a:picLocks noChangeAspect="1"/>
          </p:cNvPicPr>
          <p:nvPr/>
        </p:nvPicPr>
        <p:blipFill>
          <a:blip r:embed="rId6"/>
          <a:stretch>
            <a:fillRect/>
          </a:stretch>
        </p:blipFill>
        <p:spPr>
          <a:xfrm>
            <a:off x="3765645" y="3630492"/>
            <a:ext cx="4660710" cy="3067475"/>
          </a:xfrm>
          <a:prstGeom prst="rect">
            <a:avLst/>
          </a:prstGeom>
        </p:spPr>
      </p:pic>
    </p:spTree>
    <p:custDataLst>
      <p:tags r:id="rId1"/>
    </p:custDataLst>
    <p:extLst>
      <p:ext uri="{BB962C8B-B14F-4D97-AF65-F5344CB8AC3E}">
        <p14:creationId xmlns:p14="http://schemas.microsoft.com/office/powerpoint/2010/main" val="19193380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25575">
        <p159:morph option="byObject"/>
      </p:transition>
    </mc:Choice>
    <mc:Fallback xmlns="">
      <p:transition spd="slow" advTm="2557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blinds(horizontal)">
                                      <p:cBhvr>
                                        <p:cTn id="1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4"/>
                </p:tgtEl>
              </p:cMediaNode>
            </p:audio>
          </p:childTnLst>
        </p:cTn>
      </p:par>
    </p:tnLst>
    <p:bldLst>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C24D94-5E7F-40DD-AFED-2A3DA86BD8F1}"/>
              </a:ext>
            </a:extLst>
          </p:cNvPr>
          <p:cNvPicPr>
            <a:picLocks noChangeAspect="1"/>
          </p:cNvPicPr>
          <p:nvPr/>
        </p:nvPicPr>
        <p:blipFill>
          <a:blip r:embed="rId5"/>
          <a:stretch>
            <a:fillRect/>
          </a:stretch>
        </p:blipFill>
        <p:spPr>
          <a:xfrm>
            <a:off x="7080957" y="2848115"/>
            <a:ext cx="5077534" cy="3953427"/>
          </a:xfrm>
          <a:prstGeom prst="rect">
            <a:avLst/>
          </a:prstGeom>
        </p:spPr>
      </p:pic>
      <p:sp>
        <p:nvSpPr>
          <p:cNvPr id="28" name="Rectangle: Rounded Corners 27">
            <a:extLst>
              <a:ext uri="{FF2B5EF4-FFF2-40B4-BE49-F238E27FC236}">
                <a16:creationId xmlns:a16="http://schemas.microsoft.com/office/drawing/2014/main" id="{DFFEF36E-680D-4018-A299-20FB3FC7D020}"/>
              </a:ext>
            </a:extLst>
          </p:cNvPr>
          <p:cNvSpPr/>
          <p:nvPr/>
        </p:nvSpPr>
        <p:spPr>
          <a:xfrm>
            <a:off x="972490" y="1078863"/>
            <a:ext cx="3128021" cy="521235"/>
          </a:xfrm>
          <a:prstGeom prst="roundRect">
            <a:avLst/>
          </a:prstGeom>
          <a:solidFill>
            <a:srgbClr val="99FF33"/>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2060"/>
                </a:solidFill>
                <a:latin typeface="Times  New Roman"/>
              </a:rPr>
              <a:t>A. Hoạt động </a:t>
            </a:r>
            <a:r>
              <a:rPr lang="vi-VN" sz="2400" b="1">
                <a:solidFill>
                  <a:srgbClr val="002060"/>
                </a:solidFill>
                <a:latin typeface="Times  New Roman"/>
              </a:rPr>
              <a:t>cơ bản</a:t>
            </a:r>
            <a:endParaRPr lang="en-US" sz="2400" b="1">
              <a:solidFill>
                <a:srgbClr val="002060"/>
              </a:solidFill>
              <a:latin typeface="Times  New Roman"/>
            </a:endParaRPr>
          </a:p>
        </p:txBody>
      </p:sp>
      <p:sp>
        <p:nvSpPr>
          <p:cNvPr id="21" name="TextBox 20">
            <a:extLst>
              <a:ext uri="{FF2B5EF4-FFF2-40B4-BE49-F238E27FC236}">
                <a16:creationId xmlns:a16="http://schemas.microsoft.com/office/drawing/2014/main" id="{85CF7C39-112D-430A-9342-14C1C8AC0EAF}"/>
              </a:ext>
            </a:extLst>
          </p:cNvPr>
          <p:cNvSpPr txBox="1">
            <a:spLocks noChangeArrowheads="1"/>
          </p:cNvSpPr>
          <p:nvPr/>
        </p:nvSpPr>
        <p:spPr bwMode="auto">
          <a:xfrm>
            <a:off x="544091" y="2225853"/>
            <a:ext cx="3277903" cy="461655"/>
          </a:xfrm>
          <a:prstGeom prst="rect">
            <a:avLst/>
          </a:prstGeom>
          <a:noFill/>
        </p:spPr>
        <p:txBody>
          <a:bodyPr wrap="square" lIns="91430" tIns="45715" rIns="91430" bIns="45715" rtlCol="0">
            <a:spAutoFit/>
          </a:bodyPr>
          <a:lstStyle>
            <a:defPPr>
              <a:defRPr lang="en-US"/>
            </a:defPPr>
            <a:lvl1pPr algn="ctr" defTabSz="1149360">
              <a:defRPr sz="2800" b="1">
                <a:solidFill>
                  <a:srgbClr val="0070C0"/>
                </a:solidFill>
                <a:latin typeface="Times New Roman" pitchFamily="18" charset="0"/>
                <a:cs typeface="Times New Roman" pitchFamily="18" charset="0"/>
              </a:defRPr>
            </a:lvl1pPr>
          </a:lstStyle>
          <a:p>
            <a:pPr algn="just"/>
            <a:r>
              <a:rPr lang="en-US" sz="2400" b="0"/>
              <a:t>2. </a:t>
            </a:r>
            <a:r>
              <a:rPr lang="vi-VN" sz="2400" b="0"/>
              <a:t>Chọn thẻ Page Layout</a:t>
            </a:r>
            <a:endParaRPr lang="en-US" sz="2400" b="0"/>
          </a:p>
        </p:txBody>
      </p:sp>
      <p:sp>
        <p:nvSpPr>
          <p:cNvPr id="10" name="!!1">
            <a:extLst>
              <a:ext uri="{FF2B5EF4-FFF2-40B4-BE49-F238E27FC236}">
                <a16:creationId xmlns:a16="http://schemas.microsoft.com/office/drawing/2014/main" id="{18210168-6ECD-42EB-9AAF-7E9809F39655}"/>
              </a:ext>
            </a:extLst>
          </p:cNvPr>
          <p:cNvSpPr/>
          <p:nvPr/>
        </p:nvSpPr>
        <p:spPr>
          <a:xfrm>
            <a:off x="972492" y="230865"/>
            <a:ext cx="10224838" cy="584776"/>
          </a:xfrm>
          <a:prstGeom prst="roundRect">
            <a:avLst/>
          </a:prstGeom>
          <a:solidFill>
            <a:srgbClr val="FFFF99"/>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2060"/>
                </a:solidFill>
                <a:latin typeface="Times  New Roman"/>
              </a:rPr>
              <a:t>BÀI </a:t>
            </a:r>
            <a:r>
              <a:rPr lang="vi-VN" sz="2400" b="1">
                <a:solidFill>
                  <a:srgbClr val="002060"/>
                </a:solidFill>
                <a:latin typeface="Times  New Roman"/>
              </a:rPr>
              <a:t>4: </a:t>
            </a:r>
            <a:r>
              <a:rPr lang="en-US" sz="2400" b="1">
                <a:solidFill>
                  <a:srgbClr val="002060"/>
                </a:solidFill>
                <a:latin typeface="Times  New Roman"/>
              </a:rPr>
              <a:t>ĐỊNH DẠNG TRANG VĂN BẢN, ĐÁNH SỐ TRANG </a:t>
            </a:r>
            <a:r>
              <a:rPr lang="vi-VN" sz="2400" b="1">
                <a:solidFill>
                  <a:srgbClr val="002060"/>
                </a:solidFill>
                <a:latin typeface="Times  New Roman"/>
              </a:rPr>
              <a:t>VĂN BẢN </a:t>
            </a:r>
            <a:endParaRPr lang="en-US" sz="2400" b="1">
              <a:solidFill>
                <a:srgbClr val="002060"/>
              </a:solidFill>
              <a:latin typeface="Times  New Roman"/>
            </a:endParaRPr>
          </a:p>
        </p:txBody>
      </p:sp>
      <p:sp>
        <p:nvSpPr>
          <p:cNvPr id="8" name="TextBox 7">
            <a:extLst>
              <a:ext uri="{FF2B5EF4-FFF2-40B4-BE49-F238E27FC236}">
                <a16:creationId xmlns:a16="http://schemas.microsoft.com/office/drawing/2014/main" id="{69C426CF-FCD4-4F3F-8C2C-E33504E2C997}"/>
              </a:ext>
            </a:extLst>
          </p:cNvPr>
          <p:cNvSpPr txBox="1">
            <a:spLocks noChangeArrowheads="1"/>
          </p:cNvSpPr>
          <p:nvPr/>
        </p:nvSpPr>
        <p:spPr bwMode="auto">
          <a:xfrm>
            <a:off x="544091" y="3116160"/>
            <a:ext cx="4331871" cy="461655"/>
          </a:xfrm>
          <a:prstGeom prst="rect">
            <a:avLst/>
          </a:prstGeom>
          <a:noFill/>
        </p:spPr>
        <p:txBody>
          <a:bodyPr wrap="square" lIns="91430" tIns="45715" rIns="91430" bIns="45715" rtlCol="0">
            <a:spAutoFit/>
          </a:bodyPr>
          <a:lstStyle>
            <a:defPPr>
              <a:defRPr lang="en-US"/>
            </a:defPPr>
            <a:lvl1pPr algn="ctr" defTabSz="1149360">
              <a:defRPr sz="2800" b="1">
                <a:solidFill>
                  <a:srgbClr val="0070C0"/>
                </a:solidFill>
                <a:latin typeface="Times New Roman" pitchFamily="18" charset="0"/>
                <a:cs typeface="Times New Roman" pitchFamily="18" charset="0"/>
              </a:defRPr>
            </a:lvl1pPr>
          </a:lstStyle>
          <a:p>
            <a:pPr algn="just"/>
            <a:r>
              <a:rPr lang="vi-VN" sz="2400" i="1"/>
              <a:t>2a. Tạo đường viền cho văn bản</a:t>
            </a:r>
            <a:r>
              <a:rPr lang="en-US" sz="2400" i="1"/>
              <a:t>.</a:t>
            </a:r>
          </a:p>
        </p:txBody>
      </p:sp>
      <p:pic>
        <p:nvPicPr>
          <p:cNvPr id="11" name="Content Placeholder 3">
            <a:extLst>
              <a:ext uri="{FF2B5EF4-FFF2-40B4-BE49-F238E27FC236}">
                <a16:creationId xmlns:a16="http://schemas.microsoft.com/office/drawing/2014/main" id="{95B93A5F-6922-421B-9B1C-DEBB3E0C053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313"/>
          <a:stretch/>
        </p:blipFill>
        <p:spPr>
          <a:xfrm>
            <a:off x="4336076" y="1364074"/>
            <a:ext cx="7132363" cy="1388099"/>
          </a:xfrm>
          <a:prstGeom prst="rect">
            <a:avLst/>
          </a:prstGeom>
        </p:spPr>
      </p:pic>
      <p:cxnSp>
        <p:nvCxnSpPr>
          <p:cNvPr id="13" name="Straight Arrow Connector 12">
            <a:extLst>
              <a:ext uri="{FF2B5EF4-FFF2-40B4-BE49-F238E27FC236}">
                <a16:creationId xmlns:a16="http://schemas.microsoft.com/office/drawing/2014/main" id="{30687BE8-C5E2-4D98-BB72-5E9EADD20E36}"/>
              </a:ext>
            </a:extLst>
          </p:cNvPr>
          <p:cNvCxnSpPr>
            <a:cxnSpLocks/>
          </p:cNvCxnSpPr>
          <p:nvPr/>
        </p:nvCxnSpPr>
        <p:spPr>
          <a:xfrm flipV="1">
            <a:off x="3717168" y="1561247"/>
            <a:ext cx="2816367" cy="91429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88B4F682-CF49-4510-9BE4-5A858B7F158A}"/>
              </a:ext>
            </a:extLst>
          </p:cNvPr>
          <p:cNvSpPr txBox="1">
            <a:spLocks noChangeArrowheads="1"/>
          </p:cNvSpPr>
          <p:nvPr/>
        </p:nvSpPr>
        <p:spPr bwMode="auto">
          <a:xfrm>
            <a:off x="698515" y="3894700"/>
            <a:ext cx="4412530" cy="461655"/>
          </a:xfrm>
          <a:prstGeom prst="rect">
            <a:avLst/>
          </a:prstGeom>
          <a:noFill/>
        </p:spPr>
        <p:txBody>
          <a:bodyPr wrap="square" lIns="91430" tIns="45715" rIns="91430" bIns="45715" rtlCol="0">
            <a:spAutoFit/>
          </a:bodyPr>
          <a:lstStyle>
            <a:defPPr>
              <a:defRPr lang="en-US"/>
            </a:defPPr>
            <a:lvl1pPr algn="ctr" defTabSz="1149360">
              <a:defRPr sz="2800" b="1">
                <a:solidFill>
                  <a:srgbClr val="0070C0"/>
                </a:solidFill>
                <a:latin typeface="Times New Roman" pitchFamily="18" charset="0"/>
                <a:cs typeface="Times New Roman" pitchFamily="18" charset="0"/>
              </a:defRPr>
            </a:lvl1pPr>
          </a:lstStyle>
          <a:p>
            <a:pPr algn="just"/>
            <a:r>
              <a:rPr lang="vi-VN" sz="2400" b="0"/>
              <a:t>Bước 1: Nháy vào Page Borders</a:t>
            </a:r>
            <a:r>
              <a:rPr lang="en-US" sz="2400" b="0"/>
              <a:t>.</a:t>
            </a:r>
          </a:p>
        </p:txBody>
      </p:sp>
      <p:sp>
        <p:nvSpPr>
          <p:cNvPr id="22" name="TextBox 21">
            <a:extLst>
              <a:ext uri="{FF2B5EF4-FFF2-40B4-BE49-F238E27FC236}">
                <a16:creationId xmlns:a16="http://schemas.microsoft.com/office/drawing/2014/main" id="{83C3A5BB-5112-4293-9656-35BA477C714C}"/>
              </a:ext>
            </a:extLst>
          </p:cNvPr>
          <p:cNvSpPr txBox="1">
            <a:spLocks noChangeArrowheads="1"/>
          </p:cNvSpPr>
          <p:nvPr/>
        </p:nvSpPr>
        <p:spPr bwMode="auto">
          <a:xfrm>
            <a:off x="683015" y="4700656"/>
            <a:ext cx="6460388" cy="830987"/>
          </a:xfrm>
          <a:prstGeom prst="rect">
            <a:avLst/>
          </a:prstGeom>
          <a:noFill/>
        </p:spPr>
        <p:txBody>
          <a:bodyPr wrap="square" lIns="91430" tIns="45715" rIns="91430" bIns="45715" rtlCol="0">
            <a:spAutoFit/>
          </a:bodyPr>
          <a:lstStyle>
            <a:defPPr>
              <a:defRPr lang="en-US"/>
            </a:defPPr>
            <a:lvl1pPr algn="ctr" defTabSz="1149360">
              <a:defRPr sz="2800" b="1">
                <a:solidFill>
                  <a:srgbClr val="0070C0"/>
                </a:solidFill>
                <a:latin typeface="Times New Roman" pitchFamily="18" charset="0"/>
                <a:cs typeface="Times New Roman" pitchFamily="18" charset="0"/>
              </a:defRPr>
            </a:lvl1pPr>
          </a:lstStyle>
          <a:p>
            <a:pPr algn="just"/>
            <a:r>
              <a:rPr lang="vi-VN" sz="2400" b="0"/>
              <a:t>Bước 2: Hộp thoại Borders and Shading xuất hiện,</a:t>
            </a:r>
          </a:p>
          <a:p>
            <a:pPr algn="just"/>
            <a:r>
              <a:rPr lang="vi-VN" sz="2400" b="0"/>
              <a:t>Chọn dạng đường viền ở khung Style</a:t>
            </a:r>
            <a:r>
              <a:rPr lang="en-US" sz="2400" b="0"/>
              <a:t>.</a:t>
            </a:r>
          </a:p>
        </p:txBody>
      </p:sp>
      <p:sp>
        <p:nvSpPr>
          <p:cNvPr id="23" name="TextBox 22">
            <a:extLst>
              <a:ext uri="{FF2B5EF4-FFF2-40B4-BE49-F238E27FC236}">
                <a16:creationId xmlns:a16="http://schemas.microsoft.com/office/drawing/2014/main" id="{11A6FADD-8D3B-423A-9C6E-625F3E8E617A}"/>
              </a:ext>
            </a:extLst>
          </p:cNvPr>
          <p:cNvSpPr txBox="1">
            <a:spLocks noChangeArrowheads="1"/>
          </p:cNvSpPr>
          <p:nvPr/>
        </p:nvSpPr>
        <p:spPr bwMode="auto">
          <a:xfrm>
            <a:off x="698514" y="5811867"/>
            <a:ext cx="6198277" cy="830987"/>
          </a:xfrm>
          <a:prstGeom prst="rect">
            <a:avLst/>
          </a:prstGeom>
          <a:noFill/>
        </p:spPr>
        <p:txBody>
          <a:bodyPr wrap="square" lIns="91430" tIns="45715" rIns="91430" bIns="45715" rtlCol="0">
            <a:spAutoFit/>
          </a:bodyPr>
          <a:lstStyle>
            <a:defPPr>
              <a:defRPr lang="en-US"/>
            </a:defPPr>
            <a:lvl1pPr algn="ctr" defTabSz="1149360">
              <a:defRPr sz="2800" b="1">
                <a:solidFill>
                  <a:srgbClr val="0070C0"/>
                </a:solidFill>
                <a:latin typeface="Times New Roman" pitchFamily="18" charset="0"/>
                <a:cs typeface="Times New Roman" pitchFamily="18" charset="0"/>
              </a:defRPr>
            </a:lvl1pPr>
          </a:lstStyle>
          <a:p>
            <a:pPr algn="just"/>
            <a:r>
              <a:rPr lang="vi-VN" sz="2400" b="0"/>
              <a:t>Bước 3: Nháy chọn vào đường viền ở khung Preview để tạo đường viền</a:t>
            </a:r>
            <a:r>
              <a:rPr lang="en-US" sz="2400" b="0"/>
              <a:t>.</a:t>
            </a:r>
          </a:p>
        </p:txBody>
      </p:sp>
      <p:cxnSp>
        <p:nvCxnSpPr>
          <p:cNvPr id="27" name="Straight Arrow Connector 26">
            <a:extLst>
              <a:ext uri="{FF2B5EF4-FFF2-40B4-BE49-F238E27FC236}">
                <a16:creationId xmlns:a16="http://schemas.microsoft.com/office/drawing/2014/main" id="{708AF929-CF86-4BC2-A3B5-B63E082257D4}"/>
              </a:ext>
            </a:extLst>
          </p:cNvPr>
          <p:cNvCxnSpPr>
            <a:cxnSpLocks/>
          </p:cNvCxnSpPr>
          <p:nvPr/>
        </p:nvCxnSpPr>
        <p:spPr>
          <a:xfrm flipV="1">
            <a:off x="4875962" y="2058123"/>
            <a:ext cx="6052593" cy="212608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63FB837D-35D6-4DEE-B804-4A5B5BD16F9F}"/>
              </a:ext>
            </a:extLst>
          </p:cNvPr>
          <p:cNvCxnSpPr>
            <a:cxnSpLocks/>
          </p:cNvCxnSpPr>
          <p:nvPr/>
        </p:nvCxnSpPr>
        <p:spPr>
          <a:xfrm flipV="1">
            <a:off x="6896791" y="4208194"/>
            <a:ext cx="1318061" cy="61663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5F4FE840-B5D4-41A1-9AD9-3D784F868D40}"/>
              </a:ext>
            </a:extLst>
          </p:cNvPr>
          <p:cNvCxnSpPr>
            <a:cxnSpLocks/>
          </p:cNvCxnSpPr>
          <p:nvPr/>
        </p:nvCxnSpPr>
        <p:spPr>
          <a:xfrm flipV="1">
            <a:off x="6896791" y="4848815"/>
            <a:ext cx="2896138" cy="125564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A937B126-0133-42C5-B0DC-9AE2FA754A30}"/>
              </a:ext>
            </a:extLst>
          </p:cNvPr>
          <p:cNvSpPr/>
          <p:nvPr/>
        </p:nvSpPr>
        <p:spPr>
          <a:xfrm>
            <a:off x="8214852" y="3429000"/>
            <a:ext cx="1474838" cy="155595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9825AD6-0F9D-4738-8AB7-40788E13EDCD}"/>
              </a:ext>
            </a:extLst>
          </p:cNvPr>
          <p:cNvSpPr/>
          <p:nvPr/>
        </p:nvSpPr>
        <p:spPr>
          <a:xfrm>
            <a:off x="9792929" y="3437705"/>
            <a:ext cx="2101756" cy="224042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E54183B-832D-4398-9AD5-9396598EE82F}"/>
              </a:ext>
            </a:extLst>
          </p:cNvPr>
          <p:cNvSpPr txBox="1"/>
          <p:nvPr/>
        </p:nvSpPr>
        <p:spPr>
          <a:xfrm>
            <a:off x="12339216" y="3894700"/>
            <a:ext cx="3888391" cy="2585323"/>
          </a:xfrm>
          <a:prstGeom prst="rect">
            <a:avLst/>
          </a:prstGeom>
          <a:solidFill>
            <a:srgbClr val="F8CBAD"/>
          </a:solidFill>
        </p:spPr>
        <p:txBody>
          <a:bodyPr wrap="square" rtlCol="0">
            <a:spAutoFit/>
          </a:bodyPr>
          <a:lstStyle/>
          <a:p>
            <a:r>
              <a:rPr lang="vi-VN"/>
              <a:t>Tìm hiểu thẻ Page Layout là một trong các nội dung chính của bài học hôm nay, Trước tiên, chúng mình sẽ mở trang soạn thảo Word, chọn thẻ Page layout</a:t>
            </a:r>
          </a:p>
          <a:p>
            <a:r>
              <a:rPr lang="vi-VN"/>
              <a:t>Thao tác đầu tiên chúng mình tìm hiểu trong thẻ lênh là cách tạo đường viên cho văn bản.</a:t>
            </a:r>
          </a:p>
          <a:p>
            <a:r>
              <a:rPr lang="vi-VN"/>
              <a:t> </a:t>
            </a:r>
            <a:endParaRPr lang="en-US"/>
          </a:p>
        </p:txBody>
      </p:sp>
      <p:pic>
        <p:nvPicPr>
          <p:cNvPr id="5" name="Audio 4">
            <a:hlinkClick r:id="" action="ppaction://media"/>
            <a:extLst>
              <a:ext uri="{FF2B5EF4-FFF2-40B4-BE49-F238E27FC236}">
                <a16:creationId xmlns:a16="http://schemas.microsoft.com/office/drawing/2014/main" id="{32D52403-59A5-4938-B12D-F8DE1DFE2149}"/>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7250974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45610">
        <p159:morph option="byObject"/>
      </p:transition>
    </mc:Choice>
    <mc:Fallback xmlns="">
      <p:transition spd="slow" advTm="4561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barn(inVertical)">
                                      <p:cBhvr>
                                        <p:cTn id="16" dur="500"/>
                                        <p:tgtEl>
                                          <p:spTgt spid="21"/>
                                        </p:tgtEl>
                                      </p:cBhvr>
                                    </p:animEffect>
                                  </p:childTnLst>
                                </p:cTn>
                              </p:par>
                              <p:par>
                                <p:cTn id="17" presetID="18" presetClass="entr" presetSubtype="3"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strips(upRight)">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xit" presetSubtype="0" fill="hold" nodeType="clickEffect">
                                  <p:stCondLst>
                                    <p:cond delay="0"/>
                                  </p:stCondLst>
                                  <p:childTnLst>
                                    <p:animEffect transition="out" filter="dissolve">
                                      <p:cBhvr>
                                        <p:cTn id="28" dur="500"/>
                                        <p:tgtEl>
                                          <p:spTgt spid="13"/>
                                        </p:tgtEl>
                                      </p:cBhvr>
                                    </p:animEffect>
                                    <p:set>
                                      <p:cBhvr>
                                        <p:cTn id="29" dur="1" fill="hold">
                                          <p:stCondLst>
                                            <p:cond delay="499"/>
                                          </p:stCondLst>
                                        </p:cTn>
                                        <p:tgtEl>
                                          <p:spTgt spid="13"/>
                                        </p:tgtEl>
                                        <p:attrNameLst>
                                          <p:attrName>style.visibility</p:attrName>
                                        </p:attrNameLst>
                                      </p:cBhvr>
                                      <p:to>
                                        <p:strVal val="hidden"/>
                                      </p:to>
                                    </p:set>
                                  </p:childTnLst>
                                </p:cTn>
                              </p:par>
                              <p:par>
                                <p:cTn id="30" presetID="16" presetClass="entr" presetSubtype="21"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arn(inVertical)">
                                      <p:cBhvr>
                                        <p:cTn id="32" dur="500"/>
                                        <p:tgtEl>
                                          <p:spTgt spid="20"/>
                                        </p:tgtEl>
                                      </p:cBhvr>
                                    </p:animEffect>
                                  </p:childTnLst>
                                </p:cTn>
                              </p:par>
                              <p:par>
                                <p:cTn id="33" presetID="18" presetClass="entr" presetSubtype="3" fill="hold" nodeType="with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strips(upRight)">
                                      <p:cBhvr>
                                        <p:cTn id="35" dur="500"/>
                                        <p:tgtEl>
                                          <p:spTgt spid="27"/>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xit" presetSubtype="0" fill="hold" nodeType="clickEffect">
                                  <p:stCondLst>
                                    <p:cond delay="0"/>
                                  </p:stCondLst>
                                  <p:childTnLst>
                                    <p:animEffect transition="out" filter="dissolve">
                                      <p:cBhvr>
                                        <p:cTn id="39" dur="500"/>
                                        <p:tgtEl>
                                          <p:spTgt spid="27"/>
                                        </p:tgtEl>
                                      </p:cBhvr>
                                    </p:animEffect>
                                    <p:set>
                                      <p:cBhvr>
                                        <p:cTn id="40" dur="1" fill="hold">
                                          <p:stCondLst>
                                            <p:cond delay="499"/>
                                          </p:stCondLst>
                                        </p:cTn>
                                        <p:tgtEl>
                                          <p:spTgt spid="27"/>
                                        </p:tgtEl>
                                        <p:attrNameLst>
                                          <p:attrName>style.visibility</p:attrName>
                                        </p:attrNameLst>
                                      </p:cBhvr>
                                      <p:to>
                                        <p:strVal val="hidden"/>
                                      </p:to>
                                    </p:set>
                                  </p:childTnLst>
                                </p:cTn>
                              </p:par>
                              <p:par>
                                <p:cTn id="41" presetID="16" presetClass="entr" presetSubtype="21"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barn(inVertical)">
                                      <p:cBhvr>
                                        <p:cTn id="43" dur="500"/>
                                        <p:tgtEl>
                                          <p:spTgt spid="22"/>
                                        </p:tgtEl>
                                      </p:cBhvr>
                                    </p:animEffect>
                                  </p:childTnLst>
                                </p:cTn>
                              </p:par>
                              <p:par>
                                <p:cTn id="44" presetID="16" presetClass="entr" presetSubtype="21" fill="hold" nodeType="with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barn(inVertical)">
                                      <p:cBhvr>
                                        <p:cTn id="46" dur="500"/>
                                        <p:tgtEl>
                                          <p:spTgt spid="4"/>
                                        </p:tgtEl>
                                      </p:cBhvr>
                                    </p:animEffect>
                                  </p:childTnLst>
                                </p:cTn>
                              </p:par>
                            </p:childTnLst>
                          </p:cTn>
                        </p:par>
                      </p:childTnLst>
                    </p:cTn>
                  </p:par>
                  <p:par>
                    <p:cTn id="47" fill="hold">
                      <p:stCondLst>
                        <p:cond delay="indefinite"/>
                      </p:stCondLst>
                      <p:childTnLst>
                        <p:par>
                          <p:cTn id="48" fill="hold">
                            <p:stCondLst>
                              <p:cond delay="0"/>
                            </p:stCondLst>
                            <p:childTnLst>
                              <p:par>
                                <p:cTn id="49" presetID="18" presetClass="entr" presetSubtype="3" fill="hold" nodeType="click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strips(upRight)">
                                      <p:cBhvr>
                                        <p:cTn id="51" dur="500"/>
                                        <p:tgtEl>
                                          <p:spTgt spid="30"/>
                                        </p:tgtEl>
                                      </p:cBhvr>
                                    </p:animEffect>
                                  </p:childTnLst>
                                </p:cTn>
                              </p:par>
                            </p:childTnLst>
                          </p:cTn>
                        </p:par>
                        <p:par>
                          <p:cTn id="52" fill="hold">
                            <p:stCondLst>
                              <p:cond delay="500"/>
                            </p:stCondLst>
                            <p:childTnLst>
                              <p:par>
                                <p:cTn id="53" presetID="22" presetClass="entr" presetSubtype="8" fill="hold" grpId="0" nodeType="after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wipe(left)">
                                      <p:cBhvr>
                                        <p:cTn id="55" dur="500"/>
                                        <p:tgtEl>
                                          <p:spTgt spid="14"/>
                                        </p:tgtEl>
                                      </p:cBhvr>
                                    </p:animEffect>
                                  </p:childTnLst>
                                </p:cTn>
                              </p:par>
                            </p:childTnLst>
                          </p:cTn>
                        </p:par>
                      </p:childTnLst>
                    </p:cTn>
                  </p:par>
                  <p:par>
                    <p:cTn id="56" fill="hold">
                      <p:stCondLst>
                        <p:cond delay="indefinite"/>
                      </p:stCondLst>
                      <p:childTnLst>
                        <p:par>
                          <p:cTn id="57" fill="hold">
                            <p:stCondLst>
                              <p:cond delay="0"/>
                            </p:stCondLst>
                            <p:childTnLst>
                              <p:par>
                                <p:cTn id="58" presetID="9" presetClass="exit" presetSubtype="0" fill="hold" nodeType="clickEffect">
                                  <p:stCondLst>
                                    <p:cond delay="0"/>
                                  </p:stCondLst>
                                  <p:childTnLst>
                                    <p:animEffect transition="out" filter="dissolve">
                                      <p:cBhvr>
                                        <p:cTn id="59" dur="500"/>
                                        <p:tgtEl>
                                          <p:spTgt spid="30"/>
                                        </p:tgtEl>
                                      </p:cBhvr>
                                    </p:animEffect>
                                    <p:set>
                                      <p:cBhvr>
                                        <p:cTn id="60" dur="1" fill="hold">
                                          <p:stCondLst>
                                            <p:cond delay="499"/>
                                          </p:stCondLst>
                                        </p:cTn>
                                        <p:tgtEl>
                                          <p:spTgt spid="30"/>
                                        </p:tgtEl>
                                        <p:attrNameLst>
                                          <p:attrName>style.visibility</p:attrName>
                                        </p:attrNameLst>
                                      </p:cBhvr>
                                      <p:to>
                                        <p:strVal val="hidden"/>
                                      </p:to>
                                    </p:set>
                                  </p:childTnLst>
                                </p:cTn>
                              </p:par>
                              <p:par>
                                <p:cTn id="61" presetID="9" presetClass="exit" presetSubtype="0" fill="hold" grpId="1" nodeType="withEffect">
                                  <p:stCondLst>
                                    <p:cond delay="0"/>
                                  </p:stCondLst>
                                  <p:childTnLst>
                                    <p:animEffect transition="out" filter="dissolve">
                                      <p:cBhvr>
                                        <p:cTn id="62" dur="500"/>
                                        <p:tgtEl>
                                          <p:spTgt spid="14"/>
                                        </p:tgtEl>
                                      </p:cBhvr>
                                    </p:animEffect>
                                    <p:set>
                                      <p:cBhvr>
                                        <p:cTn id="63" dur="1" fill="hold">
                                          <p:stCondLst>
                                            <p:cond delay="499"/>
                                          </p:stCondLst>
                                        </p:cTn>
                                        <p:tgtEl>
                                          <p:spTgt spid="14"/>
                                        </p:tgtEl>
                                        <p:attrNameLst>
                                          <p:attrName>style.visibility</p:attrName>
                                        </p:attrNameLst>
                                      </p:cBhvr>
                                      <p:to>
                                        <p:strVal val="hidden"/>
                                      </p:to>
                                    </p:set>
                                  </p:childTnLst>
                                </p:cTn>
                              </p:par>
                              <p:par>
                                <p:cTn id="64" presetID="16" presetClass="entr" presetSubtype="21" fill="hold" grpId="0" nodeType="with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barn(inVertical)">
                                      <p:cBhvr>
                                        <p:cTn id="66" dur="500"/>
                                        <p:tgtEl>
                                          <p:spTgt spid="23"/>
                                        </p:tgtEl>
                                      </p:cBhvr>
                                    </p:animEffect>
                                  </p:childTnLst>
                                </p:cTn>
                              </p:par>
                              <p:par>
                                <p:cTn id="67" presetID="18" presetClass="entr" presetSubtype="3" fill="hold" nodeType="withEffect">
                                  <p:stCondLst>
                                    <p:cond delay="0"/>
                                  </p:stCondLst>
                                  <p:childTnLst>
                                    <p:set>
                                      <p:cBhvr>
                                        <p:cTn id="68" dur="1" fill="hold">
                                          <p:stCondLst>
                                            <p:cond delay="0"/>
                                          </p:stCondLst>
                                        </p:cTn>
                                        <p:tgtEl>
                                          <p:spTgt spid="32"/>
                                        </p:tgtEl>
                                        <p:attrNameLst>
                                          <p:attrName>style.visibility</p:attrName>
                                        </p:attrNameLst>
                                      </p:cBhvr>
                                      <p:to>
                                        <p:strVal val="visible"/>
                                      </p:to>
                                    </p:set>
                                    <p:animEffect transition="in" filter="strips(upRight)">
                                      <p:cBhvr>
                                        <p:cTn id="69" dur="500"/>
                                        <p:tgtEl>
                                          <p:spTgt spid="32"/>
                                        </p:tgtEl>
                                      </p:cBhvr>
                                    </p:animEffect>
                                  </p:childTnLst>
                                </p:cTn>
                              </p:par>
                            </p:childTnLst>
                          </p:cTn>
                        </p:par>
                        <p:par>
                          <p:cTn id="70" fill="hold">
                            <p:stCondLst>
                              <p:cond delay="500"/>
                            </p:stCondLst>
                            <p:childTnLst>
                              <p:par>
                                <p:cTn id="71" presetID="22" presetClass="entr" presetSubtype="8" fill="hold" grpId="0" nodeType="afterEffect">
                                  <p:stCondLst>
                                    <p:cond delay="0"/>
                                  </p:stCondLst>
                                  <p:childTnLst>
                                    <p:set>
                                      <p:cBhvr>
                                        <p:cTn id="72" dur="1" fill="hold">
                                          <p:stCondLst>
                                            <p:cond delay="0"/>
                                          </p:stCondLst>
                                        </p:cTn>
                                        <p:tgtEl>
                                          <p:spTgt spid="26"/>
                                        </p:tgtEl>
                                        <p:attrNameLst>
                                          <p:attrName>style.visibility</p:attrName>
                                        </p:attrNameLst>
                                      </p:cBhvr>
                                      <p:to>
                                        <p:strVal val="visible"/>
                                      </p:to>
                                    </p:set>
                                    <p:animEffect transition="in" filter="wipe(left)">
                                      <p:cBhvr>
                                        <p:cTn id="7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4" fill="hold" display="0">
                  <p:stCondLst>
                    <p:cond delay="indefinite"/>
                  </p:stCondLst>
                  <p:endCondLst>
                    <p:cond evt="onStopAudio" delay="0">
                      <p:tgtEl>
                        <p:sldTgt/>
                      </p:tgtEl>
                    </p:cond>
                  </p:endCondLst>
                </p:cTn>
                <p:tgtEl>
                  <p:spTgt spid="5"/>
                </p:tgtEl>
              </p:cMediaNode>
            </p:audio>
          </p:childTnLst>
        </p:cTn>
      </p:par>
    </p:tnLst>
    <p:bldLst>
      <p:bldP spid="21" grpId="0"/>
      <p:bldP spid="8" grpId="0"/>
      <p:bldP spid="20" grpId="0"/>
      <p:bldP spid="22" grpId="0"/>
      <p:bldP spid="23" grpId="0"/>
      <p:bldP spid="14" grpId="0" animBg="1"/>
      <p:bldP spid="14" grpId="1" animBg="1"/>
      <p:bldP spid="2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Rounded Corners 27">
            <a:extLst>
              <a:ext uri="{FF2B5EF4-FFF2-40B4-BE49-F238E27FC236}">
                <a16:creationId xmlns:a16="http://schemas.microsoft.com/office/drawing/2014/main" id="{DFFEF36E-680D-4018-A299-20FB3FC7D020}"/>
              </a:ext>
            </a:extLst>
          </p:cNvPr>
          <p:cNvSpPr/>
          <p:nvPr/>
        </p:nvSpPr>
        <p:spPr>
          <a:xfrm>
            <a:off x="972490" y="1078863"/>
            <a:ext cx="3128021" cy="521235"/>
          </a:xfrm>
          <a:prstGeom prst="roundRect">
            <a:avLst/>
          </a:prstGeom>
          <a:solidFill>
            <a:srgbClr val="99FF33"/>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2060"/>
                </a:solidFill>
                <a:latin typeface="Times  New Roman"/>
              </a:rPr>
              <a:t>A. Hoạt động </a:t>
            </a:r>
            <a:r>
              <a:rPr lang="vi-VN" sz="2400" b="1">
                <a:solidFill>
                  <a:srgbClr val="002060"/>
                </a:solidFill>
                <a:latin typeface="Times  New Roman"/>
              </a:rPr>
              <a:t>cơ bản</a:t>
            </a:r>
            <a:endParaRPr lang="en-US" sz="2400" b="1">
              <a:solidFill>
                <a:srgbClr val="002060"/>
              </a:solidFill>
              <a:latin typeface="Times  New Roman"/>
            </a:endParaRPr>
          </a:p>
        </p:txBody>
      </p:sp>
      <p:sp>
        <p:nvSpPr>
          <p:cNvPr id="21" name="TextBox 20">
            <a:extLst>
              <a:ext uri="{FF2B5EF4-FFF2-40B4-BE49-F238E27FC236}">
                <a16:creationId xmlns:a16="http://schemas.microsoft.com/office/drawing/2014/main" id="{85CF7C39-112D-430A-9342-14C1C8AC0EAF}"/>
              </a:ext>
            </a:extLst>
          </p:cNvPr>
          <p:cNvSpPr txBox="1">
            <a:spLocks noChangeArrowheads="1"/>
          </p:cNvSpPr>
          <p:nvPr/>
        </p:nvSpPr>
        <p:spPr bwMode="auto">
          <a:xfrm>
            <a:off x="544091" y="2225853"/>
            <a:ext cx="3277903" cy="461655"/>
          </a:xfrm>
          <a:prstGeom prst="rect">
            <a:avLst/>
          </a:prstGeom>
          <a:noFill/>
        </p:spPr>
        <p:txBody>
          <a:bodyPr wrap="square" lIns="91430" tIns="45715" rIns="91430" bIns="45715" rtlCol="0">
            <a:spAutoFit/>
          </a:bodyPr>
          <a:lstStyle>
            <a:defPPr>
              <a:defRPr lang="en-US"/>
            </a:defPPr>
            <a:lvl1pPr algn="ctr" defTabSz="1149360">
              <a:defRPr sz="2800" b="1">
                <a:solidFill>
                  <a:srgbClr val="0070C0"/>
                </a:solidFill>
                <a:latin typeface="Times New Roman" pitchFamily="18" charset="0"/>
                <a:cs typeface="Times New Roman" pitchFamily="18" charset="0"/>
              </a:defRPr>
            </a:lvl1pPr>
          </a:lstStyle>
          <a:p>
            <a:pPr algn="just"/>
            <a:r>
              <a:rPr lang="en-US" sz="2400" b="0"/>
              <a:t>2. </a:t>
            </a:r>
            <a:r>
              <a:rPr lang="vi-VN" sz="2400" b="0"/>
              <a:t>Chọn thẻ Page Layout</a:t>
            </a:r>
            <a:endParaRPr lang="en-US" sz="2400" b="0"/>
          </a:p>
        </p:txBody>
      </p:sp>
      <p:sp>
        <p:nvSpPr>
          <p:cNvPr id="2" name="TextBox 1">
            <a:extLst>
              <a:ext uri="{FF2B5EF4-FFF2-40B4-BE49-F238E27FC236}">
                <a16:creationId xmlns:a16="http://schemas.microsoft.com/office/drawing/2014/main" id="{BFB3726B-E7A0-4CA2-8617-B661A3F1E4E1}"/>
              </a:ext>
            </a:extLst>
          </p:cNvPr>
          <p:cNvSpPr txBox="1"/>
          <p:nvPr/>
        </p:nvSpPr>
        <p:spPr>
          <a:xfrm>
            <a:off x="13022825" y="761539"/>
            <a:ext cx="6296025" cy="1477328"/>
          </a:xfrm>
          <a:prstGeom prst="rect">
            <a:avLst/>
          </a:prstGeom>
          <a:noFill/>
        </p:spPr>
        <p:txBody>
          <a:bodyPr wrap="square" rtlCol="0">
            <a:spAutoFit/>
          </a:bodyPr>
          <a:lstStyle/>
          <a:p>
            <a:r>
              <a:rPr lang="en-US"/>
              <a:t>Các còn cùng quan sát hình ảnh nhóm Styles trong thẻ Home. Trong nhóm này có chứa nhiều kiểu trình bày văn bản khác nhau. </a:t>
            </a:r>
          </a:p>
          <a:p>
            <a:r>
              <a:rPr lang="en-US"/>
              <a:t>Trước khi thực hành hai bài tập trong hoạt động cơ bản và các bài tập khác trong các hoạt động tiếp theo, các con hãy cùng theo dõi phần hướng dẫn của cô nhé!</a:t>
            </a:r>
          </a:p>
        </p:txBody>
      </p:sp>
      <p:sp>
        <p:nvSpPr>
          <p:cNvPr id="10" name="!!1">
            <a:extLst>
              <a:ext uri="{FF2B5EF4-FFF2-40B4-BE49-F238E27FC236}">
                <a16:creationId xmlns:a16="http://schemas.microsoft.com/office/drawing/2014/main" id="{18210168-6ECD-42EB-9AAF-7E9809F39655}"/>
              </a:ext>
            </a:extLst>
          </p:cNvPr>
          <p:cNvSpPr/>
          <p:nvPr/>
        </p:nvSpPr>
        <p:spPr>
          <a:xfrm>
            <a:off x="972492" y="230865"/>
            <a:ext cx="10224838" cy="584776"/>
          </a:xfrm>
          <a:prstGeom prst="roundRect">
            <a:avLst/>
          </a:prstGeom>
          <a:solidFill>
            <a:srgbClr val="FFFF99"/>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2060"/>
                </a:solidFill>
                <a:latin typeface="Times  New Roman"/>
              </a:rPr>
              <a:t>BÀI </a:t>
            </a:r>
            <a:r>
              <a:rPr lang="vi-VN" sz="2400" b="1">
                <a:solidFill>
                  <a:srgbClr val="002060"/>
                </a:solidFill>
                <a:latin typeface="Times  New Roman"/>
              </a:rPr>
              <a:t>4: </a:t>
            </a:r>
            <a:r>
              <a:rPr lang="en-US" sz="2400" b="1">
                <a:solidFill>
                  <a:srgbClr val="002060"/>
                </a:solidFill>
                <a:latin typeface="Times  New Roman"/>
              </a:rPr>
              <a:t>ĐỊNH DẠNG TRANG VĂN BẢN, ĐÁNH SỐ TRANG </a:t>
            </a:r>
            <a:r>
              <a:rPr lang="vi-VN" sz="2400" b="1">
                <a:solidFill>
                  <a:srgbClr val="002060"/>
                </a:solidFill>
                <a:latin typeface="Times  New Roman"/>
              </a:rPr>
              <a:t>VĂN BẢN </a:t>
            </a:r>
            <a:endParaRPr lang="en-US" sz="2400" b="1">
              <a:solidFill>
                <a:srgbClr val="002060"/>
              </a:solidFill>
              <a:latin typeface="Times  New Roman"/>
            </a:endParaRPr>
          </a:p>
        </p:txBody>
      </p:sp>
      <p:sp>
        <p:nvSpPr>
          <p:cNvPr id="8" name="TextBox 7">
            <a:extLst>
              <a:ext uri="{FF2B5EF4-FFF2-40B4-BE49-F238E27FC236}">
                <a16:creationId xmlns:a16="http://schemas.microsoft.com/office/drawing/2014/main" id="{69C426CF-FCD4-4F3F-8C2C-E33504E2C997}"/>
              </a:ext>
            </a:extLst>
          </p:cNvPr>
          <p:cNvSpPr txBox="1">
            <a:spLocks noChangeArrowheads="1"/>
          </p:cNvSpPr>
          <p:nvPr/>
        </p:nvSpPr>
        <p:spPr bwMode="auto">
          <a:xfrm>
            <a:off x="544091" y="3116160"/>
            <a:ext cx="6771948" cy="461655"/>
          </a:xfrm>
          <a:prstGeom prst="rect">
            <a:avLst/>
          </a:prstGeom>
          <a:noFill/>
        </p:spPr>
        <p:txBody>
          <a:bodyPr wrap="square" lIns="91430" tIns="45715" rIns="91430" bIns="45715" rtlCol="0">
            <a:spAutoFit/>
          </a:bodyPr>
          <a:lstStyle>
            <a:defPPr>
              <a:defRPr lang="en-US"/>
            </a:defPPr>
            <a:lvl1pPr algn="ctr" defTabSz="1149360">
              <a:defRPr sz="2800" b="1">
                <a:solidFill>
                  <a:srgbClr val="0070C0"/>
                </a:solidFill>
                <a:latin typeface="Times New Roman" pitchFamily="18" charset="0"/>
                <a:cs typeface="Times New Roman" pitchFamily="18" charset="0"/>
              </a:defRPr>
            </a:lvl1pPr>
          </a:lstStyle>
          <a:p>
            <a:pPr algn="just"/>
            <a:r>
              <a:rPr lang="vi-VN" sz="2400" i="1"/>
              <a:t>2b</a:t>
            </a:r>
            <a:r>
              <a:rPr lang="en-US" sz="2400" i="1"/>
              <a:t>. </a:t>
            </a:r>
            <a:r>
              <a:rPr lang="vi-VN" sz="2400" i="1"/>
              <a:t>Thay đổi màu nền của trang soạn thảo văn bản</a:t>
            </a:r>
            <a:r>
              <a:rPr lang="en-US" sz="2400" i="1"/>
              <a:t>.</a:t>
            </a:r>
          </a:p>
        </p:txBody>
      </p:sp>
      <p:pic>
        <p:nvPicPr>
          <p:cNvPr id="11" name="Content Placeholder 3">
            <a:extLst>
              <a:ext uri="{FF2B5EF4-FFF2-40B4-BE49-F238E27FC236}">
                <a16:creationId xmlns:a16="http://schemas.microsoft.com/office/drawing/2014/main" id="{95B93A5F-6922-421B-9B1C-DEBB3E0C053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313"/>
          <a:stretch/>
        </p:blipFill>
        <p:spPr>
          <a:xfrm>
            <a:off x="4368877" y="1657687"/>
            <a:ext cx="7132363" cy="1388099"/>
          </a:xfrm>
          <a:prstGeom prst="rect">
            <a:avLst/>
          </a:prstGeom>
        </p:spPr>
      </p:pic>
      <p:sp>
        <p:nvSpPr>
          <p:cNvPr id="20" name="TextBox 19">
            <a:extLst>
              <a:ext uri="{FF2B5EF4-FFF2-40B4-BE49-F238E27FC236}">
                <a16:creationId xmlns:a16="http://schemas.microsoft.com/office/drawing/2014/main" id="{88B4F682-CF49-4510-9BE4-5A858B7F158A}"/>
              </a:ext>
            </a:extLst>
          </p:cNvPr>
          <p:cNvSpPr txBox="1">
            <a:spLocks noChangeArrowheads="1"/>
          </p:cNvSpPr>
          <p:nvPr/>
        </p:nvSpPr>
        <p:spPr bwMode="auto">
          <a:xfrm>
            <a:off x="1159882" y="3894700"/>
            <a:ext cx="4125209" cy="461655"/>
          </a:xfrm>
          <a:prstGeom prst="rect">
            <a:avLst/>
          </a:prstGeom>
          <a:noFill/>
        </p:spPr>
        <p:txBody>
          <a:bodyPr wrap="square" lIns="91430" tIns="45715" rIns="91430" bIns="45715" rtlCol="0">
            <a:spAutoFit/>
          </a:bodyPr>
          <a:lstStyle>
            <a:defPPr>
              <a:defRPr lang="en-US"/>
            </a:defPPr>
            <a:lvl1pPr algn="ctr" defTabSz="1149360">
              <a:defRPr sz="2800" b="1">
                <a:solidFill>
                  <a:srgbClr val="0070C0"/>
                </a:solidFill>
                <a:latin typeface="Times New Roman" pitchFamily="18" charset="0"/>
                <a:cs typeface="Times New Roman" pitchFamily="18" charset="0"/>
              </a:defRPr>
            </a:lvl1pPr>
          </a:lstStyle>
          <a:p>
            <a:pPr algn="just"/>
            <a:r>
              <a:rPr lang="vi-VN" sz="2400" b="0"/>
              <a:t>Bước 1: Nháy vào Page Color</a:t>
            </a:r>
            <a:r>
              <a:rPr lang="en-US" sz="2400" b="0"/>
              <a:t>.</a:t>
            </a:r>
          </a:p>
        </p:txBody>
      </p:sp>
      <p:sp>
        <p:nvSpPr>
          <p:cNvPr id="22" name="TextBox 21">
            <a:extLst>
              <a:ext uri="{FF2B5EF4-FFF2-40B4-BE49-F238E27FC236}">
                <a16:creationId xmlns:a16="http://schemas.microsoft.com/office/drawing/2014/main" id="{83C3A5BB-5112-4293-9656-35BA477C714C}"/>
              </a:ext>
            </a:extLst>
          </p:cNvPr>
          <p:cNvSpPr txBox="1">
            <a:spLocks noChangeArrowheads="1"/>
          </p:cNvSpPr>
          <p:nvPr/>
        </p:nvSpPr>
        <p:spPr bwMode="auto">
          <a:xfrm>
            <a:off x="1138683" y="4678383"/>
            <a:ext cx="6460388" cy="830987"/>
          </a:xfrm>
          <a:prstGeom prst="rect">
            <a:avLst/>
          </a:prstGeom>
          <a:noFill/>
        </p:spPr>
        <p:txBody>
          <a:bodyPr wrap="square" lIns="91430" tIns="45715" rIns="91430" bIns="45715" rtlCol="0">
            <a:spAutoFit/>
          </a:bodyPr>
          <a:lstStyle>
            <a:defPPr>
              <a:defRPr lang="en-US"/>
            </a:defPPr>
            <a:lvl1pPr algn="ctr" defTabSz="1149360">
              <a:defRPr sz="2800" b="1">
                <a:solidFill>
                  <a:srgbClr val="0070C0"/>
                </a:solidFill>
                <a:latin typeface="Times New Roman" pitchFamily="18" charset="0"/>
                <a:cs typeface="Times New Roman" pitchFamily="18" charset="0"/>
              </a:defRPr>
            </a:lvl1pPr>
          </a:lstStyle>
          <a:p>
            <a:pPr algn="just"/>
            <a:r>
              <a:rPr lang="vi-VN" sz="2400" b="0"/>
              <a:t>Bước 2: Nháy chọn vào một màu tùy ý trong hộp thoại Theme Colors để thay đổi</a:t>
            </a:r>
            <a:r>
              <a:rPr lang="en-US" sz="2400" b="0"/>
              <a:t>.</a:t>
            </a:r>
          </a:p>
        </p:txBody>
      </p:sp>
      <p:sp>
        <p:nvSpPr>
          <p:cNvPr id="23" name="TextBox 22">
            <a:extLst>
              <a:ext uri="{FF2B5EF4-FFF2-40B4-BE49-F238E27FC236}">
                <a16:creationId xmlns:a16="http://schemas.microsoft.com/office/drawing/2014/main" id="{11A6FADD-8D3B-423A-9C6E-625F3E8E617A}"/>
              </a:ext>
            </a:extLst>
          </p:cNvPr>
          <p:cNvSpPr txBox="1">
            <a:spLocks noChangeArrowheads="1"/>
          </p:cNvSpPr>
          <p:nvPr/>
        </p:nvSpPr>
        <p:spPr bwMode="auto">
          <a:xfrm>
            <a:off x="1159882" y="5811867"/>
            <a:ext cx="7061524" cy="461655"/>
          </a:xfrm>
          <a:prstGeom prst="rect">
            <a:avLst/>
          </a:prstGeom>
          <a:noFill/>
        </p:spPr>
        <p:txBody>
          <a:bodyPr wrap="square" lIns="91430" tIns="45715" rIns="91430" bIns="45715" rtlCol="0">
            <a:spAutoFit/>
          </a:bodyPr>
          <a:lstStyle>
            <a:defPPr>
              <a:defRPr lang="en-US"/>
            </a:defPPr>
            <a:lvl1pPr algn="ctr" defTabSz="1149360">
              <a:defRPr sz="2800" b="1">
                <a:solidFill>
                  <a:srgbClr val="0070C0"/>
                </a:solidFill>
                <a:latin typeface="Times New Roman" pitchFamily="18" charset="0"/>
                <a:cs typeface="Times New Roman" pitchFamily="18" charset="0"/>
              </a:defRPr>
            </a:lvl1pPr>
          </a:lstStyle>
          <a:p>
            <a:pPr algn="just"/>
            <a:r>
              <a:rPr lang="vi-VN" sz="2400"/>
              <a:t>Mặc định màu nền của trang hiển thị là màu trắng.</a:t>
            </a:r>
            <a:endParaRPr lang="en-US" sz="2400"/>
          </a:p>
        </p:txBody>
      </p:sp>
      <p:cxnSp>
        <p:nvCxnSpPr>
          <p:cNvPr id="27" name="Straight Arrow Connector 26">
            <a:extLst>
              <a:ext uri="{FF2B5EF4-FFF2-40B4-BE49-F238E27FC236}">
                <a16:creationId xmlns:a16="http://schemas.microsoft.com/office/drawing/2014/main" id="{708AF929-CF86-4BC2-A3B5-B63E082257D4}"/>
              </a:ext>
            </a:extLst>
          </p:cNvPr>
          <p:cNvCxnSpPr>
            <a:cxnSpLocks/>
          </p:cNvCxnSpPr>
          <p:nvPr/>
        </p:nvCxnSpPr>
        <p:spPr>
          <a:xfrm flipV="1">
            <a:off x="5125659" y="2303820"/>
            <a:ext cx="5363457" cy="179642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63FB837D-35D6-4DEE-B804-4A5B5BD16F9F}"/>
              </a:ext>
            </a:extLst>
          </p:cNvPr>
          <p:cNvCxnSpPr>
            <a:cxnSpLocks/>
          </p:cNvCxnSpPr>
          <p:nvPr/>
        </p:nvCxnSpPr>
        <p:spPr>
          <a:xfrm flipV="1">
            <a:off x="7530669" y="4554180"/>
            <a:ext cx="1018005" cy="38939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9" name="Content Placeholder 4">
            <a:extLst>
              <a:ext uri="{FF2B5EF4-FFF2-40B4-BE49-F238E27FC236}">
                <a16:creationId xmlns:a16="http://schemas.microsoft.com/office/drawing/2014/main" id="{CBA63922-C359-4A74-857E-1592EAD6E66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48674" y="3740862"/>
            <a:ext cx="2554058" cy="2807704"/>
          </a:xfrm>
          <a:prstGeom prst="rect">
            <a:avLst/>
          </a:prstGeom>
        </p:spPr>
      </p:pic>
      <p:sp>
        <p:nvSpPr>
          <p:cNvPr id="3" name="TextBox 2">
            <a:extLst>
              <a:ext uri="{FF2B5EF4-FFF2-40B4-BE49-F238E27FC236}">
                <a16:creationId xmlns:a16="http://schemas.microsoft.com/office/drawing/2014/main" id="{2D0838DA-C323-4B50-9EF8-EE8AAD1A7CD4}"/>
              </a:ext>
            </a:extLst>
          </p:cNvPr>
          <p:cNvSpPr txBox="1"/>
          <p:nvPr/>
        </p:nvSpPr>
        <p:spPr>
          <a:xfrm>
            <a:off x="5285091" y="973394"/>
            <a:ext cx="5204025" cy="369332"/>
          </a:xfrm>
          <a:prstGeom prst="rect">
            <a:avLst/>
          </a:prstGeom>
          <a:noFill/>
        </p:spPr>
        <p:txBody>
          <a:bodyPr wrap="square" rtlCol="0">
            <a:spAutoFit/>
          </a:bodyPr>
          <a:lstStyle/>
          <a:p>
            <a:r>
              <a:rPr lang="en-US"/>
              <a:t>Trong thẻ Page Layout, mình có thể </a:t>
            </a:r>
          </a:p>
        </p:txBody>
      </p:sp>
      <p:pic>
        <p:nvPicPr>
          <p:cNvPr id="4" name="Audio 3">
            <a:hlinkClick r:id="" action="ppaction://media"/>
            <a:extLst>
              <a:ext uri="{FF2B5EF4-FFF2-40B4-BE49-F238E27FC236}">
                <a16:creationId xmlns:a16="http://schemas.microsoft.com/office/drawing/2014/main" id="{D2292464-E695-4314-9C7C-D2A331C71598}"/>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0440694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20815">
        <p159:morph option="byObject"/>
      </p:transition>
    </mc:Choice>
    <mc:Fallback xmlns="">
      <p:transition spd="slow" advTm="2081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16" presetClass="entr" presetSubtype="21" fill="hold" grpId="0" nodeType="after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barn(inVertical)">
                                      <p:cBhvr>
                                        <p:cTn id="20" dur="500"/>
                                        <p:tgtEl>
                                          <p:spTgt spid="20"/>
                                        </p:tgtEl>
                                      </p:cBhvr>
                                    </p:animEffect>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wipe(left)">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xit" presetSubtype="0" fill="hold" nodeType="clickEffect">
                                  <p:stCondLst>
                                    <p:cond delay="0"/>
                                  </p:stCondLst>
                                  <p:childTnLst>
                                    <p:animEffect transition="out" filter="dissolve">
                                      <p:cBhvr>
                                        <p:cTn id="28" dur="500"/>
                                        <p:tgtEl>
                                          <p:spTgt spid="27"/>
                                        </p:tgtEl>
                                      </p:cBhvr>
                                    </p:animEffect>
                                    <p:set>
                                      <p:cBhvr>
                                        <p:cTn id="29" dur="1" fill="hold">
                                          <p:stCondLst>
                                            <p:cond delay="499"/>
                                          </p:stCondLst>
                                        </p:cTn>
                                        <p:tgtEl>
                                          <p:spTgt spid="27"/>
                                        </p:tgtEl>
                                        <p:attrNameLst>
                                          <p:attrName>style.visibility</p:attrName>
                                        </p:attrNameLst>
                                      </p:cBhvr>
                                      <p:to>
                                        <p:strVal val="hidden"/>
                                      </p:to>
                                    </p:set>
                                  </p:childTnLst>
                                </p:cTn>
                              </p:par>
                              <p:par>
                                <p:cTn id="30" presetID="16" presetClass="entr" presetSubtype="21"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barn(inVertical)">
                                      <p:cBhvr>
                                        <p:cTn id="32" dur="500"/>
                                        <p:tgtEl>
                                          <p:spTgt spid="22"/>
                                        </p:tgtEl>
                                      </p:cBhvr>
                                    </p:animEffect>
                                  </p:childTnLst>
                                </p:cTn>
                              </p:par>
                            </p:childTnLst>
                          </p:cTn>
                        </p:par>
                        <p:par>
                          <p:cTn id="33" fill="hold">
                            <p:stCondLst>
                              <p:cond delay="500"/>
                            </p:stCondLst>
                            <p:childTnLst>
                              <p:par>
                                <p:cTn id="34" presetID="16" presetClass="entr" presetSubtype="21" fill="hold" nodeType="after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barn(inVertical)">
                                      <p:cBhvr>
                                        <p:cTn id="36" dur="500"/>
                                        <p:tgtEl>
                                          <p:spTgt spid="30"/>
                                        </p:tgtEl>
                                      </p:cBhvr>
                                    </p:animEffect>
                                  </p:childTnLst>
                                </p:cTn>
                              </p:par>
                            </p:childTnLst>
                          </p:cTn>
                        </p:par>
                        <p:par>
                          <p:cTn id="37" fill="hold">
                            <p:stCondLst>
                              <p:cond delay="1000"/>
                            </p:stCondLst>
                            <p:childTnLst>
                              <p:par>
                                <p:cTn id="38" presetID="22" presetClass="entr" presetSubtype="4" fill="hold" nodeType="after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down)">
                                      <p:cBhvr>
                                        <p:cTn id="40" dur="500"/>
                                        <p:tgtEl>
                                          <p:spTgt spid="19"/>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barn(inVertical)">
                                      <p:cBhvr>
                                        <p:cTn id="4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6" fill="hold" display="0">
                  <p:stCondLst>
                    <p:cond delay="indefinite"/>
                  </p:stCondLst>
                  <p:endCondLst>
                    <p:cond evt="onStopAudio" delay="0">
                      <p:tgtEl>
                        <p:sldTgt/>
                      </p:tgtEl>
                    </p:cond>
                  </p:endCondLst>
                </p:cTn>
                <p:tgtEl>
                  <p:spTgt spid="4"/>
                </p:tgtEl>
              </p:cMediaNode>
            </p:audio>
          </p:childTnLst>
        </p:cTn>
      </p:par>
    </p:tnLst>
    <p:bldLst>
      <p:bldP spid="21" grpId="0"/>
      <p:bldP spid="8" grpId="0"/>
      <p:bldP spid="20" grpId="0"/>
      <p:bldP spid="22" grpId="0"/>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Rounded Corners 27">
            <a:extLst>
              <a:ext uri="{FF2B5EF4-FFF2-40B4-BE49-F238E27FC236}">
                <a16:creationId xmlns:a16="http://schemas.microsoft.com/office/drawing/2014/main" id="{DFFEF36E-680D-4018-A299-20FB3FC7D020}"/>
              </a:ext>
            </a:extLst>
          </p:cNvPr>
          <p:cNvSpPr/>
          <p:nvPr/>
        </p:nvSpPr>
        <p:spPr>
          <a:xfrm>
            <a:off x="972490" y="1078863"/>
            <a:ext cx="3128021" cy="521235"/>
          </a:xfrm>
          <a:prstGeom prst="roundRect">
            <a:avLst/>
          </a:prstGeom>
          <a:solidFill>
            <a:srgbClr val="99FF33"/>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2060"/>
                </a:solidFill>
                <a:latin typeface="Times  New Roman"/>
              </a:rPr>
              <a:t>A. Hoạt động </a:t>
            </a:r>
            <a:r>
              <a:rPr lang="vi-VN" sz="2400" b="1">
                <a:solidFill>
                  <a:srgbClr val="002060"/>
                </a:solidFill>
                <a:latin typeface="Times  New Roman"/>
              </a:rPr>
              <a:t>cơ bản</a:t>
            </a:r>
            <a:endParaRPr lang="en-US" sz="2400" b="1">
              <a:solidFill>
                <a:srgbClr val="002060"/>
              </a:solidFill>
              <a:latin typeface="Times  New Roman"/>
            </a:endParaRPr>
          </a:p>
        </p:txBody>
      </p:sp>
      <p:sp>
        <p:nvSpPr>
          <p:cNvPr id="21" name="TextBox 20">
            <a:extLst>
              <a:ext uri="{FF2B5EF4-FFF2-40B4-BE49-F238E27FC236}">
                <a16:creationId xmlns:a16="http://schemas.microsoft.com/office/drawing/2014/main" id="{85CF7C39-112D-430A-9342-14C1C8AC0EAF}"/>
              </a:ext>
            </a:extLst>
          </p:cNvPr>
          <p:cNvSpPr txBox="1">
            <a:spLocks noChangeArrowheads="1"/>
          </p:cNvSpPr>
          <p:nvPr/>
        </p:nvSpPr>
        <p:spPr bwMode="auto">
          <a:xfrm>
            <a:off x="544091" y="2225853"/>
            <a:ext cx="3277903" cy="461655"/>
          </a:xfrm>
          <a:prstGeom prst="rect">
            <a:avLst/>
          </a:prstGeom>
          <a:noFill/>
        </p:spPr>
        <p:txBody>
          <a:bodyPr wrap="square" lIns="91430" tIns="45715" rIns="91430" bIns="45715" rtlCol="0">
            <a:spAutoFit/>
          </a:bodyPr>
          <a:lstStyle>
            <a:defPPr>
              <a:defRPr lang="en-US"/>
            </a:defPPr>
            <a:lvl1pPr algn="ctr" defTabSz="1149360">
              <a:defRPr sz="2800" b="1">
                <a:solidFill>
                  <a:srgbClr val="0070C0"/>
                </a:solidFill>
                <a:latin typeface="Times New Roman" pitchFamily="18" charset="0"/>
                <a:cs typeface="Times New Roman" pitchFamily="18" charset="0"/>
              </a:defRPr>
            </a:lvl1pPr>
          </a:lstStyle>
          <a:p>
            <a:pPr algn="just"/>
            <a:r>
              <a:rPr lang="en-US" sz="2400" b="0"/>
              <a:t>2. </a:t>
            </a:r>
            <a:r>
              <a:rPr lang="vi-VN" sz="2400" b="0"/>
              <a:t>Chọn thẻ Page Layout</a:t>
            </a:r>
            <a:endParaRPr lang="en-US" sz="2400" b="0"/>
          </a:p>
        </p:txBody>
      </p:sp>
      <p:sp>
        <p:nvSpPr>
          <p:cNvPr id="10" name="!!1">
            <a:extLst>
              <a:ext uri="{FF2B5EF4-FFF2-40B4-BE49-F238E27FC236}">
                <a16:creationId xmlns:a16="http://schemas.microsoft.com/office/drawing/2014/main" id="{18210168-6ECD-42EB-9AAF-7E9809F39655}"/>
              </a:ext>
            </a:extLst>
          </p:cNvPr>
          <p:cNvSpPr/>
          <p:nvPr/>
        </p:nvSpPr>
        <p:spPr>
          <a:xfrm>
            <a:off x="972492" y="230865"/>
            <a:ext cx="10224838" cy="584776"/>
          </a:xfrm>
          <a:prstGeom prst="roundRect">
            <a:avLst/>
          </a:prstGeom>
          <a:solidFill>
            <a:srgbClr val="FFFF99"/>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2060"/>
                </a:solidFill>
                <a:latin typeface="Times  New Roman"/>
              </a:rPr>
              <a:t>BÀI </a:t>
            </a:r>
            <a:r>
              <a:rPr lang="vi-VN" sz="2400" b="1">
                <a:solidFill>
                  <a:srgbClr val="002060"/>
                </a:solidFill>
                <a:latin typeface="Times  New Roman"/>
              </a:rPr>
              <a:t>4: </a:t>
            </a:r>
            <a:r>
              <a:rPr lang="en-US" sz="2400" b="1">
                <a:solidFill>
                  <a:srgbClr val="002060"/>
                </a:solidFill>
                <a:latin typeface="Times  New Roman"/>
              </a:rPr>
              <a:t>ĐỊNH DẠNG TRANG VĂN BẢN, ĐÁNH SỐ TRANG </a:t>
            </a:r>
            <a:r>
              <a:rPr lang="vi-VN" sz="2400" b="1">
                <a:solidFill>
                  <a:srgbClr val="002060"/>
                </a:solidFill>
                <a:latin typeface="Times  New Roman"/>
              </a:rPr>
              <a:t>VĂN BẢN </a:t>
            </a:r>
            <a:endParaRPr lang="en-US" sz="2400" b="1">
              <a:solidFill>
                <a:srgbClr val="002060"/>
              </a:solidFill>
              <a:latin typeface="Times  New Roman"/>
            </a:endParaRPr>
          </a:p>
        </p:txBody>
      </p:sp>
      <p:sp>
        <p:nvSpPr>
          <p:cNvPr id="8" name="TextBox 7">
            <a:extLst>
              <a:ext uri="{FF2B5EF4-FFF2-40B4-BE49-F238E27FC236}">
                <a16:creationId xmlns:a16="http://schemas.microsoft.com/office/drawing/2014/main" id="{69C426CF-FCD4-4F3F-8C2C-E33504E2C997}"/>
              </a:ext>
            </a:extLst>
          </p:cNvPr>
          <p:cNvSpPr txBox="1">
            <a:spLocks noChangeArrowheads="1"/>
          </p:cNvSpPr>
          <p:nvPr/>
        </p:nvSpPr>
        <p:spPr bwMode="auto">
          <a:xfrm>
            <a:off x="544091" y="3116160"/>
            <a:ext cx="4125209" cy="461655"/>
          </a:xfrm>
          <a:prstGeom prst="rect">
            <a:avLst/>
          </a:prstGeom>
          <a:noFill/>
        </p:spPr>
        <p:txBody>
          <a:bodyPr wrap="square" lIns="91430" tIns="45715" rIns="91430" bIns="45715" rtlCol="0">
            <a:spAutoFit/>
          </a:bodyPr>
          <a:lstStyle>
            <a:defPPr>
              <a:defRPr lang="en-US"/>
            </a:defPPr>
            <a:lvl1pPr algn="ctr" defTabSz="1149360">
              <a:defRPr sz="2800" b="1">
                <a:solidFill>
                  <a:srgbClr val="0070C0"/>
                </a:solidFill>
                <a:latin typeface="Times New Roman" pitchFamily="18" charset="0"/>
                <a:cs typeface="Times New Roman" pitchFamily="18" charset="0"/>
              </a:defRPr>
            </a:lvl1pPr>
          </a:lstStyle>
          <a:p>
            <a:pPr algn="just"/>
            <a:r>
              <a:rPr lang="vi-VN" sz="2400" i="1"/>
              <a:t>2c</a:t>
            </a:r>
            <a:r>
              <a:rPr lang="en-US" sz="2400" i="1"/>
              <a:t>. </a:t>
            </a:r>
            <a:r>
              <a:rPr lang="vi-VN" sz="2400" i="1"/>
              <a:t>Thay đổi hướng trang giấy</a:t>
            </a:r>
            <a:r>
              <a:rPr lang="en-US" sz="2400" i="1"/>
              <a:t>.</a:t>
            </a:r>
          </a:p>
        </p:txBody>
      </p:sp>
      <p:pic>
        <p:nvPicPr>
          <p:cNvPr id="11" name="Content Placeholder 3">
            <a:extLst>
              <a:ext uri="{FF2B5EF4-FFF2-40B4-BE49-F238E27FC236}">
                <a16:creationId xmlns:a16="http://schemas.microsoft.com/office/drawing/2014/main" id="{95B93A5F-6922-421B-9B1C-DEBB3E0C053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313"/>
          <a:stretch/>
        </p:blipFill>
        <p:spPr>
          <a:xfrm>
            <a:off x="4368877" y="1657687"/>
            <a:ext cx="7132363" cy="1388099"/>
          </a:xfrm>
          <a:prstGeom prst="rect">
            <a:avLst/>
          </a:prstGeom>
        </p:spPr>
      </p:pic>
      <p:sp>
        <p:nvSpPr>
          <p:cNvPr id="20" name="TextBox 19">
            <a:extLst>
              <a:ext uri="{FF2B5EF4-FFF2-40B4-BE49-F238E27FC236}">
                <a16:creationId xmlns:a16="http://schemas.microsoft.com/office/drawing/2014/main" id="{88B4F682-CF49-4510-9BE4-5A858B7F158A}"/>
              </a:ext>
            </a:extLst>
          </p:cNvPr>
          <p:cNvSpPr txBox="1">
            <a:spLocks noChangeArrowheads="1"/>
          </p:cNvSpPr>
          <p:nvPr/>
        </p:nvSpPr>
        <p:spPr bwMode="auto">
          <a:xfrm>
            <a:off x="779371" y="3891105"/>
            <a:ext cx="4125209" cy="461655"/>
          </a:xfrm>
          <a:prstGeom prst="rect">
            <a:avLst/>
          </a:prstGeom>
          <a:noFill/>
        </p:spPr>
        <p:txBody>
          <a:bodyPr wrap="square" lIns="91430" tIns="45715" rIns="91430" bIns="45715" rtlCol="0">
            <a:spAutoFit/>
          </a:bodyPr>
          <a:lstStyle>
            <a:defPPr>
              <a:defRPr lang="en-US"/>
            </a:defPPr>
            <a:lvl1pPr algn="ctr" defTabSz="1149360">
              <a:defRPr sz="2800" b="1">
                <a:solidFill>
                  <a:srgbClr val="0070C0"/>
                </a:solidFill>
                <a:latin typeface="Times New Roman" pitchFamily="18" charset="0"/>
                <a:cs typeface="Times New Roman" pitchFamily="18" charset="0"/>
              </a:defRPr>
            </a:lvl1pPr>
          </a:lstStyle>
          <a:p>
            <a:pPr algn="just"/>
            <a:r>
              <a:rPr lang="vi-VN" sz="2400" b="0"/>
              <a:t>Bước 1: Nháy vào Orientation</a:t>
            </a:r>
            <a:r>
              <a:rPr lang="en-US" sz="2400" b="0"/>
              <a:t>.</a:t>
            </a:r>
          </a:p>
        </p:txBody>
      </p:sp>
      <p:sp>
        <p:nvSpPr>
          <p:cNvPr id="22" name="TextBox 21">
            <a:extLst>
              <a:ext uri="{FF2B5EF4-FFF2-40B4-BE49-F238E27FC236}">
                <a16:creationId xmlns:a16="http://schemas.microsoft.com/office/drawing/2014/main" id="{83C3A5BB-5112-4293-9656-35BA477C714C}"/>
              </a:ext>
            </a:extLst>
          </p:cNvPr>
          <p:cNvSpPr txBox="1">
            <a:spLocks noChangeArrowheads="1"/>
          </p:cNvSpPr>
          <p:nvPr/>
        </p:nvSpPr>
        <p:spPr bwMode="auto">
          <a:xfrm>
            <a:off x="771622" y="5080526"/>
            <a:ext cx="4140708" cy="461655"/>
          </a:xfrm>
          <a:prstGeom prst="rect">
            <a:avLst/>
          </a:prstGeom>
          <a:noFill/>
        </p:spPr>
        <p:txBody>
          <a:bodyPr wrap="square" lIns="91430" tIns="45715" rIns="91430" bIns="45715" rtlCol="0">
            <a:spAutoFit/>
          </a:bodyPr>
          <a:lstStyle>
            <a:defPPr>
              <a:defRPr lang="en-US"/>
            </a:defPPr>
            <a:lvl1pPr algn="ctr" defTabSz="1149360">
              <a:defRPr sz="2800" b="1">
                <a:solidFill>
                  <a:srgbClr val="0070C0"/>
                </a:solidFill>
                <a:latin typeface="Times New Roman" pitchFamily="18" charset="0"/>
                <a:cs typeface="Times New Roman" pitchFamily="18" charset="0"/>
              </a:defRPr>
            </a:lvl1pPr>
          </a:lstStyle>
          <a:p>
            <a:pPr algn="just"/>
            <a:r>
              <a:rPr lang="vi-VN" sz="2400" b="0"/>
              <a:t>Bước 2: Chọn hướng trang giấy</a:t>
            </a:r>
            <a:r>
              <a:rPr lang="en-US" sz="2400" b="0"/>
              <a:t>.</a:t>
            </a:r>
          </a:p>
        </p:txBody>
      </p:sp>
      <p:cxnSp>
        <p:nvCxnSpPr>
          <p:cNvPr id="27" name="Straight Arrow Connector 26">
            <a:extLst>
              <a:ext uri="{FF2B5EF4-FFF2-40B4-BE49-F238E27FC236}">
                <a16:creationId xmlns:a16="http://schemas.microsoft.com/office/drawing/2014/main" id="{708AF929-CF86-4BC2-A3B5-B63E082257D4}"/>
              </a:ext>
            </a:extLst>
          </p:cNvPr>
          <p:cNvCxnSpPr>
            <a:cxnSpLocks/>
          </p:cNvCxnSpPr>
          <p:nvPr/>
        </p:nvCxnSpPr>
        <p:spPr>
          <a:xfrm flipV="1">
            <a:off x="4669300" y="2653888"/>
            <a:ext cx="1864850" cy="132696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63FB837D-35D6-4DEE-B804-4A5B5BD16F9F}"/>
              </a:ext>
            </a:extLst>
          </p:cNvPr>
          <p:cNvCxnSpPr>
            <a:cxnSpLocks/>
            <a:endCxn id="26" idx="1"/>
          </p:cNvCxnSpPr>
          <p:nvPr/>
        </p:nvCxnSpPr>
        <p:spPr>
          <a:xfrm flipV="1">
            <a:off x="4788702" y="4734008"/>
            <a:ext cx="699614" cy="67122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4" name="Content Placeholder 6">
            <a:extLst>
              <a:ext uri="{FF2B5EF4-FFF2-40B4-BE49-F238E27FC236}">
                <a16:creationId xmlns:a16="http://schemas.microsoft.com/office/drawing/2014/main" id="{3CCE3DAD-A297-4B85-9F11-2075ACFCB56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91841" y="5659735"/>
            <a:ext cx="2139265" cy="919615"/>
          </a:xfrm>
          <a:prstGeom prst="rect">
            <a:avLst/>
          </a:prstGeom>
        </p:spPr>
      </p:pic>
      <p:pic>
        <p:nvPicPr>
          <p:cNvPr id="26" name="Picture 25">
            <a:extLst>
              <a:ext uri="{FF2B5EF4-FFF2-40B4-BE49-F238E27FC236}">
                <a16:creationId xmlns:a16="http://schemas.microsoft.com/office/drawing/2014/main" id="{3FEB3BCA-13F9-420C-8153-2E70623C9FE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88316" y="4267702"/>
            <a:ext cx="2091668" cy="932611"/>
          </a:xfrm>
          <a:prstGeom prst="rect">
            <a:avLst/>
          </a:prstGeom>
        </p:spPr>
      </p:pic>
      <p:sp>
        <p:nvSpPr>
          <p:cNvPr id="29" name="TextBox 28">
            <a:extLst>
              <a:ext uri="{FF2B5EF4-FFF2-40B4-BE49-F238E27FC236}">
                <a16:creationId xmlns:a16="http://schemas.microsoft.com/office/drawing/2014/main" id="{BC522D9D-49FC-4EC0-AE3D-2E6A1092DB53}"/>
              </a:ext>
            </a:extLst>
          </p:cNvPr>
          <p:cNvSpPr txBox="1"/>
          <p:nvPr/>
        </p:nvSpPr>
        <p:spPr>
          <a:xfrm>
            <a:off x="7614521" y="4529061"/>
            <a:ext cx="3806065" cy="461665"/>
          </a:xfrm>
          <a:prstGeom prst="rect">
            <a:avLst/>
          </a:prstGeom>
          <a:noFill/>
        </p:spPr>
        <p:txBody>
          <a:bodyPr wrap="square" rtlCol="0">
            <a:spAutoFit/>
          </a:bodyPr>
          <a:lstStyle/>
          <a:p>
            <a:r>
              <a:rPr lang="en-US" sz="2400" b="1" dirty="0" err="1">
                <a:solidFill>
                  <a:srgbClr val="002060"/>
                </a:solidFill>
                <a:latin typeface="Times New Roman" pitchFamily="18" charset="0"/>
                <a:cs typeface="Times New Roman" pitchFamily="18" charset="0"/>
              </a:rPr>
              <a:t>Hướng</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giấy</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theo</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chiều</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dọc</a:t>
            </a:r>
            <a:endParaRPr lang="en-US" sz="2400" b="1" dirty="0">
              <a:solidFill>
                <a:srgbClr val="002060"/>
              </a:solidFill>
              <a:latin typeface="Times New Roman" pitchFamily="18" charset="0"/>
              <a:cs typeface="Times New Roman" pitchFamily="18" charset="0"/>
            </a:endParaRPr>
          </a:p>
        </p:txBody>
      </p:sp>
      <p:sp>
        <p:nvSpPr>
          <p:cNvPr id="31" name="TextBox 30">
            <a:extLst>
              <a:ext uri="{FF2B5EF4-FFF2-40B4-BE49-F238E27FC236}">
                <a16:creationId xmlns:a16="http://schemas.microsoft.com/office/drawing/2014/main" id="{42F4C7B1-550D-40BC-B1BD-9B331F63DBAC}"/>
              </a:ext>
            </a:extLst>
          </p:cNvPr>
          <p:cNvSpPr txBox="1"/>
          <p:nvPr/>
        </p:nvSpPr>
        <p:spPr>
          <a:xfrm>
            <a:off x="7723489" y="5888709"/>
            <a:ext cx="4059946" cy="461665"/>
          </a:xfrm>
          <a:prstGeom prst="rect">
            <a:avLst/>
          </a:prstGeom>
          <a:noFill/>
        </p:spPr>
        <p:txBody>
          <a:bodyPr wrap="square" rtlCol="0">
            <a:spAutoFit/>
          </a:bodyPr>
          <a:lstStyle/>
          <a:p>
            <a:r>
              <a:rPr lang="en-US" sz="2400" b="1" dirty="0" err="1">
                <a:solidFill>
                  <a:srgbClr val="002060"/>
                </a:solidFill>
                <a:latin typeface="Times New Roman" pitchFamily="18" charset="0"/>
                <a:cs typeface="Times New Roman" pitchFamily="18" charset="0"/>
              </a:rPr>
              <a:t>Hướng</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giấy</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theo</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chiều</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ngang</a:t>
            </a:r>
            <a:endParaRPr lang="en-US" sz="2400" b="1" dirty="0">
              <a:solidFill>
                <a:srgbClr val="002060"/>
              </a:solidFill>
              <a:latin typeface="Times New Roman" pitchFamily="18" charset="0"/>
              <a:cs typeface="Times New Roman" pitchFamily="18" charset="0"/>
            </a:endParaRPr>
          </a:p>
        </p:txBody>
      </p:sp>
      <p:cxnSp>
        <p:nvCxnSpPr>
          <p:cNvPr id="33" name="Straight Arrow Connector 32">
            <a:extLst>
              <a:ext uri="{FF2B5EF4-FFF2-40B4-BE49-F238E27FC236}">
                <a16:creationId xmlns:a16="http://schemas.microsoft.com/office/drawing/2014/main" id="{8848B7B3-EBD3-43D7-8C82-15191CFE0376}"/>
              </a:ext>
            </a:extLst>
          </p:cNvPr>
          <p:cNvCxnSpPr>
            <a:cxnSpLocks/>
            <a:endCxn id="24" idx="1"/>
          </p:cNvCxnSpPr>
          <p:nvPr/>
        </p:nvCxnSpPr>
        <p:spPr>
          <a:xfrm>
            <a:off x="4788702" y="5405234"/>
            <a:ext cx="703139" cy="714309"/>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4" name="Audio 3">
            <a:hlinkClick r:id="" action="ppaction://media"/>
            <a:extLst>
              <a:ext uri="{FF2B5EF4-FFF2-40B4-BE49-F238E27FC236}">
                <a16:creationId xmlns:a16="http://schemas.microsoft.com/office/drawing/2014/main" id="{B14BFA50-A425-4AD4-93CB-B7E88516184A}"/>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7733086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29917">
        <p159:morph option="byObject"/>
      </p:transition>
    </mc:Choice>
    <mc:Fallback xmlns="">
      <p:transition spd="slow" advTm="2991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barn(inVertical)">
                                      <p:cBhvr>
                                        <p:cTn id="16" dur="500"/>
                                        <p:tgtEl>
                                          <p:spTgt spid="20"/>
                                        </p:tgtEl>
                                      </p:cBhvr>
                                    </p:animEffect>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ipe(down)">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xit" presetSubtype="0" fill="hold" nodeType="clickEffect">
                                  <p:stCondLst>
                                    <p:cond delay="0"/>
                                  </p:stCondLst>
                                  <p:childTnLst>
                                    <p:animEffect transition="out" filter="dissolve">
                                      <p:cBhvr>
                                        <p:cTn id="24" dur="500"/>
                                        <p:tgtEl>
                                          <p:spTgt spid="27"/>
                                        </p:tgtEl>
                                      </p:cBhvr>
                                    </p:animEffect>
                                    <p:set>
                                      <p:cBhvr>
                                        <p:cTn id="25" dur="1" fill="hold">
                                          <p:stCondLst>
                                            <p:cond delay="499"/>
                                          </p:stCondLst>
                                        </p:cTn>
                                        <p:tgtEl>
                                          <p:spTgt spid="27"/>
                                        </p:tgtEl>
                                        <p:attrNameLst>
                                          <p:attrName>style.visibility</p:attrName>
                                        </p:attrNameLst>
                                      </p:cBhvr>
                                      <p:to>
                                        <p:strVal val="hidden"/>
                                      </p:to>
                                    </p:set>
                                  </p:childTnLst>
                                </p:cTn>
                              </p:par>
                              <p:par>
                                <p:cTn id="26" presetID="16" presetClass="entr" presetSubtype="21"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barn(inVertical)">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wipe(down)">
                                      <p:cBhvr>
                                        <p:cTn id="33" dur="500"/>
                                        <p:tgtEl>
                                          <p:spTgt spid="30"/>
                                        </p:tgtEl>
                                      </p:cBhvr>
                                    </p:animEffect>
                                  </p:childTnLst>
                                </p:cTn>
                              </p:par>
                            </p:childTnLst>
                          </p:cTn>
                        </p:par>
                        <p:par>
                          <p:cTn id="34" fill="hold">
                            <p:stCondLst>
                              <p:cond delay="500"/>
                            </p:stCondLst>
                            <p:childTnLst>
                              <p:par>
                                <p:cTn id="35" presetID="14" presetClass="entr" presetSubtype="10" fill="hold" nodeType="after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randombar(horizontal)">
                                      <p:cBhvr>
                                        <p:cTn id="37" dur="500"/>
                                        <p:tgtEl>
                                          <p:spTgt spid="26"/>
                                        </p:tgtEl>
                                      </p:cBhvr>
                                    </p:animEffect>
                                  </p:childTnLst>
                                </p:cTn>
                              </p:par>
                            </p:childTnLst>
                          </p:cTn>
                        </p:par>
                        <p:par>
                          <p:cTn id="38" fill="hold">
                            <p:stCondLst>
                              <p:cond delay="1000"/>
                            </p:stCondLst>
                            <p:childTnLst>
                              <p:par>
                                <p:cTn id="39" presetID="14" presetClass="entr" presetSubtype="10" fill="hold" grpId="0" nodeType="after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randombar(horizontal)">
                                      <p:cBhvr>
                                        <p:cTn id="41" dur="500"/>
                                        <p:tgtEl>
                                          <p:spTgt spid="29"/>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nodeType="click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wipe(up)">
                                      <p:cBhvr>
                                        <p:cTn id="46" dur="500"/>
                                        <p:tgtEl>
                                          <p:spTgt spid="33"/>
                                        </p:tgtEl>
                                      </p:cBhvr>
                                    </p:animEffect>
                                  </p:childTnLst>
                                </p:cTn>
                              </p:par>
                            </p:childTnLst>
                          </p:cTn>
                        </p:par>
                        <p:par>
                          <p:cTn id="47" fill="hold">
                            <p:stCondLst>
                              <p:cond delay="500"/>
                            </p:stCondLst>
                            <p:childTnLst>
                              <p:par>
                                <p:cTn id="48" presetID="14" presetClass="entr" presetSubtype="10" fill="hold" nodeType="after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randombar(horizontal)">
                                      <p:cBhvr>
                                        <p:cTn id="50" dur="500"/>
                                        <p:tgtEl>
                                          <p:spTgt spid="24"/>
                                        </p:tgtEl>
                                      </p:cBhvr>
                                    </p:animEffect>
                                  </p:childTnLst>
                                </p:cTn>
                              </p:par>
                            </p:childTnLst>
                          </p:cTn>
                        </p:par>
                        <p:par>
                          <p:cTn id="51" fill="hold">
                            <p:stCondLst>
                              <p:cond delay="1000"/>
                            </p:stCondLst>
                            <p:childTnLst>
                              <p:par>
                                <p:cTn id="52" presetID="14" presetClass="entr" presetSubtype="10" fill="hold" grpId="0" nodeType="after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randombar(horizontal)">
                                      <p:cBhvr>
                                        <p:cTn id="5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5" fill="hold" display="0">
                  <p:stCondLst>
                    <p:cond delay="indefinite"/>
                  </p:stCondLst>
                  <p:endCondLst>
                    <p:cond evt="onStopAudio" delay="0">
                      <p:tgtEl>
                        <p:sldTgt/>
                      </p:tgtEl>
                    </p:cond>
                  </p:endCondLst>
                </p:cTn>
                <p:tgtEl>
                  <p:spTgt spid="4"/>
                </p:tgtEl>
              </p:cMediaNode>
            </p:audio>
          </p:childTnLst>
        </p:cTn>
      </p:par>
    </p:tnLst>
    <p:bldLst>
      <p:bldP spid="8" grpId="0"/>
      <p:bldP spid="20" grpId="0"/>
      <p:bldP spid="22" grpId="0"/>
      <p:bldP spid="29" grpId="0"/>
      <p:bldP spid="31"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3"/>
</p:tagLst>
</file>

<file path=ppt/tags/tag10.xml><?xml version="1.0" encoding="utf-8"?>
<p:tagLst xmlns:a="http://schemas.openxmlformats.org/drawingml/2006/main" xmlns:r="http://schemas.openxmlformats.org/officeDocument/2006/relationships" xmlns:p="http://schemas.openxmlformats.org/presentationml/2006/main">
  <p:tag name="TIMING" val="|3.8|4.4|5.5"/>
</p:tagLst>
</file>

<file path=ppt/tags/tag11.xml><?xml version="1.0" encoding="utf-8"?>
<p:tagLst xmlns:a="http://schemas.openxmlformats.org/drawingml/2006/main" xmlns:r="http://schemas.openxmlformats.org/officeDocument/2006/relationships" xmlns:p="http://schemas.openxmlformats.org/presentationml/2006/main">
  <p:tag name="TIMING" val="|7.8|5.4|3|3.9|6.6"/>
</p:tagLst>
</file>

<file path=ppt/tags/tag12.xml><?xml version="1.0" encoding="utf-8"?>
<p:tagLst xmlns:a="http://schemas.openxmlformats.org/drawingml/2006/main" xmlns:r="http://schemas.openxmlformats.org/officeDocument/2006/relationships" xmlns:p="http://schemas.openxmlformats.org/presentationml/2006/main">
  <p:tag name="TIMING" val="|1.9"/>
</p:tagLst>
</file>

<file path=ppt/tags/tag13.xml><?xml version="1.0" encoding="utf-8"?>
<p:tagLst xmlns:a="http://schemas.openxmlformats.org/drawingml/2006/main" xmlns:r="http://schemas.openxmlformats.org/officeDocument/2006/relationships" xmlns:p="http://schemas.openxmlformats.org/presentationml/2006/main">
  <p:tag name="TIMING" val="|1.8"/>
</p:tagLst>
</file>

<file path=ppt/tags/tag14.xml><?xml version="1.0" encoding="utf-8"?>
<p:tagLst xmlns:a="http://schemas.openxmlformats.org/drawingml/2006/main" xmlns:r="http://schemas.openxmlformats.org/officeDocument/2006/relationships" xmlns:p="http://schemas.openxmlformats.org/presentationml/2006/main">
  <p:tag name="TIMING" val="|14.4"/>
</p:tagLst>
</file>

<file path=ppt/tags/tag15.xml><?xml version="1.0" encoding="utf-8"?>
<p:tagLst xmlns:a="http://schemas.openxmlformats.org/drawingml/2006/main" xmlns:r="http://schemas.openxmlformats.org/officeDocument/2006/relationships" xmlns:p="http://schemas.openxmlformats.org/presentationml/2006/main">
  <p:tag name="TIMING" val="|1.6"/>
</p:tagLst>
</file>

<file path=ppt/tags/tag2.xml><?xml version="1.0" encoding="utf-8"?>
<p:tagLst xmlns:a="http://schemas.openxmlformats.org/drawingml/2006/main" xmlns:r="http://schemas.openxmlformats.org/officeDocument/2006/relationships" xmlns:p="http://schemas.openxmlformats.org/presentationml/2006/main">
  <p:tag name="TIMING" val="|0.5|2|2.1"/>
</p:tagLst>
</file>

<file path=ppt/tags/tag3.xml><?xml version="1.0" encoding="utf-8"?>
<p:tagLst xmlns:a="http://schemas.openxmlformats.org/drawingml/2006/main" xmlns:r="http://schemas.openxmlformats.org/officeDocument/2006/relationships" xmlns:p="http://schemas.openxmlformats.org/presentationml/2006/main">
  <p:tag name="TIMING" val="|1.6"/>
</p:tagLst>
</file>

<file path=ppt/tags/tag4.xml><?xml version="1.0" encoding="utf-8"?>
<p:tagLst xmlns:a="http://schemas.openxmlformats.org/drawingml/2006/main" xmlns:r="http://schemas.openxmlformats.org/officeDocument/2006/relationships" xmlns:p="http://schemas.openxmlformats.org/presentationml/2006/main">
  <p:tag name="TIMING" val="|0.5"/>
</p:tagLst>
</file>

<file path=ppt/tags/tag5.xml><?xml version="1.0" encoding="utf-8"?>
<p:tagLst xmlns:a="http://schemas.openxmlformats.org/drawingml/2006/main" xmlns:r="http://schemas.openxmlformats.org/officeDocument/2006/relationships" xmlns:p="http://schemas.openxmlformats.org/presentationml/2006/main">
  <p:tag name="TIMING" val="|1.4"/>
</p:tagLst>
</file>

<file path=ppt/tags/tag6.xml><?xml version="1.0" encoding="utf-8"?>
<p:tagLst xmlns:a="http://schemas.openxmlformats.org/drawingml/2006/main" xmlns:r="http://schemas.openxmlformats.org/officeDocument/2006/relationships" xmlns:p="http://schemas.openxmlformats.org/presentationml/2006/main">
  <p:tag name="TIMING" val="|0.3"/>
</p:tagLst>
</file>

<file path=ppt/tags/tag7.xml><?xml version="1.0" encoding="utf-8"?>
<p:tagLst xmlns:a="http://schemas.openxmlformats.org/drawingml/2006/main" xmlns:r="http://schemas.openxmlformats.org/officeDocument/2006/relationships" xmlns:p="http://schemas.openxmlformats.org/presentationml/2006/main">
  <p:tag name="TIMING" val="|1.9|7.8|5.9|2.8|4.7|7|3.6"/>
</p:tagLst>
</file>

<file path=ppt/tags/tag8.xml><?xml version="1.0" encoding="utf-8"?>
<p:tagLst xmlns:a="http://schemas.openxmlformats.org/drawingml/2006/main" xmlns:r="http://schemas.openxmlformats.org/officeDocument/2006/relationships" xmlns:p="http://schemas.openxmlformats.org/presentationml/2006/main">
  <p:tag name="TIMING" val="|0.3|6.3|4.7"/>
</p:tagLst>
</file>

<file path=ppt/tags/tag9.xml><?xml version="1.0" encoding="utf-8"?>
<p:tagLst xmlns:a="http://schemas.openxmlformats.org/drawingml/2006/main" xmlns:r="http://schemas.openxmlformats.org/officeDocument/2006/relationships" xmlns:p="http://schemas.openxmlformats.org/presentationml/2006/main">
  <p:tag name="TIMING" val="|2.9|4|5.8|4.8|5.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4834</TotalTime>
  <Words>1273</Words>
  <Application>Microsoft Office PowerPoint</Application>
  <PresentationFormat>Widescreen</PresentationFormat>
  <Paragraphs>99</Paragraphs>
  <Slides>16</Slides>
  <Notes>0</Notes>
  <HiddenSlides>0</HiddenSlides>
  <MMClips>16</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16</vt:i4>
      </vt:variant>
    </vt:vector>
  </HeadingPairs>
  <TitlesOfParts>
    <vt:vector size="26" baseType="lpstr">
      <vt:lpstr>Arial</vt:lpstr>
      <vt:lpstr>Calibri</vt:lpstr>
      <vt:lpstr>Calibri Light</vt:lpstr>
      <vt:lpstr>Crystal</vt:lpstr>
      <vt:lpstr>Times  New Roman</vt:lpstr>
      <vt:lpstr>Times New Roman</vt:lpstr>
      <vt:lpstr>Wingdings</vt:lpstr>
      <vt:lpstr>华康海报体W12(P)</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Hiền Vương</dc:creator>
  <cp:lastModifiedBy>Hiền Vương</cp:lastModifiedBy>
  <cp:revision>238</cp:revision>
  <dcterms:created xsi:type="dcterms:W3CDTF">2021-10-06T01:39:41Z</dcterms:created>
  <dcterms:modified xsi:type="dcterms:W3CDTF">2021-10-29T08:04:15Z</dcterms:modified>
</cp:coreProperties>
</file>