
<file path=[Content_Types].xml><?xml version="1.0" encoding="utf-8"?>
<Types xmlns="http://schemas.openxmlformats.org/package/2006/content-types">
  <Default Extension="aac" ContentType="audio/aac"/>
  <Default Extension="png" ContentType="image/png"/>
  <Default Extension="jpeg" ContentType="image/jpeg"/>
  <Default Extension="m4a" ContentType="audio/mp4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7"/>
  </p:notesMasterIdLst>
  <p:sldIdLst>
    <p:sldId id="364" r:id="rId2"/>
    <p:sldId id="366" r:id="rId3"/>
    <p:sldId id="367" r:id="rId4"/>
    <p:sldId id="259" r:id="rId5"/>
    <p:sldId id="260" r:id="rId6"/>
    <p:sldId id="365" r:id="rId7"/>
    <p:sldId id="256" r:id="rId8"/>
    <p:sldId id="348" r:id="rId9"/>
    <p:sldId id="363" r:id="rId10"/>
    <p:sldId id="353" r:id="rId11"/>
    <p:sldId id="350" r:id="rId12"/>
    <p:sldId id="372" r:id="rId13"/>
    <p:sldId id="355" r:id="rId14"/>
    <p:sldId id="268" r:id="rId15"/>
    <p:sldId id="379" r:id="rId16"/>
    <p:sldId id="375" r:id="rId17"/>
    <p:sldId id="368" r:id="rId18"/>
    <p:sldId id="369" r:id="rId19"/>
    <p:sldId id="370" r:id="rId20"/>
    <p:sldId id="374" r:id="rId21"/>
    <p:sldId id="357" r:id="rId22"/>
    <p:sldId id="376" r:id="rId23"/>
    <p:sldId id="371" r:id="rId24"/>
    <p:sldId id="377" r:id="rId25"/>
    <p:sldId id="3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9073F9"/>
    <a:srgbClr val="FF00FF"/>
    <a:srgbClr val="1C056F"/>
    <a:srgbClr val="F5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AFA8A-DB69-4302-A7C6-A4D9D4A5344A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C7AD6-D3EC-4CF7-8216-5EFA6572A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6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6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C0CC4A-608B-4F58-8B69-6A1AD3A619A6}" type="slidenum">
              <a:rPr lang="zh-CN" altLang="en-US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8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58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93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8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0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7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10/29/2021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6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7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7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9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9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8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7EFC-3471-4662-9D2B-92C222DE6D2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1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7.png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16.wmf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1.wma"/><Relationship Id="rId7" Type="http://schemas.openxmlformats.org/officeDocument/2006/relationships/image" Target="../media/image36.pn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11" Type="http://schemas.openxmlformats.org/officeDocument/2006/relationships/image" Target="../media/image7.png"/><Relationship Id="rId5" Type="http://schemas.openxmlformats.org/officeDocument/2006/relationships/image" Target="../media/image16.wmf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.xml"/><Relationship Id="rId9" Type="http://schemas.openxmlformats.org/officeDocument/2006/relationships/hyperlink" Target="h&#236;nh%20&#7843;nh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&#236;nh%202.png" TargetMode="External"/><Relationship Id="rId3" Type="http://schemas.openxmlformats.org/officeDocument/2006/relationships/audio" Target="../media/media14.wma"/><Relationship Id="rId7" Type="http://schemas.openxmlformats.org/officeDocument/2006/relationships/image" Target="../media/image40.png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16.wmf"/><Relationship Id="rId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7.png"/><Relationship Id="rId2" Type="http://schemas.microsoft.com/office/2007/relationships/media" Target="../media/media17.wma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7.png"/><Relationship Id="rId2" Type="http://schemas.microsoft.com/office/2007/relationships/media" Target="../media/media18.wma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7.png"/><Relationship Id="rId2" Type="http://schemas.microsoft.com/office/2007/relationships/media" Target="../media/media19.wma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7.png"/><Relationship Id="rId5" Type="http://schemas.openxmlformats.org/officeDocument/2006/relationships/image" Target="../media/image16.wm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2.wma"/><Relationship Id="rId7" Type="http://schemas.openxmlformats.org/officeDocument/2006/relationships/image" Target="../media/image51.png"/><Relationship Id="rId2" Type="http://schemas.microsoft.com/office/2007/relationships/media" Target="../media/media22.wma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4.wma"/><Relationship Id="rId7" Type="http://schemas.openxmlformats.org/officeDocument/2006/relationships/image" Target="../media/image10.png"/><Relationship Id="rId2" Type="http://schemas.microsoft.com/office/2007/relationships/media" Target="../media/media24.wm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5.png"/><Relationship Id="rId11" Type="http://schemas.openxmlformats.org/officeDocument/2006/relationships/image" Target="../media/image7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audio" Target="../media/media4.wma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audio" Target="../media/media5.wma"/><Relationship Id="rId7" Type="http://schemas.openxmlformats.org/officeDocument/2006/relationships/image" Target="../media/image20.png"/><Relationship Id="rId12" Type="http://schemas.openxmlformats.org/officeDocument/2006/relationships/image" Target="../media/image16.wmf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7.xml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7.png"/><Relationship Id="rId3" Type="http://schemas.openxmlformats.org/officeDocument/2006/relationships/audio" Target="../media/media6.wma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slide" Target="slide4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wma"/><Relationship Id="rId7" Type="http://schemas.openxmlformats.org/officeDocument/2006/relationships/image" Target="../media/image29.png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16.wmf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" y="-1"/>
            <a:ext cx="12204700" cy="685800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3" name="27"/>
          <p:cNvGrpSpPr/>
          <p:nvPr/>
        </p:nvGrpSpPr>
        <p:grpSpPr>
          <a:xfrm>
            <a:off x="8492457" y="2087411"/>
            <a:ext cx="1727653" cy="1288729"/>
            <a:chOff x="8395962" y="2087411"/>
            <a:chExt cx="1354086" cy="1168595"/>
          </a:xfrm>
        </p:grpSpPr>
        <p:sp>
          <p:nvSpPr>
            <p:cNvPr id="18" name="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723606" y="2169353"/>
              <a:ext cx="698804" cy="100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 dirty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 </a:t>
              </a:r>
              <a:r>
                <a:rPr lang="en-US" altLang="zh-CN" sz="6600" b="1" dirty="0" smtClean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4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0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2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14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4014390" y="3649861"/>
            <a:ext cx="4536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</a:t>
            </a:r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TIN </a:t>
            </a:r>
            <a:r>
              <a:rPr lang="en-US" altLang="zh-CN" sz="3200" b="1" dirty="0" smtClean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HỌC TUẦN 9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latin typeface="Time new roman"/>
              <a:ea typeface="方正少儿简体" panose="03000509000000000000" pitchFamily="65" charset="-122"/>
            </a:endParaRPr>
          </a:p>
        </p:txBody>
      </p:sp>
      <p:pic>
        <p:nvPicPr>
          <p:cNvPr id="30" name="FILE_20211029_153415_s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7672" y="60356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601">
        <p:blinds dir="vert"/>
      </p:transition>
    </mc:Choice>
    <mc:Fallback xmlns="">
      <p:transition spd="slow" advTm="1060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3"/>
        <p14:stopEvt time="1060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DBE461B-A7C4-46E3-BED0-96F49AE9C1D6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9" name="Picture 6" descr="POINSET2">
              <a:extLst>
                <a:ext uri="{FF2B5EF4-FFF2-40B4-BE49-F238E27FC236}">
                  <a16:creationId xmlns="" xmlns:a16="http://schemas.microsoft.com/office/drawing/2014/main" id="{6C11F759-7BF3-48FF-86F1-810FBD8E8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POINSET2">
              <a:extLst>
                <a:ext uri="{FF2B5EF4-FFF2-40B4-BE49-F238E27FC236}">
                  <a16:creationId xmlns="" xmlns:a16="http://schemas.microsoft.com/office/drawing/2014/main" id="{DC09C581-640C-42DD-9A2E-EEC21303B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POINSET2">
              <a:extLst>
                <a:ext uri="{FF2B5EF4-FFF2-40B4-BE49-F238E27FC236}">
                  <a16:creationId xmlns="" xmlns:a16="http://schemas.microsoft.com/office/drawing/2014/main" id="{307A6EEA-BBF8-458D-926E-CF874DD01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OINSET2">
              <a:extLst>
                <a:ext uri="{FF2B5EF4-FFF2-40B4-BE49-F238E27FC236}">
                  <a16:creationId xmlns="" xmlns:a16="http://schemas.microsoft.com/office/drawing/2014/main" id="{B43543FB-5836-40DA-B277-DE62B2ADD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18AA28A-EB9A-4539-8B00-65D75B95B52D}"/>
              </a:ext>
            </a:extLst>
          </p:cNvPr>
          <p:cNvSpPr txBox="1"/>
          <p:nvPr/>
        </p:nvSpPr>
        <p:spPr>
          <a:xfrm>
            <a:off x="393636" y="1465489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HOẠT ĐỘNG CƠ BẢN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9DE53A-EE27-47E7-9C7D-D4E2E2701DE2}"/>
              </a:ext>
            </a:extLst>
          </p:cNvPr>
          <p:cNvSpPr txBox="1"/>
          <p:nvPr/>
        </p:nvSpPr>
        <p:spPr>
          <a:xfrm>
            <a:off x="320038" y="2007604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4320" y="35928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21" y="3094912"/>
            <a:ext cx="10182588" cy="19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54368" y="3119610"/>
            <a:ext cx="954890" cy="4723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17" idx="3"/>
          </p:cNvCxnSpPr>
          <p:nvPr/>
        </p:nvCxnSpPr>
        <p:spPr>
          <a:xfrm flipH="1" flipV="1">
            <a:off x="2909258" y="3355797"/>
            <a:ext cx="2348542" cy="2155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48626" y="5510916"/>
            <a:ext cx="3065682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0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1"/>
    </mc:Choice>
    <mc:Fallback xmlns="">
      <p:transition spd="slow" advTm="2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7" grpId="0" animBg="1"/>
      <p:bldP spid="17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4320" y="35928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DBE461B-A7C4-46E3-BED0-96F49AE9C1D6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9" name="Picture 6" descr="POINSET2">
              <a:extLst>
                <a:ext uri="{FF2B5EF4-FFF2-40B4-BE49-F238E27FC236}">
                  <a16:creationId xmlns="" xmlns:a16="http://schemas.microsoft.com/office/drawing/2014/main" id="{6C11F759-7BF3-48FF-86F1-810FBD8E8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POINSET2">
              <a:extLst>
                <a:ext uri="{FF2B5EF4-FFF2-40B4-BE49-F238E27FC236}">
                  <a16:creationId xmlns="" xmlns:a16="http://schemas.microsoft.com/office/drawing/2014/main" id="{DC09C581-640C-42DD-9A2E-EEC21303B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POINSET2">
              <a:extLst>
                <a:ext uri="{FF2B5EF4-FFF2-40B4-BE49-F238E27FC236}">
                  <a16:creationId xmlns="" xmlns:a16="http://schemas.microsoft.com/office/drawing/2014/main" id="{307A6EEA-BBF8-458D-926E-CF874DD01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OINSET2">
              <a:extLst>
                <a:ext uri="{FF2B5EF4-FFF2-40B4-BE49-F238E27FC236}">
                  <a16:creationId xmlns="" xmlns:a16="http://schemas.microsoft.com/office/drawing/2014/main" id="{B43543FB-5836-40DA-B277-DE62B2ADD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18AA28A-EB9A-4539-8B00-65D75B95B52D}"/>
              </a:ext>
            </a:extLst>
          </p:cNvPr>
          <p:cNvSpPr txBox="1"/>
          <p:nvPr/>
        </p:nvSpPr>
        <p:spPr>
          <a:xfrm>
            <a:off x="292036" y="1424849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9DE53A-EE27-47E7-9C7D-D4E2E2701DE2}"/>
              </a:ext>
            </a:extLst>
          </p:cNvPr>
          <p:cNvSpPr txBox="1"/>
          <p:nvPr/>
        </p:nvSpPr>
        <p:spPr>
          <a:xfrm>
            <a:off x="320039" y="2007604"/>
            <a:ext cx="386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A44C02-1FE2-41DC-8012-10B50E966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97" t="12676" r="40816" b="30823"/>
          <a:stretch/>
        </p:blipFill>
        <p:spPr>
          <a:xfrm>
            <a:off x="706319" y="2536971"/>
            <a:ext cx="3680144" cy="3911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073787-CC52-461F-9173-AC6B9AF691E9}"/>
              </a:ext>
            </a:extLst>
          </p:cNvPr>
          <p:cNvSpPr txBox="1"/>
          <p:nvPr/>
        </p:nvSpPr>
        <p:spPr>
          <a:xfrm>
            <a:off x="4813756" y="2642925"/>
            <a:ext cx="732235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0C9158F-E0D2-49A9-9FFE-137385025C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6" y="3057093"/>
            <a:ext cx="385519" cy="3855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00A5639-A16C-4D8F-A9F3-5F0DA7C839CF}"/>
              </a:ext>
            </a:extLst>
          </p:cNvPr>
          <p:cNvSpPr txBox="1"/>
          <p:nvPr/>
        </p:nvSpPr>
        <p:spPr>
          <a:xfrm>
            <a:off x="4824218" y="3809327"/>
            <a:ext cx="73420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Gridlines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4D0C7A7-FF39-4C9F-A9C0-3880A94AB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22" y="3847551"/>
            <a:ext cx="385519" cy="3855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1EBEA4-DBF5-4D54-9052-C73A45634A90}"/>
              </a:ext>
            </a:extLst>
          </p:cNvPr>
          <p:cNvSpPr txBox="1"/>
          <p:nvPr/>
        </p:nvSpPr>
        <p:spPr>
          <a:xfrm>
            <a:off x="4833166" y="4674851"/>
            <a:ext cx="720485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bar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DF52C01-0A2A-4432-8B4A-131D28CA80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55" y="4768946"/>
            <a:ext cx="385519" cy="385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7466063-3B0F-4D48-9B8B-F65E44440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24" y="5313921"/>
            <a:ext cx="1499241" cy="385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74CFEEE-F053-40B6-B547-C32A476BBD7D}"/>
              </a:ext>
            </a:extLst>
          </p:cNvPr>
          <p:cNvSpPr/>
          <p:nvPr/>
        </p:nvSpPr>
        <p:spPr>
          <a:xfrm>
            <a:off x="1981201" y="3048000"/>
            <a:ext cx="736319" cy="21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ECF2D1B-FA52-4047-8354-C43954EA9010}"/>
              </a:ext>
            </a:extLst>
          </p:cNvPr>
          <p:cNvSpPr/>
          <p:nvPr/>
        </p:nvSpPr>
        <p:spPr>
          <a:xfrm>
            <a:off x="1981200" y="3255584"/>
            <a:ext cx="736319" cy="21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053AA44-6ED8-4019-90F7-EBD415E6D915}"/>
              </a:ext>
            </a:extLst>
          </p:cNvPr>
          <p:cNvSpPr/>
          <p:nvPr/>
        </p:nvSpPr>
        <p:spPr>
          <a:xfrm>
            <a:off x="1981200" y="3463168"/>
            <a:ext cx="736319" cy="21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0069A9F5-DAF5-4632-B402-AB9E7BBFB81E}"/>
              </a:ext>
            </a:extLst>
          </p:cNvPr>
          <p:cNvCxnSpPr>
            <a:cxnSpLocks/>
            <a:stCxn id="15" idx="1"/>
            <a:endCxn id="3" idx="3"/>
          </p:cNvCxnSpPr>
          <p:nvPr/>
        </p:nvCxnSpPr>
        <p:spPr>
          <a:xfrm flipH="1">
            <a:off x="2717520" y="3119979"/>
            <a:ext cx="2096236" cy="33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A39EFD9A-519C-495D-AD99-4E19FFCE955C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2717520" y="3361277"/>
            <a:ext cx="2106698" cy="7096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3F836752-A2E9-48CB-9A6E-FADF32BA2176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2717520" y="3568862"/>
            <a:ext cx="2115646" cy="2013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2B1CB7E-01B2-4638-AA6C-0BA06C09E6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14" y="6337825"/>
            <a:ext cx="1499241" cy="249382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18873C4C-2B5B-4DF9-90EF-F389E745661A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3266755" y="5520750"/>
            <a:ext cx="4044916" cy="9417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hlinkClick r:id="rId9" action="ppaction://hlinkfile"/>
            <a:extLst>
              <a:ext uri="{FF2B5EF4-FFF2-40B4-BE49-F238E27FC236}">
                <a16:creationId xmlns="" xmlns:a16="http://schemas.microsoft.com/office/drawing/2014/main" id="{DAA42D50-2365-4F40-B169-5A8C9368EC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651" y="473044"/>
            <a:ext cx="880480" cy="88048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3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9"/>
    </mc:Choice>
    <mc:Fallback xmlns="">
      <p:transition spd="slow" advTm="4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20" grpId="0" animBg="1"/>
      <p:bldP spid="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an 1 - gioi thieuj the 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60E349-404D-4DEA-A653-2FC9A9AD0301}"/>
              </a:ext>
            </a:extLst>
          </p:cNvPr>
          <p:cNvSpPr txBox="1"/>
          <p:nvPr/>
        </p:nvSpPr>
        <p:spPr>
          <a:xfrm>
            <a:off x="352996" y="1358510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782EA7-6D47-449F-B5A2-A9CEE91604CF}"/>
              </a:ext>
            </a:extLst>
          </p:cNvPr>
          <p:cNvSpPr txBox="1"/>
          <p:nvPr/>
        </p:nvSpPr>
        <p:spPr>
          <a:xfrm>
            <a:off x="373010" y="2128627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6EFC85-2D16-4C21-BD32-B0CB10833C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05" t="12672" r="14204" b="9071"/>
          <a:stretch/>
        </p:blipFill>
        <p:spPr>
          <a:xfrm>
            <a:off x="3478192" y="2657624"/>
            <a:ext cx="5743615" cy="40178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BF294F26-4CDB-4B84-AEC9-3B1B00477993}"/>
              </a:ext>
            </a:extLst>
          </p:cNvPr>
          <p:cNvCxnSpPr/>
          <p:nvPr/>
        </p:nvCxnSpPr>
        <p:spPr>
          <a:xfrm>
            <a:off x="10826798" y="3595878"/>
            <a:ext cx="285488" cy="261811"/>
          </a:xfrm>
          <a:prstGeom prst="straightConnector1">
            <a:avLst/>
          </a:prstGeom>
          <a:ln w="254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4320" y="35928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9DE53A-EE27-47E7-9C7D-D4E2E2701DE2}"/>
              </a:ext>
            </a:extLst>
          </p:cNvPr>
          <p:cNvSpPr txBox="1"/>
          <p:nvPr/>
        </p:nvSpPr>
        <p:spPr>
          <a:xfrm>
            <a:off x="373827" y="1765557"/>
            <a:ext cx="386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View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0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1"/>
    </mc:Choice>
    <mc:Fallback xmlns="">
      <p:transition spd="slow" advTm="3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B1C3311-232D-4AC4-AC6D-7B86BCE00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1" t="12673" r="13851" b="9839"/>
          <a:stretch/>
        </p:blipFill>
        <p:spPr>
          <a:xfrm>
            <a:off x="762332" y="2567655"/>
            <a:ext cx="6483927" cy="42125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D03D3D-3D3F-4339-BE51-A6BF3D1B5A1F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8" name="Picture 6" descr="POINSET2">
              <a:extLst>
                <a:ext uri="{FF2B5EF4-FFF2-40B4-BE49-F238E27FC236}">
                  <a16:creationId xmlns="" xmlns:a16="http://schemas.microsoft.com/office/drawing/2014/main" id="{65661219-D83F-4E42-9061-E6FD835A6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POINSET2">
              <a:extLst>
                <a:ext uri="{FF2B5EF4-FFF2-40B4-BE49-F238E27FC236}">
                  <a16:creationId xmlns="" xmlns:a16="http://schemas.microsoft.com/office/drawing/2014/main" id="{5D75D77E-1E21-43ED-9813-0153D6410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OINSET2">
              <a:extLst>
                <a:ext uri="{FF2B5EF4-FFF2-40B4-BE49-F238E27FC236}">
                  <a16:creationId xmlns="" xmlns:a16="http://schemas.microsoft.com/office/drawing/2014/main" id="{6147B500-A1B5-45F4-AD69-63A1F4D91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POINSET2">
              <a:extLst>
                <a:ext uri="{FF2B5EF4-FFF2-40B4-BE49-F238E27FC236}">
                  <a16:creationId xmlns="" xmlns:a16="http://schemas.microsoft.com/office/drawing/2014/main" id="{01E354BD-4CDF-417A-8E52-C4EF6D82B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60E349-404D-4DEA-A653-2FC9A9AD0301}"/>
              </a:ext>
            </a:extLst>
          </p:cNvPr>
          <p:cNvSpPr txBox="1"/>
          <p:nvPr/>
        </p:nvSpPr>
        <p:spPr>
          <a:xfrm>
            <a:off x="718756" y="1363889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782EA7-6D47-449F-B5A2-A9CEE91604CF}"/>
              </a:ext>
            </a:extLst>
          </p:cNvPr>
          <p:cNvSpPr txBox="1"/>
          <p:nvPr/>
        </p:nvSpPr>
        <p:spPr>
          <a:xfrm>
            <a:off x="292328" y="1946644"/>
            <a:ext cx="637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0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0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0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30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30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000" b="1" i="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30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6EFC85-2D16-4C21-BD32-B0CB10833C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05" t="12672" r="14204" b="9071"/>
          <a:stretch/>
        </p:blipFill>
        <p:spPr>
          <a:xfrm>
            <a:off x="762000" y="2573959"/>
            <a:ext cx="6483927" cy="4284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CD1A0A5-1584-40C2-8A1E-EC199AA02670}"/>
              </a:ext>
            </a:extLst>
          </p:cNvPr>
          <p:cNvSpPr txBox="1"/>
          <p:nvPr/>
        </p:nvSpPr>
        <p:spPr>
          <a:xfrm>
            <a:off x="7437120" y="2011680"/>
            <a:ext cx="4193831" cy="224676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BF294F26-4CDB-4B84-AEC9-3B1B00477993}"/>
              </a:ext>
            </a:extLst>
          </p:cNvPr>
          <p:cNvCxnSpPr/>
          <p:nvPr/>
        </p:nvCxnSpPr>
        <p:spPr>
          <a:xfrm>
            <a:off x="10826798" y="3847666"/>
            <a:ext cx="285488" cy="261811"/>
          </a:xfrm>
          <a:prstGeom prst="straightConnector1">
            <a:avLst/>
          </a:prstGeom>
          <a:ln w="254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2D400E3-F3EE-42C4-AF66-B3C3F9FFBA94}"/>
              </a:ext>
            </a:extLst>
          </p:cNvPr>
          <p:cNvSpPr txBox="1"/>
          <p:nvPr/>
        </p:nvSpPr>
        <p:spPr>
          <a:xfrm>
            <a:off x="7396480" y="4712789"/>
            <a:ext cx="4234471" cy="181588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9B3C738-D685-44ED-B67A-697650ADB4C7}"/>
              </a:ext>
            </a:extLst>
          </p:cNvPr>
          <p:cNvCxnSpPr/>
          <p:nvPr/>
        </p:nvCxnSpPr>
        <p:spPr>
          <a:xfrm>
            <a:off x="6776330" y="6389077"/>
            <a:ext cx="285488" cy="261811"/>
          </a:xfrm>
          <a:prstGeom prst="straightConnector1">
            <a:avLst/>
          </a:prstGeom>
          <a:ln w="2540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8DF405E1-7374-414F-8B1C-2B701EC6DEE1}"/>
              </a:ext>
            </a:extLst>
          </p:cNvPr>
          <p:cNvCxnSpPr/>
          <p:nvPr/>
        </p:nvCxnSpPr>
        <p:spPr>
          <a:xfrm>
            <a:off x="3157139" y="5750646"/>
            <a:ext cx="285488" cy="261811"/>
          </a:xfrm>
          <a:prstGeom prst="straightConnector1">
            <a:avLst/>
          </a:prstGeom>
          <a:ln w="2540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hlinkClick r:id="rId8" action="ppaction://hlinkfile"/>
            <a:extLst>
              <a:ext uri="{FF2B5EF4-FFF2-40B4-BE49-F238E27FC236}">
                <a16:creationId xmlns="" xmlns:a16="http://schemas.microsoft.com/office/drawing/2014/main" id="{DAA42D50-2365-4F40-B169-5A8C9368EC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64" y="883863"/>
            <a:ext cx="946740" cy="9467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44320" y="35928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3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3"/>
    </mc:Choice>
    <mc:Fallback xmlns="">
      <p:transition spd="slow" advTm="3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an 2 dieu chinh kich thuo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260" cy="6858000"/>
          </a:xfrm>
        </p:spPr>
      </p:pic>
    </p:spTree>
    <p:extLst>
      <p:ext uri="{BB962C8B-B14F-4D97-AF65-F5344CB8AC3E}">
        <p14:creationId xmlns:p14="http://schemas.microsoft.com/office/powerpoint/2010/main" val="1984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735865"/>
            <a:ext cx="1905000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2ED5508-B13D-4EFE-9C7C-D5A999A03983}"/>
              </a:ext>
            </a:extLst>
          </p:cNvPr>
          <p:cNvSpPr txBox="1">
            <a:spLocks/>
          </p:cNvSpPr>
          <p:nvPr/>
        </p:nvSpPr>
        <p:spPr>
          <a:xfrm>
            <a:off x="5260343" y="1030903"/>
            <a:ext cx="23622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3C7B984C-9AC6-4595-ABE6-06CFED9BA369}"/>
              </a:ext>
            </a:extLst>
          </p:cNvPr>
          <p:cNvSpPr txBox="1">
            <a:spLocks/>
          </p:cNvSpPr>
          <p:nvPr/>
        </p:nvSpPr>
        <p:spPr>
          <a:xfrm>
            <a:off x="1615804" y="1884082"/>
            <a:ext cx="10896600" cy="3886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A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C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S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5224" y="-258568"/>
            <a:ext cx="2263295" cy="38279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999">
        <p:random/>
      </p:transition>
    </mc:Choice>
    <mc:Fallback xmlns="">
      <p:transition spd="slow" advTm="319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1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1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438525"/>
            <a:ext cx="47244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819150" y="1428279"/>
            <a:ext cx="4427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257300" y="2031079"/>
            <a:ext cx="815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TAU HOA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0820" y="26403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5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9"/>
    </mc:Choice>
    <mc:Fallback xmlns="">
      <p:transition spd="slow" advTm="2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1480820" y="1617301"/>
            <a:ext cx="4427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2209800" y="2667000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0820" y="26403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9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6"/>
    </mc:Choice>
    <mc:Fallback xmlns="">
      <p:transition spd="slow" advTm="1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2286000" y="2057401"/>
            <a:ext cx="4427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2209800" y="2667001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86200"/>
            <a:ext cx="789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0820" y="264036"/>
            <a:ext cx="9611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6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5"/>
    </mc:Choice>
    <mc:Fallback xmlns="">
      <p:transition spd="slow" advTm="1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3">
            <a:extLst>
              <a:ext uri="{FF2B5EF4-FFF2-40B4-BE49-F238E27FC236}">
                <a16:creationId xmlns:a16="http://schemas.microsoft.com/office/drawing/2014/main" xmlns="" id="{3EFD9CFA-F08A-4254-A943-05F75233CBE0}"/>
              </a:ext>
            </a:extLst>
          </p:cNvPr>
          <p:cNvSpPr/>
          <p:nvPr/>
        </p:nvSpPr>
        <p:spPr>
          <a:xfrm>
            <a:off x="762000" y="202308"/>
            <a:ext cx="10134600" cy="48866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xmlns="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xmlns="" id="{DC30F2D1-6C15-4604-9007-AD4151555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1" y="5246246"/>
            <a:ext cx="12115800" cy="1568824"/>
          </a:xfrm>
          <a:prstGeom prst="rect">
            <a:avLst/>
          </a:prstGeom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28687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an 3 thuc 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B5B653-719F-44AF-BBFB-A5F79649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81" y="3731803"/>
            <a:ext cx="11546237" cy="221625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PHÓNG TO VÀ THU NHỎ HÌNH VẼ?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B69210-9617-4B3A-9FAF-F104CE142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75" y="0"/>
            <a:ext cx="3873286" cy="38732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EC9BB5F-0D4F-44D3-9432-F5EFAC3A43C9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6" name="Picture 6" descr="POINSET2">
              <a:extLst>
                <a:ext uri="{FF2B5EF4-FFF2-40B4-BE49-F238E27FC236}">
                  <a16:creationId xmlns="" xmlns:a16="http://schemas.microsoft.com/office/drawing/2014/main" id="{47B73133-C1B2-4C54-96EC-320B7262C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OINSET2">
              <a:extLst>
                <a:ext uri="{FF2B5EF4-FFF2-40B4-BE49-F238E27FC236}">
                  <a16:creationId xmlns="" xmlns:a16="http://schemas.microsoft.com/office/drawing/2014/main" id="{A88EC51D-AE3B-4C7A-A617-055F99B13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POINSET2">
              <a:extLst>
                <a:ext uri="{FF2B5EF4-FFF2-40B4-BE49-F238E27FC236}">
                  <a16:creationId xmlns="" xmlns:a16="http://schemas.microsoft.com/office/drawing/2014/main" id="{9DF58D2D-0441-466D-8454-2AE0C576E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POINSET2">
              <a:extLst>
                <a:ext uri="{FF2B5EF4-FFF2-40B4-BE49-F238E27FC236}">
                  <a16:creationId xmlns="" xmlns:a16="http://schemas.microsoft.com/office/drawing/2014/main" id="{02D366AF-9BFD-49E7-BE8F-0633B159F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4"/>
    </mc:Choice>
    <mc:Fallback xmlns="">
      <p:transition spd="slow" advTm="11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37415" y="381000"/>
            <a:ext cx="90791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1143000"/>
            <a:ext cx="10744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endParaRPr lang="en-US" sz="28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paint.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FE7B62-DFCB-46DC-8A71-55DEFA5930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" t="6366" r="96085" b="83188"/>
          <a:stretch/>
        </p:blipFill>
        <p:spPr>
          <a:xfrm>
            <a:off x="6472965" y="1830350"/>
            <a:ext cx="492524" cy="7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875" y="1821923"/>
            <a:ext cx="561812" cy="86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FE7B62-DFCB-46DC-8A71-55DEFA5930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" t="6366" r="96085" b="83188"/>
          <a:stretch/>
        </p:blipFill>
        <p:spPr>
          <a:xfrm>
            <a:off x="6543801" y="3172373"/>
            <a:ext cx="492524" cy="7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875" y="3116372"/>
            <a:ext cx="561812" cy="8635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4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9"/>
    </mc:Choice>
    <mc:Fallback xmlns="">
      <p:transition spd="slow" advTm="2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an 4 ung dung mo 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5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861508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Select.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334730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336">
        <p:random/>
      </p:transition>
    </mc:Choice>
    <mc:Fallback xmlns="">
      <p:transition spd="slow" advTm="21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1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7" grpId="0"/>
      <p:bldP spid="19" grpId="0" build="p"/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=""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=""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=""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=""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=""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=""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=""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=""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=""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4C592AC-5A9C-40A3-9369-66F90C30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69"/>
    </mc:Choice>
    <mc:Fallback xmlns="">
      <p:transition advTm="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3" y="764414"/>
            <a:ext cx="7809547" cy="438607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C73B268F-5A2C-4C2E-B1A3-0353A5266A2F}"/>
              </a:ext>
            </a:extLst>
          </p:cNvPr>
          <p:cNvSpPr/>
          <p:nvPr/>
        </p:nvSpPr>
        <p:spPr>
          <a:xfrm>
            <a:off x="3471864" y="2355896"/>
            <a:ext cx="657375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32025"/>
            <a:ext cx="2403231" cy="3124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05F267C-0A2E-4985-92C9-CC65F8B0D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8">
        <p:random/>
      </p:transition>
    </mc:Choice>
    <mc:Fallback xmlns="">
      <p:transition spd="slow" advTm="78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1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24297" y="1638435"/>
            <a:ext cx="89915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Câu</a:t>
            </a:r>
            <a:r>
              <a:rPr lang="en-US" altLang="en-US" b="1" dirty="0"/>
              <a:t> 1. </a:t>
            </a:r>
            <a:r>
              <a:rPr lang="es-ES" altLang="en-US" b="1" dirty="0" err="1" smtClean="0"/>
              <a:t>Công</a:t>
            </a:r>
            <a:r>
              <a:rPr lang="es-ES" altLang="en-US" b="1" dirty="0" smtClean="0"/>
              <a:t> </a:t>
            </a:r>
            <a:r>
              <a:rPr lang="es-ES" altLang="en-US" b="1" dirty="0" err="1"/>
              <a:t>cụ</a:t>
            </a:r>
            <a:r>
              <a:rPr lang="es-ES" altLang="en-US" b="1" dirty="0"/>
              <a:t> </a:t>
            </a:r>
            <a:r>
              <a:rPr lang="es-ES" altLang="en-US" b="1" dirty="0" err="1"/>
              <a:t>nào</a:t>
            </a:r>
            <a:r>
              <a:rPr lang="es-ES" altLang="en-US" b="1" dirty="0"/>
              <a:t> </a:t>
            </a:r>
            <a:r>
              <a:rPr lang="es-ES" altLang="en-US" b="1" dirty="0" err="1"/>
              <a:t>sau</a:t>
            </a:r>
            <a:r>
              <a:rPr lang="es-ES" altLang="en-US" b="1" dirty="0"/>
              <a:t> </a:t>
            </a:r>
            <a:r>
              <a:rPr lang="es-ES" altLang="en-US" b="1" dirty="0" err="1"/>
              <a:t>đây</a:t>
            </a:r>
            <a:r>
              <a:rPr lang="es-ES" altLang="en-US" b="1" dirty="0"/>
              <a:t> </a:t>
            </a:r>
            <a:r>
              <a:rPr lang="es-ES" altLang="en-US" b="1" dirty="0" err="1"/>
              <a:t>dùng</a:t>
            </a:r>
            <a:r>
              <a:rPr lang="es-ES" altLang="en-US" b="1" dirty="0"/>
              <a:t> </a:t>
            </a:r>
            <a:r>
              <a:rPr lang="es-ES" altLang="en-US" b="1" dirty="0" err="1"/>
              <a:t>để</a:t>
            </a:r>
            <a:r>
              <a:rPr lang="es-ES" altLang="en-US" b="1" dirty="0"/>
              <a:t> </a:t>
            </a:r>
            <a:r>
              <a:rPr lang="es-ES" altLang="en-US" b="1" dirty="0" err="1"/>
              <a:t>chọn</a:t>
            </a:r>
            <a:r>
              <a:rPr lang="es-ES" altLang="en-US" b="1" dirty="0"/>
              <a:t> </a:t>
            </a:r>
            <a:r>
              <a:rPr lang="es-ES" altLang="en-US" b="1" dirty="0" err="1"/>
              <a:t>hình</a:t>
            </a:r>
            <a:r>
              <a:rPr lang="es-ES" altLang="en-US" b="1" dirty="0"/>
              <a:t> </a:t>
            </a:r>
            <a:r>
              <a:rPr lang="es-ES" altLang="en-US" b="1" dirty="0" err="1"/>
              <a:t>vẽ</a:t>
            </a:r>
            <a:r>
              <a:rPr lang="es-ES" altLang="en-US" b="1" dirty="0"/>
              <a:t>:</a:t>
            </a:r>
            <a:r>
              <a:rPr lang="en-US" altLang="en-US" b="1" dirty="0"/>
              <a:t>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24188" y="3249612"/>
            <a:ext cx="3029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A.             Past </a:t>
            </a:r>
            <a:endParaRPr lang="en-US" altLang="en-US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985896" y="4880367"/>
            <a:ext cx="3924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C.            Brushes </a:t>
            </a:r>
            <a:endParaRPr lang="en-US" altLang="en-US" dirty="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111458" y="3238500"/>
            <a:ext cx="31481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B.             Select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258810" y="4905768"/>
            <a:ext cx="30279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D.            Color 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148" y="2313141"/>
            <a:ext cx="928307" cy="14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024" y="3986155"/>
            <a:ext cx="897445" cy="1486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941" y="4126694"/>
            <a:ext cx="756764" cy="1274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889" y="2323032"/>
            <a:ext cx="878207" cy="14158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433704E-F00A-4770-A044-7FBEFB89D236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17" name="Picture 6" descr="POINSET2">
              <a:extLst>
                <a:ext uri="{FF2B5EF4-FFF2-40B4-BE49-F238E27FC236}">
                  <a16:creationId xmlns="" xmlns:a16="http://schemas.microsoft.com/office/drawing/2014/main" id="{9F7274CF-21B7-4F71-A8F4-3D2517BBE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POINSET2">
              <a:extLst>
                <a:ext uri="{FF2B5EF4-FFF2-40B4-BE49-F238E27FC236}">
                  <a16:creationId xmlns="" xmlns:a16="http://schemas.microsoft.com/office/drawing/2014/main" id="{69637116-064C-47DC-A6E9-94D4E844E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 descr="POINSET2">
              <a:extLst>
                <a:ext uri="{FF2B5EF4-FFF2-40B4-BE49-F238E27FC236}">
                  <a16:creationId xmlns="" xmlns:a16="http://schemas.microsoft.com/office/drawing/2014/main" id="{0A972536-ED64-467A-BF1F-33F5F2CC4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6" descr="POINSET2">
              <a:extLst>
                <a:ext uri="{FF2B5EF4-FFF2-40B4-BE49-F238E27FC236}">
                  <a16:creationId xmlns="" xmlns:a16="http://schemas.microsoft.com/office/drawing/2014/main" id="{FC0E4472-DEA4-48D6-B9A3-CC8AE18B6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4" descr="hands-up-color">
            <a:extLst>
              <a:ext uri="{FF2B5EF4-FFF2-40B4-BE49-F238E27FC236}">
                <a16:creationId xmlns="" xmlns:a16="http://schemas.microsoft.com/office/drawing/2014/main" id="{45EC8709-4B13-471C-8F52-CB2C4A33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07" y="393480"/>
            <a:ext cx="1261173" cy="12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10249" y="417772"/>
            <a:ext cx="2380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hỏi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" name="Picture 3" descr="Picture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9" y="223743"/>
            <a:ext cx="7671817" cy="13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163428"/>
      </p:ext>
    </p:extLst>
  </p:cSld>
  <p:clrMapOvr>
    <a:masterClrMapping/>
  </p:clrMapOvr>
  <p:transition advTm="21152"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7" grpId="1"/>
      <p:bldP spid="13318" grpId="1"/>
      <p:bldP spid="133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61447" y="3225194"/>
            <a:ext cx="612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A. </a:t>
            </a:r>
            <a:endParaRPr lang="en-US" altLang="en-US" b="1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544437" y="3226133"/>
            <a:ext cx="666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B. </a:t>
            </a:r>
          </a:p>
        </p:txBody>
      </p:sp>
      <p:pic>
        <p:nvPicPr>
          <p:cNvPr id="14340" name="Picture 4" descr="hands-up-col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82" y="309763"/>
            <a:ext cx="1261173" cy="12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1897064" y="706438"/>
            <a:ext cx="1152525" cy="311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 rot="3442339">
            <a:off x="1889125" y="719138"/>
            <a:ext cx="1155700" cy="311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 rot="7416929">
            <a:off x="1887538" y="720725"/>
            <a:ext cx="1155700" cy="311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2697163" y="1271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1852613" y="7810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2711450" y="327025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762887" y="1668371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99"/>
                </a:solidFill>
              </a:rPr>
              <a:t>Câu</a:t>
            </a:r>
            <a:r>
              <a:rPr lang="en-US" altLang="en-US" b="1" dirty="0">
                <a:solidFill>
                  <a:srgbClr val="000099"/>
                </a:solidFill>
              </a:rPr>
              <a:t> 2.</a:t>
            </a:r>
            <a:r>
              <a:rPr lang="en-US" altLang="en-US" dirty="0">
                <a:solidFill>
                  <a:srgbClr val="000099"/>
                </a:solidFill>
              </a:rPr>
              <a:t> </a:t>
            </a:r>
            <a:r>
              <a:rPr lang="pt-BR" altLang="en-US" b="1" i="1" dirty="0">
                <a:solidFill>
                  <a:srgbClr val="000099"/>
                </a:solidFill>
              </a:rPr>
              <a:t>Để lật và xoay hình vẽ sang bên phải, em chọn:</a:t>
            </a:r>
            <a:endParaRPr lang="en-US" altLang="en-US" b="1" i="1" dirty="0">
              <a:solidFill>
                <a:srgbClr val="000099"/>
              </a:solidFill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487287" y="4407055"/>
            <a:ext cx="647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D. </a:t>
            </a:r>
            <a:endParaRPr lang="en-US" altLang="en-US" b="1" dirty="0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161447" y="4558516"/>
            <a:ext cx="737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C. </a:t>
            </a:r>
            <a:endParaRPr lang="en-US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429" y="2992206"/>
            <a:ext cx="4765008" cy="73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1187" y="2983541"/>
            <a:ext cx="4853420" cy="894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8003" y="4361308"/>
            <a:ext cx="4345593" cy="784621"/>
          </a:xfrm>
          <a:prstGeom prst="rect">
            <a:avLst/>
          </a:prstGeom>
        </p:spPr>
      </p:pic>
      <p:pic>
        <p:nvPicPr>
          <p:cNvPr id="22" name="Picture 7" descr="lang hoa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92" y="5699892"/>
            <a:ext cx="1411224" cy="8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rcRect r="28439"/>
          <a:stretch>
            <a:fillRect/>
          </a:stretch>
        </p:blipFill>
        <p:spPr>
          <a:xfrm>
            <a:off x="7373872" y="4101402"/>
            <a:ext cx="3995168" cy="8850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1A3C24B-8D06-474A-B796-1017BF77D2FF}"/>
              </a:ext>
            </a:extLst>
          </p:cNvPr>
          <p:cNvGrpSpPr/>
          <p:nvPr/>
        </p:nvGrpSpPr>
        <p:grpSpPr>
          <a:xfrm>
            <a:off x="144378" y="153966"/>
            <a:ext cx="12047622" cy="6553199"/>
            <a:chOff x="0" y="0"/>
            <a:chExt cx="9916752" cy="6907213"/>
          </a:xfrm>
        </p:grpSpPr>
        <p:pic>
          <p:nvPicPr>
            <p:cNvPr id="25" name="Picture 6" descr="POINSET2">
              <a:extLst>
                <a:ext uri="{FF2B5EF4-FFF2-40B4-BE49-F238E27FC236}">
                  <a16:creationId xmlns="" xmlns:a16="http://schemas.microsoft.com/office/drawing/2014/main" id="{57312316-3A90-4825-82EF-CA66CBC3D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POINSET2">
              <a:extLst>
                <a:ext uri="{FF2B5EF4-FFF2-40B4-BE49-F238E27FC236}">
                  <a16:creationId xmlns="" xmlns:a16="http://schemas.microsoft.com/office/drawing/2014/main" id="{F969D6F1-84AC-4F33-8CC8-D4782E960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POINSET2">
              <a:extLst>
                <a:ext uri="{FF2B5EF4-FFF2-40B4-BE49-F238E27FC236}">
                  <a16:creationId xmlns="" xmlns:a16="http://schemas.microsoft.com/office/drawing/2014/main" id="{4D95605D-2C56-4492-A5EF-590207A0E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POINSET2">
              <a:extLst>
                <a:ext uri="{FF2B5EF4-FFF2-40B4-BE49-F238E27FC236}">
                  <a16:creationId xmlns="" xmlns:a16="http://schemas.microsoft.com/office/drawing/2014/main" id="{CA50E050-C0F2-4F71-A23B-40728276A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9"/>
          <p:cNvSpPr/>
          <p:nvPr/>
        </p:nvSpPr>
        <p:spPr>
          <a:xfrm>
            <a:off x="4710249" y="417772"/>
            <a:ext cx="2380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hỏi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1" name="Picture 3" descr="Picture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9" y="223743"/>
            <a:ext cx="7671817" cy="13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2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5"/>
    </mc:Choice>
    <mc:Fallback xmlns="">
      <p:transition spd="slow" advTm="2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5 C 0.00868 0.00695 -0.00052 0.04399 -0.02031 0.08287 C -0.03975 0.12246 -0.06267 0.14746 -0.07118 0.13959 C -0.07916 0.13264 -0.06909 0.09584 -0.0493 0.05672 C -0.02951 0.01783 -0.00746 -0.0081 0.00052 -0.00115 Z " pathEditMode="relative" rAng="2053264" ptsTypes="fffff">
                                      <p:cBhvr>
                                        <p:cTn id="12" dur="5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1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116 C -0.00365 -0.01227 0.02413 -0.02315 0.05955 -0.02315 C 0.09392 -0.02315 0.12205 -0.01227 0.12205 0.00116 C 0.12205 0.01435 0.09392 0.025 0.05955 0.025 C 0.02413 0.025 -0.00365 0.01435 -0.00365 0.00116 Z " pathEditMode="relative" rAng="16200000" ptsTypes="fffff">
                                      <p:cBhvr>
                                        <p:cTn id="14" dur="5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47 C -0.00816 0.00717 -0.03038 -0.01783 -0.04896 -0.05579 C -0.06788 -0.09491 -0.07674 -0.13241 -0.0691 -0.13936 C -0.06128 -0.1463 -0.03993 -0.11991 -0.02031 -0.08149 C -0.00087 -0.04352 0.00781 -0.00741 0.00087 -0.00047 Z " pathEditMode="relative" rAng="8788043" ptsTypes="fffff">
                                      <p:cBhvr>
                                        <p:cTn id="16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-68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38" grpId="0"/>
      <p:bldP spid="14339" grpId="0"/>
      <p:bldP spid="14339" grpId="1"/>
      <p:bldP spid="14346" grpId="0" animBg="1"/>
      <p:bldP spid="14347" grpId="0" animBg="1"/>
      <p:bldP spid="14348" grpId="0" animBg="1"/>
      <p:bldP spid="14349" grpId="0"/>
      <p:bldP spid="14350" grpId="0"/>
      <p:bldP spid="14350" grpId="1"/>
      <p:bldP spid="14351" grpId="0"/>
      <p:bldP spid="1435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47913" y="1704975"/>
            <a:ext cx="7696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99"/>
                </a:solidFill>
              </a:rPr>
              <a:t>Câu</a:t>
            </a:r>
            <a:r>
              <a:rPr lang="en-US" altLang="en-US" b="1" dirty="0">
                <a:solidFill>
                  <a:srgbClr val="000099"/>
                </a:solidFill>
              </a:rPr>
              <a:t>  </a:t>
            </a:r>
            <a:r>
              <a:rPr lang="en-US" altLang="en-US" b="1" dirty="0" smtClean="0">
                <a:solidFill>
                  <a:srgbClr val="000099"/>
                </a:solidFill>
              </a:rPr>
              <a:t>3. </a:t>
            </a:r>
            <a:r>
              <a:rPr lang="pt-BR" altLang="en-US" b="1" dirty="0">
                <a:solidFill>
                  <a:srgbClr val="000099"/>
                </a:solidFill>
              </a:rPr>
              <a:t>Khi viết chữ lên hình vẽ em có thể thay đổi:</a:t>
            </a:r>
            <a:endParaRPr lang="en-US" altLang="en-US" dirty="0">
              <a:solidFill>
                <a:srgbClr val="000099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0" y="3916364"/>
            <a:ext cx="5638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B. </a:t>
            </a:r>
            <a:r>
              <a:rPr lang="en-US" altLang="en-US" b="1" dirty="0" err="1"/>
              <a:t>Màu</a:t>
            </a:r>
            <a:r>
              <a:rPr lang="en-US" altLang="en-US" b="1" dirty="0"/>
              <a:t> </a:t>
            </a:r>
            <a:r>
              <a:rPr lang="en-US" altLang="en-US" b="1" dirty="0" err="1"/>
              <a:t>sắc</a:t>
            </a:r>
            <a:r>
              <a:rPr lang="en-US" altLang="en-US" b="1" dirty="0"/>
              <a:t> </a:t>
            </a:r>
            <a:r>
              <a:rPr lang="en-US" altLang="en-US" b="1" dirty="0" err="1"/>
              <a:t>chữ</a:t>
            </a:r>
            <a:endParaRPr lang="en-US" altLang="en-US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200400" y="4693664"/>
            <a:ext cx="388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C. </a:t>
            </a:r>
            <a:r>
              <a:rPr lang="en-US" altLang="en-US" b="1" dirty="0" err="1"/>
              <a:t>Câu</a:t>
            </a:r>
            <a:r>
              <a:rPr lang="en-US" altLang="en-US" b="1" dirty="0"/>
              <a:t> A </a:t>
            </a:r>
            <a:r>
              <a:rPr lang="en-US" altLang="en-US" b="1" dirty="0" err="1"/>
              <a:t>và</a:t>
            </a:r>
            <a:r>
              <a:rPr lang="en-US" altLang="en-US" b="1" dirty="0"/>
              <a:t> B </a:t>
            </a:r>
            <a:r>
              <a:rPr lang="en-US" altLang="en-US" b="1" dirty="0" err="1"/>
              <a:t>đúng</a:t>
            </a:r>
            <a:endParaRPr lang="en-US" altLang="en-US" b="1" dirty="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219450" y="306705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A. </a:t>
            </a:r>
            <a:r>
              <a:rPr lang="en-US" altLang="en-US" b="1" dirty="0" err="1"/>
              <a:t>Kiểu</a:t>
            </a:r>
            <a:r>
              <a:rPr lang="en-US" altLang="en-US" b="1" dirty="0"/>
              <a:t> </a:t>
            </a:r>
            <a:r>
              <a:rPr lang="en-US" altLang="en-US" b="1" dirty="0" err="1"/>
              <a:t>chữ</a:t>
            </a:r>
            <a:r>
              <a:rPr lang="en-US" altLang="en-US" b="1" dirty="0"/>
              <a:t>, </a:t>
            </a:r>
            <a:r>
              <a:rPr lang="en-US" altLang="en-US" b="1" dirty="0" err="1"/>
              <a:t>cỡ</a:t>
            </a:r>
            <a:r>
              <a:rPr lang="en-US" altLang="en-US" b="1" dirty="0"/>
              <a:t> </a:t>
            </a:r>
            <a:r>
              <a:rPr lang="en-US" altLang="en-US" b="1" dirty="0" err="1"/>
              <a:t>chữ</a:t>
            </a:r>
            <a:endParaRPr lang="en-US" altLang="en-US" b="1" dirty="0"/>
          </a:p>
        </p:txBody>
      </p:sp>
      <p:pic>
        <p:nvPicPr>
          <p:cNvPr id="9" name="Picture 7" descr="lang hoa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668" y="5621354"/>
            <a:ext cx="1538576" cy="9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5568697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icture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9" y="223743"/>
            <a:ext cx="7671817" cy="13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710249" y="417772"/>
            <a:ext cx="2380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hỏi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7" descr="Picture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633" y="5189005"/>
            <a:ext cx="298933" cy="6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992" y="4118729"/>
            <a:ext cx="414611" cy="88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570" y="4213006"/>
            <a:ext cx="4286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297050"/>
            <a:ext cx="323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4286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389" y="0"/>
            <a:ext cx="414611" cy="88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Picture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067" y="942826"/>
            <a:ext cx="298933" cy="6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271588"/>
            <a:ext cx="323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 descr="hands-up-color">
            <a:extLst>
              <a:ext uri="{FF2B5EF4-FFF2-40B4-BE49-F238E27FC236}">
                <a16:creationId xmlns="" xmlns:a16="http://schemas.microsoft.com/office/drawing/2014/main" id="{45EC8709-4B13-471C-8F52-CB2C4A33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07" y="393480"/>
            <a:ext cx="1261173" cy="12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2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3"/>
    </mc:Choice>
    <mc:Fallback xmlns="">
      <p:transition spd="slow" advTm="2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8" grpId="0"/>
      <p:bldP spid="163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DBE461B-A7C4-46E3-BED0-96F49AE9C1D6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9" name="Picture 6" descr="POINSET2">
              <a:extLst>
                <a:ext uri="{FF2B5EF4-FFF2-40B4-BE49-F238E27FC236}">
                  <a16:creationId xmlns="" xmlns:a16="http://schemas.microsoft.com/office/drawing/2014/main" id="{6C11F759-7BF3-48FF-86F1-810FBD8E8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POINSET2">
              <a:extLst>
                <a:ext uri="{FF2B5EF4-FFF2-40B4-BE49-F238E27FC236}">
                  <a16:creationId xmlns="" xmlns:a16="http://schemas.microsoft.com/office/drawing/2014/main" id="{DC09C581-640C-42DD-9A2E-EEC21303B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POINSET2">
              <a:extLst>
                <a:ext uri="{FF2B5EF4-FFF2-40B4-BE49-F238E27FC236}">
                  <a16:creationId xmlns="" xmlns:a16="http://schemas.microsoft.com/office/drawing/2014/main" id="{307A6EEA-BBF8-458D-926E-CF874DD01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OINSET2">
              <a:extLst>
                <a:ext uri="{FF2B5EF4-FFF2-40B4-BE49-F238E27FC236}">
                  <a16:creationId xmlns="" xmlns:a16="http://schemas.microsoft.com/office/drawing/2014/main" id="{B43543FB-5836-40DA-B277-DE62B2ADD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524022-2F50-4039-BC3D-3247A2B93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5" y="2428869"/>
            <a:ext cx="5554246" cy="272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1FAF09C-13F3-43C2-A6DC-2CFE96F14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2050869"/>
            <a:ext cx="6052454" cy="308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C1C115-D73F-47C1-89DC-F56956D5FE44}"/>
              </a:ext>
            </a:extLst>
          </p:cNvPr>
          <p:cNvSpPr txBox="1"/>
          <p:nvPr/>
        </p:nvSpPr>
        <p:spPr>
          <a:xfrm>
            <a:off x="3254837" y="993640"/>
            <a:ext cx="5682325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VẼ SAU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5476875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Hình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15325" y="5476875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Hình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942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522"/>
    </mc:Choice>
    <mc:Fallback xmlns="">
      <p:transition spd="slow" advTm="3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7848" y="1168109"/>
            <a:ext cx="6349027" cy="7694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 2: EM TẬP VẼ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DBE461B-A7C4-46E3-BED0-96F49AE9C1D6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9" name="Picture 6" descr="POINSET2">
              <a:extLst>
                <a:ext uri="{FF2B5EF4-FFF2-40B4-BE49-F238E27FC236}">
                  <a16:creationId xmlns="" xmlns:a16="http://schemas.microsoft.com/office/drawing/2014/main" id="{6C11F759-7BF3-48FF-86F1-810FBD8E8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POINSET2">
              <a:extLst>
                <a:ext uri="{FF2B5EF4-FFF2-40B4-BE49-F238E27FC236}">
                  <a16:creationId xmlns="" xmlns:a16="http://schemas.microsoft.com/office/drawing/2014/main" id="{DC09C581-640C-42DD-9A2E-EEC21303B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POINSET2">
              <a:extLst>
                <a:ext uri="{FF2B5EF4-FFF2-40B4-BE49-F238E27FC236}">
                  <a16:creationId xmlns="" xmlns:a16="http://schemas.microsoft.com/office/drawing/2014/main" id="{307A6EEA-BBF8-458D-926E-CF874DD01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OINSET2">
              <a:extLst>
                <a:ext uri="{FF2B5EF4-FFF2-40B4-BE49-F238E27FC236}">
                  <a16:creationId xmlns="" xmlns:a16="http://schemas.microsoft.com/office/drawing/2014/main" id="{B43543FB-5836-40DA-B277-DE62B2ADD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94934CA-9158-4DB0-B3FB-0B60542FC68C}"/>
              </a:ext>
            </a:extLst>
          </p:cNvPr>
          <p:cNvSpPr txBox="1"/>
          <p:nvPr/>
        </p:nvSpPr>
        <p:spPr>
          <a:xfrm>
            <a:off x="180109" y="2448631"/>
            <a:ext cx="12011891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pic>
        <p:nvPicPr>
          <p:cNvPr id="15" name="Picture 10" descr="bar01">
            <a:extLst>
              <a:ext uri="{FF2B5EF4-FFF2-40B4-BE49-F238E27FC236}">
                <a16:creationId xmlns="" xmlns:a16="http://schemas.microsoft.com/office/drawing/2014/main" id="{FCCB7A1A-9D7B-4B19-BA8F-5C5D128F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1305" y="4789403"/>
            <a:ext cx="4036352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1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807"/>
    </mc:Choice>
    <mc:Fallback xmlns="">
      <p:transition spd="slow" advTm="1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699" y="38100"/>
            <a:ext cx="12204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577" y="-235132"/>
            <a:ext cx="11051177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"/>
          <p:cNvSpPr/>
          <p:nvPr/>
        </p:nvSpPr>
        <p:spPr>
          <a:xfrm rot="20718769">
            <a:off x="3590635" y="2155824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5125" name="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4252" y="3001963"/>
            <a:ext cx="2468033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36"/>
          <p:cNvGrpSpPr>
            <a:grpSpLocks/>
          </p:cNvGrpSpPr>
          <p:nvPr/>
        </p:nvGrpSpPr>
        <p:grpSpPr bwMode="auto">
          <a:xfrm>
            <a:off x="2638093" y="2231617"/>
            <a:ext cx="1526117" cy="969962"/>
            <a:chOff x="3620985" y="1717006"/>
            <a:chExt cx="1010329" cy="989595"/>
          </a:xfrm>
        </p:grpSpPr>
        <p:pic>
          <p:nvPicPr>
            <p:cNvPr id="5134" name="3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20985" y="1717006"/>
              <a:ext cx="1010329" cy="989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35"/>
            <p:cNvSpPr txBox="1"/>
            <p:nvPr/>
          </p:nvSpPr>
          <p:spPr>
            <a:xfrm>
              <a:off x="3953170" y="2003680"/>
              <a:ext cx="501661" cy="659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405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37"/>
          <p:cNvGrpSpPr>
            <a:grpSpLocks/>
          </p:cNvGrpSpPr>
          <p:nvPr/>
        </p:nvGrpSpPr>
        <p:grpSpPr bwMode="auto">
          <a:xfrm>
            <a:off x="2773197" y="3236233"/>
            <a:ext cx="1443567" cy="1058863"/>
            <a:chOff x="3620985" y="1717006"/>
            <a:chExt cx="1010329" cy="989595"/>
          </a:xfrm>
        </p:grpSpPr>
        <p:pic>
          <p:nvPicPr>
            <p:cNvPr id="5132" name="图片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20985" y="1717006"/>
              <a:ext cx="1010329" cy="989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文本框 39"/>
            <p:cNvSpPr txBox="1"/>
            <p:nvPr/>
          </p:nvSpPr>
          <p:spPr>
            <a:xfrm>
              <a:off x="3914604" y="1966726"/>
              <a:ext cx="331189" cy="668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405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405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50"/>
          <p:cNvSpPr>
            <a:spLocks noChangeArrowheads="1"/>
          </p:cNvSpPr>
          <p:nvPr/>
        </p:nvSpPr>
        <p:spPr bwMode="auto">
          <a:xfrm>
            <a:off x="3943351" y="2222093"/>
            <a:ext cx="6223820" cy="72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Biết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chức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năng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lệnh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thẻ</a:t>
            </a:r>
            <a:r>
              <a:rPr lang="en-US" sz="2400" b="1" dirty="0" smtClean="0">
                <a:solidFill>
                  <a:schemeClr val="bg1"/>
                </a:solidFill>
              </a:rPr>
              <a:t> View;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2" name="51"/>
          <p:cNvSpPr>
            <a:spLocks noChangeArrowheads="1"/>
          </p:cNvSpPr>
          <p:nvPr/>
        </p:nvSpPr>
        <p:spPr bwMode="auto">
          <a:xfrm>
            <a:off x="4072106" y="3281816"/>
            <a:ext cx="46851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Thay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đổi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kích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thước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vẽ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130" name="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" y="5248276"/>
            <a:ext cx="122047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2795451" y="1543050"/>
            <a:ext cx="6962503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kern="1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1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/>
      <p:bldP spid="52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1.8|8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2.5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1|4.7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2|2.7|6.9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3|0.8|0.8|6.2|1.4|1|5.8|0.8|1.1|1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8|1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1665</TotalTime>
  <Words>727</Words>
  <Application>Microsoft Office PowerPoint</Application>
  <PresentationFormat>Widescreen</PresentationFormat>
  <Paragraphs>90</Paragraphs>
  <Slides>25</Slides>
  <Notes>5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Time new roman</vt:lpstr>
      <vt:lpstr>Times New Roman</vt:lpstr>
      <vt:lpstr>Trebuchet MS</vt:lpstr>
      <vt:lpstr>Wingdings 2</vt:lpstr>
      <vt:lpstr>方正少儿简体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THẾ NÀO ĐỂ PHÓNG TO VÀ THU NHỎ HÌNH VẼ?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Gia</dc:creator>
  <cp:lastModifiedBy>Administrator</cp:lastModifiedBy>
  <cp:revision>212</cp:revision>
  <dcterms:created xsi:type="dcterms:W3CDTF">2017-10-10T00:34:21Z</dcterms:created>
  <dcterms:modified xsi:type="dcterms:W3CDTF">2021-10-29T17:25:46Z</dcterms:modified>
</cp:coreProperties>
</file>