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9"/>
  </p:notesMasterIdLst>
  <p:sldIdLst>
    <p:sldId id="261" r:id="rId3"/>
    <p:sldId id="262" r:id="rId4"/>
    <p:sldId id="265" r:id="rId5"/>
    <p:sldId id="270" r:id="rId6"/>
    <p:sldId id="263" r:id="rId7"/>
    <p:sldId id="264" r:id="rId8"/>
    <p:sldId id="268" r:id="rId9"/>
    <p:sldId id="278" r:id="rId10"/>
    <p:sldId id="271" r:id="rId11"/>
    <p:sldId id="285" r:id="rId12"/>
    <p:sldId id="273" r:id="rId13"/>
    <p:sldId id="281" r:id="rId14"/>
    <p:sldId id="286" r:id="rId15"/>
    <p:sldId id="282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A269-3599-433C-B28A-5219895DE542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8FF6-9EBD-48F4-91C3-E9B96904B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6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6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02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01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0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9DFC4-FDED-4B41-982D-8052FC63661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FFF5A-79EA-4B61-A2E3-443713E820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9690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7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43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6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54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1847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322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14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232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11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2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4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5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19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492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4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9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15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4BCA-83E6-4A60-A870-3DF7931C38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E71864-838F-445A-8CF6-9F29D685B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0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7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08" r:id="rId3"/>
    <p:sldLayoutId id="2147483709" r:id="rId4"/>
    <p:sldLayoutId id="2147483710" r:id="rId5"/>
    <p:sldLayoutId id="2147483711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5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tm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tm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5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6.mp4"/><Relationship Id="rId7" Type="http://schemas.openxmlformats.org/officeDocument/2006/relationships/image" Target="../media/image33.png"/><Relationship Id="rId2" Type="http://schemas.microsoft.com/office/2007/relationships/media" Target="../media/media16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9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35" y="4414865"/>
            <a:ext cx="5120216" cy="27958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55984" y="915108"/>
            <a:ext cx="9292865" cy="244175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 MỪNG CÁC EM ĐẾN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MÔN TIN HỌC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8558" y="2737699"/>
            <a:ext cx="2594878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67" normalizeH="0" baseline="0" noProof="0">
                <a:ln w="11430"/>
                <a:gradFill>
                  <a:gsLst>
                    <a:gs pos="25000">
                      <a:srgbClr val="3333CC">
                        <a:satMod val="155000"/>
                      </a:srgbClr>
                    </a:gs>
                    <a:gs pos="100000">
                      <a:srgbClr val="3333CC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Tuần 9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8BE960-68D2-4E31-942E-183731CAB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51183"/>
      </p:ext>
    </p:extLst>
  </p:cSld>
  <p:clrMapOvr>
    <a:masterClrMapping/>
  </p:clrMapOvr>
  <p:transition spd="slow" advTm="66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1C95-3C41-4BFD-A590-E019CBFB32C7}"/>
              </a:ext>
            </a:extLst>
          </p:cNvPr>
          <p:cNvSpPr txBox="1">
            <a:spLocks/>
          </p:cNvSpPr>
          <p:nvPr/>
        </p:nvSpPr>
        <p:spPr>
          <a:xfrm>
            <a:off x="167640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Video minh họa </a:t>
            </a:r>
          </a:p>
        </p:txBody>
      </p:sp>
      <p:pic>
        <p:nvPicPr>
          <p:cNvPr id="3" name="ve elip">
            <a:hlinkClick r:id="" action="ppaction://media"/>
            <a:extLst>
              <a:ext uri="{FF2B5EF4-FFF2-40B4-BE49-F238E27FC236}">
                <a16:creationId xmlns:a16="http://schemas.microsoft.com/office/drawing/2014/main" id="{31B346D4-1770-4E54-824F-BF2B0545EE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0" end="828.9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42900"/>
            <a:ext cx="10972800" cy="617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4B9D0C-D1AA-458A-B16D-ED63EC7D1F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6"/>
    </mc:Choice>
    <mc:Fallback xmlns="">
      <p:transition spd="slow" advTm="38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06" objId="3"/>
        <p14:triggerEvt type="onClick" time="4707" objId="3"/>
        <p14:stopEvt time="3372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303123"/>
            <a:ext cx="8171662" cy="19910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tròn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hoặc            trong số các hình mẫu rồi </a:t>
            </a:r>
            <a:r>
              <a:rPr lang="en-US" sz="3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phím  Shift       trong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3505" y="3683144"/>
            <a:ext cx="640979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696049" y="2730644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Shift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cxnSpLocks/>
            <a:endCxn id="27" idx="0"/>
          </p:cNvCxnSpPr>
          <p:nvPr/>
        </p:nvCxnSpPr>
        <p:spPr>
          <a:xfrm flipH="1">
            <a:off x="5016141" y="3174856"/>
            <a:ext cx="2454762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44641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916202" y="5178792"/>
            <a:ext cx="11430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7460504" y="3174856"/>
            <a:ext cx="2739560" cy="20039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ội dung chính của bài thơ “Ngày hôm qua đâu rồi?” là gì? Xem">
            <a:extLst>
              <a:ext uri="{FF2B5EF4-FFF2-40B4-BE49-F238E27FC236}">
                <a16:creationId xmlns:a16="http://schemas.microsoft.com/office/drawing/2014/main" id="{21611A81-B5DB-4C5E-9F21-1F032D51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97" y="1998857"/>
            <a:ext cx="3843516" cy="384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C24705-5913-4E43-8F21-434C06155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141" y="1899759"/>
            <a:ext cx="905197" cy="7977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70A60C-F9CF-4C79-87BE-3F57422D3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60" y="1943035"/>
            <a:ext cx="762005" cy="7112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A0B067-828E-492F-A5A7-4A632A70B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5"/>
    </mc:Choice>
    <mc:Fallback xmlns="">
      <p:transition spd="slow" advTm="19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524000" y="17526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defRPr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46438" y="1132557"/>
            <a:ext cx="11296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(SGK trang 43). 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vẽ bốn hình dưới đây:</a:t>
            </a:r>
          </a:p>
        </p:txBody>
      </p:sp>
      <p:pic>
        <p:nvPicPr>
          <p:cNvPr id="12293" name="Picture 9" descr="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r="3604" b="8966"/>
          <a:stretch>
            <a:fillRect/>
          </a:stretch>
        </p:blipFill>
        <p:spPr bwMode="auto">
          <a:xfrm>
            <a:off x="2009774" y="2004110"/>
            <a:ext cx="8258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Slide Number Placeholder 9"/>
          <p:cNvSpPr txBox="1">
            <a:spLocks noGrp="1"/>
          </p:cNvSpPr>
          <p:nvPr/>
        </p:nvSpPr>
        <p:spPr bwMode="auto">
          <a:xfrm>
            <a:off x="8534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6B6B62-6D23-430B-B505-8174A3CD5C93}" type="slidenum">
              <a:rPr lang="en-US" altLang="en-US" sz="10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8" name="Rectangle 7"/>
          <p:cNvSpPr/>
          <p:nvPr/>
        </p:nvSpPr>
        <p:spPr>
          <a:xfrm>
            <a:off x="2800391" y="160804"/>
            <a:ext cx="65886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E8234-2260-43B9-9660-4BD2A96BB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4" y="4272088"/>
            <a:ext cx="4924425" cy="21658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6E8297-B3B8-4046-8DD9-9055A67C2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3"/>
    </mc:Choice>
    <mc:Fallback xmlns="">
      <p:transition spd="slow" advTm="2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524000" y="17526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defRPr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524000" y="226475"/>
            <a:ext cx="11296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(SGK trang 43). </a:t>
            </a: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vẽ bốn hình dưới đây:</a:t>
            </a:r>
          </a:p>
        </p:txBody>
      </p:sp>
      <p:pic>
        <p:nvPicPr>
          <p:cNvPr id="12293" name="Picture 9" descr="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0" r="3604" b="8966"/>
          <a:stretch>
            <a:fillRect/>
          </a:stretch>
        </p:blipFill>
        <p:spPr bwMode="auto">
          <a:xfrm>
            <a:off x="2009774" y="2004110"/>
            <a:ext cx="8258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Slide Number Placeholder 9"/>
          <p:cNvSpPr txBox="1">
            <a:spLocks noGrp="1"/>
          </p:cNvSpPr>
          <p:nvPr/>
        </p:nvSpPr>
        <p:spPr bwMode="auto">
          <a:xfrm>
            <a:off x="8534400" y="6669088"/>
            <a:ext cx="21336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B6B6B62-6D23-430B-B505-8174A3CD5C93}" type="slidenum">
              <a:rPr lang="en-US" altLang="en-US" sz="10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E8234-2260-43B9-9660-4BD2A96BB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524" y="4272088"/>
            <a:ext cx="4924425" cy="216583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8AB566-2625-414E-92AD-A5234860C8D1}"/>
              </a:ext>
            </a:extLst>
          </p:cNvPr>
          <p:cNvCxnSpPr>
            <a:cxnSpLocks/>
          </p:cNvCxnSpPr>
          <p:nvPr/>
        </p:nvCxnSpPr>
        <p:spPr>
          <a:xfrm>
            <a:off x="3162300" y="3333750"/>
            <a:ext cx="3119436" cy="13265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1304F4-62F4-4E81-8C2C-2F5A683D5C8D}"/>
              </a:ext>
            </a:extLst>
          </p:cNvPr>
          <p:cNvCxnSpPr>
            <a:cxnSpLocks/>
          </p:cNvCxnSpPr>
          <p:nvPr/>
        </p:nvCxnSpPr>
        <p:spPr>
          <a:xfrm>
            <a:off x="5429250" y="3333749"/>
            <a:ext cx="2952749" cy="13265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B4AD36-B079-4877-8D17-501BDB8CDE49}"/>
              </a:ext>
            </a:extLst>
          </p:cNvPr>
          <p:cNvCxnSpPr>
            <a:cxnSpLocks/>
          </p:cNvCxnSpPr>
          <p:nvPr/>
        </p:nvCxnSpPr>
        <p:spPr>
          <a:xfrm flipH="1">
            <a:off x="5514975" y="3333748"/>
            <a:ext cx="1838324" cy="1326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D53387-3D45-44D3-9133-67B14A31D7FE}"/>
              </a:ext>
            </a:extLst>
          </p:cNvPr>
          <p:cNvCxnSpPr>
            <a:cxnSpLocks/>
          </p:cNvCxnSpPr>
          <p:nvPr/>
        </p:nvCxnSpPr>
        <p:spPr>
          <a:xfrm flipH="1">
            <a:off x="6281736" y="3322040"/>
            <a:ext cx="3043238" cy="26837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FD8242-05B5-4EDC-A3D3-20515AC0D5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80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4"/>
    </mc:Choice>
    <mc:Fallback xmlns="">
      <p:transition spd="slow" advTm="3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AAD14-D045-42FB-ACCB-7A76DFCC19AA}"/>
              </a:ext>
            </a:extLst>
          </p:cNvPr>
          <p:cNvSpPr txBox="1">
            <a:spLocks/>
          </p:cNvSpPr>
          <p:nvPr/>
        </p:nvSpPr>
        <p:spPr>
          <a:xfrm>
            <a:off x="1930737" y="1816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Hướng dẫn thực hành </a:t>
            </a:r>
          </a:p>
        </p:txBody>
      </p:sp>
      <p:pic>
        <p:nvPicPr>
          <p:cNvPr id="3" name="bai 1 43">
            <a:hlinkClick r:id="" action="ppaction://media"/>
            <a:extLst>
              <a:ext uri="{FF2B5EF4-FFF2-40B4-BE49-F238E27FC236}">
                <a16:creationId xmlns:a16="http://schemas.microsoft.com/office/drawing/2014/main" id="{09F85757-DC8F-4F5D-A9EF-4C7E623694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8386" y="1325563"/>
            <a:ext cx="8976461" cy="50492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27B9F0-8DCE-4F55-A122-2C268FB142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9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2"/>
    </mc:Choice>
    <mc:Fallback xmlns="">
      <p:transition spd="slow" advTm="9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1" objId="3"/>
        <p14:stopEvt time="9237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8A2E27-12A6-4C30-A9A0-CB901BB8D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0616" y="1614782"/>
            <a:ext cx="5009960" cy="999065"/>
          </a:xfrm>
          <a:solidFill>
            <a:srgbClr val="FFFF99"/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267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CẦN GHI NHỚ</a:t>
            </a:r>
            <a:endParaRPr lang="en-US" sz="4267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990" y="3093851"/>
            <a:ext cx="9838560" cy="19420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công cụ              để vẽ hình chữ nhật hoặc hình vuông.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Char char="-"/>
            </a:pPr>
            <a:r>
              <a:rPr lang="en-US" sz="2800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công cụ              để vẽ hình elip hoặc hình tròn.</a:t>
            </a:r>
            <a:endParaRPr lang="en-US" sz="3733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4911" r="15693"/>
          <a:stretch/>
        </p:blipFill>
        <p:spPr>
          <a:xfrm>
            <a:off x="4279992" y="4008909"/>
            <a:ext cx="787217" cy="52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230" y="3244942"/>
            <a:ext cx="867954" cy="5239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3CA89B-4490-4254-8125-3CCD56F39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0"/>
    </mc:Choice>
    <mc:Fallback xmlns="">
      <p:transition spd="slow" advTm="1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48952" y="3110960"/>
            <a:ext cx="7913384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7200" b="1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7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6C52E5-25CA-4E1B-8948-D8853FEF6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8464"/>
      </p:ext>
    </p:extLst>
  </p:cSld>
  <p:clrMapOvr>
    <a:masterClrMapping/>
  </p:clrMapOvr>
  <p:transition spd="slow" advTm="663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">
            <a:extLst>
              <a:ext uri="{FF2B5EF4-FFF2-40B4-BE49-F238E27FC236}">
                <a16:creationId xmlns:a16="http://schemas.microsoft.com/office/drawing/2014/main" id="{2176E562-305D-40B2-9A81-8EF92101E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585" y="177341"/>
            <a:ext cx="105727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ĐIỀU CẦN LƯU Ý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AAF212-7B02-4992-A99C-8EBFED6E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464735"/>
            <a:ext cx="10058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DF3713-83F3-4DA2-AA28-02688269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580747"/>
            <a:ext cx="10464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Nhấn nút “Tạm dừng” khi phải trả lời câu hỏi 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A4318-D6A6-41C6-A533-FCF96F8E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750735"/>
            <a:ext cx="10668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Nhấn nút “Tiếp tục” khi đã tìm được câu trả lời 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BBF53-0725-429F-8261-BD12BF610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4" y="4893737"/>
            <a:ext cx="1157604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túc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DE1281-0A3B-44E3-AA55-B3EFCAA66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5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0"/>
    </mc:Choice>
    <mc:Fallback xmlns="">
      <p:transition spd="slow" advTm="1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7059" r="3713"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6572250" y="2657475"/>
            <a:ext cx="528575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KHỞI </a:t>
            </a:r>
            <a:r>
              <a:rPr kumimoji="0" lang="en-US" sz="24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ĐỘNG ĐẦU GIỜ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894A9-0BAC-41AB-AD6E-8E7D0FC9C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"/>
    </mc:Choice>
    <mc:Fallback xmlns=""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2661810"/>
            <a:ext cx="12192000" cy="186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286625" y="3101081"/>
            <a:ext cx="552770" cy="104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91236" y="3449503"/>
            <a:ext cx="3195989" cy="113104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94416" y="5200123"/>
            <a:ext cx="195423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2…………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154664" y="3921108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68383" y="1131767"/>
            <a:ext cx="9047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chú thích cho bảng chọn trên phần mềm Paint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44234" y="265800"/>
            <a:ext cx="30187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 ĐỘNG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4983" y="3082032"/>
            <a:ext cx="1931992" cy="1046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42906" y="3909157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81400" y="5190598"/>
            <a:ext cx="231457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1……….........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9D57AA-DE0C-405F-AF68-B6EEFC9186B3}"/>
              </a:ext>
            </a:extLst>
          </p:cNvPr>
          <p:cNvSpPr txBox="1"/>
          <p:nvPr/>
        </p:nvSpPr>
        <p:spPr>
          <a:xfrm>
            <a:off x="9256187" y="5190598"/>
            <a:ext cx="237383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3…………......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0A2F6C-59D1-405B-9673-1F0D4E624233}"/>
              </a:ext>
            </a:extLst>
          </p:cNvPr>
          <p:cNvCxnSpPr/>
          <p:nvPr/>
        </p:nvCxnSpPr>
        <p:spPr>
          <a:xfrm flipV="1">
            <a:off x="10364086" y="3911583"/>
            <a:ext cx="286294" cy="13004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9CE8E00-5838-4884-8FA4-44E2AF3FCACB}"/>
              </a:ext>
            </a:extLst>
          </p:cNvPr>
          <p:cNvSpPr txBox="1"/>
          <p:nvPr/>
        </p:nvSpPr>
        <p:spPr>
          <a:xfrm>
            <a:off x="4808516" y="1992165"/>
            <a:ext cx="1447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BD7301-B486-41FF-B5CC-3C4F2DC660D8}"/>
              </a:ext>
            </a:extLst>
          </p:cNvPr>
          <p:cNvSpPr txBox="1"/>
          <p:nvPr/>
        </p:nvSpPr>
        <p:spPr>
          <a:xfrm>
            <a:off x="6890161" y="1999030"/>
            <a:ext cx="18984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mẫu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188D87-FA36-4E16-8328-2749BE82FCA2}"/>
              </a:ext>
            </a:extLst>
          </p:cNvPr>
          <p:cNvSpPr txBox="1"/>
          <p:nvPr/>
        </p:nvSpPr>
        <p:spPr>
          <a:xfrm>
            <a:off x="2438683" y="1999030"/>
            <a:ext cx="21357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màu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AE2DE6-C8A4-4F5E-8ACD-1DEC2CE3F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9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9"/>
    </mc:Choice>
    <mc:Fallback xmlns="">
      <p:transition spd="slow" advTm="3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0.59987 0.4620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15195 0.461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24453 0.4606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9" grpId="0" animBg="1"/>
      <p:bldP spid="17" grpId="0" animBg="1"/>
      <p:bldP spid="20" grpId="0" animBg="1"/>
      <p:bldP spid="13" grpId="0" animBg="1"/>
      <p:bldP spid="16" grpId="0"/>
      <p:bldP spid="16" grpId="1"/>
      <p:bldP spid="21" grpId="0"/>
      <p:bldP spid="21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0433" y="1313481"/>
            <a:ext cx="9252792" cy="344344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CHỦ ĐỀ 2: EM TẬP VẼ</a:t>
            </a:r>
            <a:endParaRPr kumimoji="0" lang="en-US" sz="4800" b="1" i="1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 2: VẼ HÌNH</a:t>
            </a:r>
            <a:r>
              <a:rPr kumimoji="0" lang="en-US" sz="4800" b="1" i="0" u="none" strike="noStrike" kern="1200" cap="none" spc="0" normalizeH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TỪ MẪU CÓ SẴN.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CHỌN</a:t>
            </a:r>
            <a:r>
              <a:rPr lang="en-US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 ĐỘ DÀY, MÀU NÉT VẼ 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(SGK Trang </a:t>
            </a:r>
            <a:r>
              <a:rPr lang="en-US" sz="4800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/>
              </a:rPr>
              <a:t>42</a:t>
            </a:r>
            <a:r>
              <a:rPr kumimoji="0" lang="en-US" sz="4800" i="1" u="none" strike="noStrike" kern="1200" cap="none" spc="0" normalizeH="0" baseline="0" noProof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3" name="图片 10244" descr="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409" y="3768539"/>
            <a:ext cx="3242026" cy="30181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CEA1DA-1A61-483A-9D4E-662E328E6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9807"/>
      </p:ext>
    </p:extLst>
  </p:cSld>
  <p:clrMapOvr>
    <a:masterClrMapping/>
  </p:clrMapOvr>
  <p:transition spd="slow" advTm="1566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822995" y="1691487"/>
            <a:ext cx="5571067" cy="79586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883715" y="1749022"/>
            <a:ext cx="707565" cy="707566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3854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741978" y="1760541"/>
            <a:ext cx="3552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 tiêu bài học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70045" y="2725711"/>
            <a:ext cx="10686033" cy="795867"/>
            <a:chOff x="1080665" y="3249261"/>
            <a:chExt cx="10686033" cy="795867"/>
          </a:xfrm>
        </p:grpSpPr>
        <p:sp>
          <p:nvSpPr>
            <p:cNvPr id="6" name="圆角矩形 29"/>
            <p:cNvSpPr/>
            <p:nvPr/>
          </p:nvSpPr>
          <p:spPr>
            <a:xfrm>
              <a:off x="1080665" y="3249261"/>
              <a:ext cx="10686033" cy="79586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grpSp>
          <p:nvGrpSpPr>
            <p:cNvPr id="12" name="组合 7"/>
            <p:cNvGrpSpPr/>
            <p:nvPr/>
          </p:nvGrpSpPr>
          <p:grpSpPr>
            <a:xfrm>
              <a:off x="1354372" y="3292968"/>
              <a:ext cx="707565" cy="707565"/>
              <a:chOff x="1304973" y="2019068"/>
              <a:chExt cx="530674" cy="530674"/>
            </a:xfrm>
          </p:grpSpPr>
          <p:sp>
            <p:nvSpPr>
              <p:cNvPr id="13" name="椭圆 33"/>
              <p:cNvSpPr/>
              <p:nvPr/>
            </p:nvSpPr>
            <p:spPr>
              <a:xfrm>
                <a:off x="1304973" y="2019068"/>
                <a:ext cx="530674" cy="530674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  <p:sp>
            <p:nvSpPr>
              <p:cNvPr id="14" name="文本框 37"/>
              <p:cNvSpPr txBox="1"/>
              <p:nvPr/>
            </p:nvSpPr>
            <p:spPr>
              <a:xfrm>
                <a:off x="1330341" y="2044892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微软雅黑"/>
                    <a:cs typeface="+mn-cs"/>
                  </a:rPr>
                  <a:t>01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</p:grpSp>
        <p:sp>
          <p:nvSpPr>
            <p:cNvPr id="22" name="文本框 45"/>
            <p:cNvSpPr txBox="1"/>
            <p:nvPr/>
          </p:nvSpPr>
          <p:spPr>
            <a:xfrm>
              <a:off x="2159993" y="3392727"/>
              <a:ext cx="5939446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Vẽ</a:t>
              </a:r>
              <a:r>
                <a:rPr kumimoji="0" lang="en-US" altLang="zh-CN" sz="2667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 được hình từ hình mẫu có sẵn.</a:t>
              </a:r>
              <a:endParaRPr kumimoji="0" lang="zh-CN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等线" panose="020B0604020202020204" charset="-122"/>
                <a:cs typeface="Tahom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70046" y="3839966"/>
            <a:ext cx="10686032" cy="920941"/>
            <a:chOff x="1080665" y="4332790"/>
            <a:chExt cx="10686032" cy="1010501"/>
          </a:xfrm>
        </p:grpSpPr>
        <p:sp>
          <p:nvSpPr>
            <p:cNvPr id="7" name="圆角矩形 30"/>
            <p:cNvSpPr/>
            <p:nvPr/>
          </p:nvSpPr>
          <p:spPr>
            <a:xfrm>
              <a:off x="1080665" y="4332790"/>
              <a:ext cx="10686032" cy="101050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grpSp>
          <p:nvGrpSpPr>
            <p:cNvPr id="15" name="组合 8"/>
            <p:cNvGrpSpPr/>
            <p:nvPr/>
          </p:nvGrpSpPr>
          <p:grpSpPr>
            <a:xfrm>
              <a:off x="1388197" y="4459645"/>
              <a:ext cx="771796" cy="800072"/>
              <a:chOff x="1330341" y="2741672"/>
              <a:chExt cx="578847" cy="600052"/>
            </a:xfrm>
          </p:grpSpPr>
          <p:sp>
            <p:nvSpPr>
              <p:cNvPr id="16" name="椭圆 34"/>
              <p:cNvSpPr/>
              <p:nvPr/>
            </p:nvSpPr>
            <p:spPr>
              <a:xfrm>
                <a:off x="1330341" y="2741672"/>
                <a:ext cx="578847" cy="600052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  <p:sp>
            <p:nvSpPr>
              <p:cNvPr id="17" name="文本框 38"/>
              <p:cNvSpPr txBox="1"/>
              <p:nvPr/>
            </p:nvSpPr>
            <p:spPr>
              <a:xfrm>
                <a:off x="1381076" y="2785183"/>
                <a:ext cx="479939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微软雅黑"/>
                    <a:cs typeface="+mn-cs"/>
                  </a:rPr>
                  <a:t>02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微软雅黑"/>
                  <a:cs typeface="+mn-cs"/>
                </a:endParaRPr>
              </a:p>
            </p:txBody>
          </p:sp>
        </p:grpSp>
        <p:sp>
          <p:nvSpPr>
            <p:cNvPr id="23" name="文本框 46"/>
            <p:cNvSpPr txBox="1"/>
            <p:nvPr/>
          </p:nvSpPr>
          <p:spPr>
            <a:xfrm>
              <a:off x="2227640" y="4577302"/>
              <a:ext cx="9354673" cy="630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Biết</a:t>
              </a:r>
              <a:r>
                <a:rPr kumimoji="0" lang="en-US" altLang="zh-CN" sz="2667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itchFamily="34" charset="0"/>
                  <a:ea typeface="等线" panose="020B0604020202020204" charset="-122"/>
                  <a:cs typeface="Tahoma" pitchFamily="34" charset="0"/>
                </a:rPr>
                <a:t> cách chọn độ dày, màu nét vẽ.</a:t>
              </a:r>
              <a:endParaRPr kumimoji="0" lang="zh-CN" alt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等线" panose="020B0604020202020204" charset="-122"/>
                <a:cs typeface="Tahoma" pitchFamily="34" charset="0"/>
              </a:endParaRPr>
            </a:p>
          </p:txBody>
        </p:sp>
      </p:grpSp>
      <p:pic>
        <p:nvPicPr>
          <p:cNvPr id="25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129" y="-126982"/>
            <a:ext cx="8342219" cy="19004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2F3ABA-2A8F-4EFD-822A-DAB964FFF6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7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4"/>
    </mc:Choice>
    <mc:Fallback xmlns="">
      <p:transition spd="slow" advTm="1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58354" y="1680128"/>
            <a:ext cx="7675996" cy="432062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trong số các hình mẫu.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        rồi chọn kích thước cho nét vẽ.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chuột vào trang vẽ, nhấn giữ nút chuột trái rồi kéo chuột một đoạn (tùy kích thước hình chữ nhật em muốn vẽ), sau đó thả nút chuột.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968" y="1071183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Chọn độ dày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82" y="2600325"/>
            <a:ext cx="5536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A05AE-72E0-4CF1-8798-6B41BA79F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355" y="1310467"/>
            <a:ext cx="2895600" cy="1289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58E1B1-6950-436E-A6F5-B80621C0C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07" y="1680128"/>
            <a:ext cx="762005" cy="711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1F44B0-2118-48F3-912C-833265190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354" y="2830789"/>
            <a:ext cx="2895599" cy="2486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1D86A66-5B29-4AB3-B120-1D358487E595}"/>
              </a:ext>
            </a:extLst>
          </p:cNvPr>
          <p:cNvSpPr/>
          <p:nvPr/>
        </p:nvSpPr>
        <p:spPr>
          <a:xfrm>
            <a:off x="8628354" y="5557837"/>
            <a:ext cx="2895599" cy="885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899F26-41A8-4104-A451-A33CFE749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3"/>
    </mc:Choice>
    <mc:Fallback xmlns="">
      <p:transition spd="slow" advTm="3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361E-95E8-4E27-9576-8D8C42D2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/>
              <a:t>Hướng dẫn thực hành </a:t>
            </a:r>
          </a:p>
        </p:txBody>
      </p:sp>
      <p:pic>
        <p:nvPicPr>
          <p:cNvPr id="4" name="ve hcn">
            <a:hlinkClick r:id="" action="ppaction://media"/>
            <a:extLst>
              <a:ext uri="{FF2B5EF4-FFF2-40B4-BE49-F238E27FC236}">
                <a16:creationId xmlns:a16="http://schemas.microsoft.com/office/drawing/2014/main" id="{2AA84FD6-C1FD-44E7-ACA4-DD70D3DF4A8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4" end="532.3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4646" y="1325563"/>
            <a:ext cx="9193012" cy="517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F06559-125D-4ECE-B610-A3A640546D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2"/>
    </mc:Choice>
    <mc:Fallback xmlns="">
      <p:transition spd="slow" advTm="2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64" objId="4"/>
        <p14:triggerEvt type="onClick" time="4666" objId="4"/>
        <p14:stopEvt time="27373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07622" y="157783"/>
            <a:ext cx="5588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653142" y="1741083"/>
            <a:ext cx="6757308" cy="4554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hình            trong danh sách hình mẫu.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chọn màu </a:t>
            </a: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 1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nét vẽ.</a:t>
            </a:r>
            <a:endParaRPr lang="en-US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con trỏ chuột vào trang vẽ, nhấn giữ nút trái chuột và kéo thả để vẽ hình.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082" y="1111096"/>
            <a:ext cx="3478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Chọn màu nét vẽ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92134-CEE4-4945-B240-620223AE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448" y="1788708"/>
            <a:ext cx="3415982" cy="149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B8750-6B97-4868-AF56-01AD43F7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16" y="3471864"/>
            <a:ext cx="3385128" cy="12811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D051EC0-4E63-4CFF-AC19-96A990B9C41E}"/>
              </a:ext>
            </a:extLst>
          </p:cNvPr>
          <p:cNvSpPr/>
          <p:nvPr/>
        </p:nvSpPr>
        <p:spPr>
          <a:xfrm>
            <a:off x="8015111" y="5019675"/>
            <a:ext cx="3234655" cy="1114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03250-0F93-4CF2-9D4E-664C81B8C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19" y="1682558"/>
            <a:ext cx="1069981" cy="9429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8E4637-662D-4B5D-BB47-F1DA47993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2"/>
    </mc:Choice>
    <mc:Fallback xmlns="">
      <p:transition spd="slow" advTm="2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8|3.3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.3|3.9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6|4.3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414</Words>
  <Application>Microsoft Office PowerPoint</Application>
  <PresentationFormat>Widescreen</PresentationFormat>
  <Paragraphs>52</Paragraphs>
  <Slides>16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Tahoma</vt:lpstr>
      <vt:lpstr>Times New Roman</vt:lpstr>
      <vt:lpstr>Trebuchet MS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thực hành </vt:lpstr>
      <vt:lpstr>PowerPoint Presentation</vt:lpstr>
      <vt:lpstr>PowerPoint Presentation</vt:lpstr>
      <vt:lpstr>Để vẽ được hình tròn và hình vuông em chọn công cụ             hoặc            trong số các hình mẫu rồi nhấn phím  Shift       trong lúc vẽ.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</cp:lastModifiedBy>
  <cp:revision>19</cp:revision>
  <dcterms:created xsi:type="dcterms:W3CDTF">2021-10-19T02:18:02Z</dcterms:created>
  <dcterms:modified xsi:type="dcterms:W3CDTF">2021-10-31T08:38:26Z</dcterms:modified>
</cp:coreProperties>
</file>