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9" r:id="rId5"/>
    <p:sldMasterId id="2147483713" r:id="rId6"/>
  </p:sldMasterIdLst>
  <p:notesMasterIdLst>
    <p:notesMasterId r:id="rId28"/>
  </p:notesMasterIdLst>
  <p:sldIdLst>
    <p:sldId id="257" r:id="rId7"/>
    <p:sldId id="258" r:id="rId8"/>
    <p:sldId id="259" r:id="rId9"/>
    <p:sldId id="260" r:id="rId10"/>
    <p:sldId id="262" r:id="rId11"/>
    <p:sldId id="263" r:id="rId12"/>
    <p:sldId id="261" r:id="rId13"/>
    <p:sldId id="264" r:id="rId14"/>
    <p:sldId id="265" r:id="rId15"/>
    <p:sldId id="266" r:id="rId16"/>
    <p:sldId id="279" r:id="rId17"/>
    <p:sldId id="267" r:id="rId18"/>
    <p:sldId id="268" r:id="rId19"/>
    <p:sldId id="278" r:id="rId20"/>
    <p:sldId id="270" r:id="rId21"/>
    <p:sldId id="271" r:id="rId22"/>
    <p:sldId id="272" r:id="rId23"/>
    <p:sldId id="273" r:id="rId24"/>
    <p:sldId id="275" r:id="rId25"/>
    <p:sldId id="277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F25F8-42D5-41C4-B726-2A31E94D347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A7357-EFEB-48A1-90CF-0CAB022B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90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5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2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833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68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2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9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85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5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3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7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3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4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83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0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1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31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5AA450-E61D-4E43-93C1-3CE3389093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8103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DB196A-B0BB-4DB4-93B9-261B5A88EE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9539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C1346C-ADE0-4FDA-AFEF-D028399173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9851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5CE7F3-2CDA-4138-A82C-FC21C3467E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684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D9102D-505D-428F-9CA9-9C865FC587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104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9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A7B0A2-EB7D-4708-90EC-047E154918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001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E65F8F-462B-46C4-80D0-4764137AA1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1244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4020C3-41BB-44EE-9A0F-B19C6539EB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769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6B16AE-76C1-4048-B1C6-EB1910065D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5846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E3B77-179C-4232-BEEB-939848050D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2058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D02CF5-F054-48EF-AE5A-0B1DCAE0FE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3734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62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3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77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0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34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49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72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93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1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45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74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9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40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35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84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1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95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38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05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69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55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59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81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58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ea typeface="等线" panose="020B0604020202020204" charset="-122"/>
              </a:rPr>
              <a:pPr>
                <a:defRPr/>
              </a:pPr>
              <a:t>2021/11/11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等线" panose="020B0604020202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ea typeface="等线" panose="020B0604020202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等线" panose="020B0604020202020204" charset="-122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143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132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11/11/2021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8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25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513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65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09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1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74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74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55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1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650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831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45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28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ACD5-732A-42A6-8103-646CC77752B8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6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383BA-7E87-4456-A162-EE078D194C33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5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1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8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399" y="332216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64" y="2199393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</a:t>
            </a:r>
            <a:r>
              <a:rPr lang="en-US" sz="6400" b="1" kern="0" spc="67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en-US" sz="6400" b="1" kern="0" spc="67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977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570263" y="1524912"/>
            <a:ext cx="99795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zh-CN" b="1" smtClean="0">
                <a:latin typeface="Times New Roman" panose="02020603050405020304" pitchFamily="18" charset="0"/>
                <a:ea typeface="SimSun" panose="02010600030101010101" pitchFamily="2" charset="-122"/>
              </a:rPr>
              <a:t>Bài 3– SGK 48: </a:t>
            </a:r>
            <a:r>
              <a:rPr lang="en-US" altLang="zh-CN" smtClean="0">
                <a:latin typeface="Times New Roman" panose="02020603050405020304" pitchFamily="18" charset="0"/>
                <a:ea typeface="SimSun" panose="02010600030101010101" pitchFamily="2" charset="-122"/>
              </a:rPr>
              <a:t>Em hãy </a:t>
            </a:r>
            <a:r>
              <a:rPr lang="nl-NL" smtClean="0">
                <a:effectLst/>
                <a:latin typeface="Times New Roman" pitchFamily="18" charset="0"/>
                <a:cs typeface="Times New Roman" pitchFamily="18" charset="0"/>
              </a:rPr>
              <a:t>vẽ chiếc điện thoại như hình bên, lưu bài vẽ vào thư mục trên máy tính có tên </a:t>
            </a:r>
            <a:r>
              <a:rPr lang="nl-NL" b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dienthoai</a:t>
            </a:r>
            <a:r>
              <a:rPr lang="nl-NL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0719935" y="5280026"/>
            <a:ext cx="1733550" cy="1311275"/>
            <a:chOff x="432" y="1536"/>
            <a:chExt cx="796" cy="792"/>
          </a:xfrm>
        </p:grpSpPr>
        <p:grpSp>
          <p:nvGrpSpPr>
            <p:cNvPr id="21516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21519" name="Picture 13" descr="Dauhoi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14" descr="Dauhoi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7" name="Picture 15" descr="ag0031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6" descr="ag0031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48205" y="940137"/>
            <a:ext cx="2645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43" y="2602130"/>
            <a:ext cx="2631232" cy="419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687474" y="1492250"/>
            <a:ext cx="108804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SGK 48: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 vẽ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dienthoai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bỏ một vài chi tiết và vẽ thêm các chi tiết khác để được chiếc điện thoại như hình bên. Lưu lại bài vẽ trong thư mục của em.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36243" y="6139190"/>
            <a:ext cx="312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47543" y="6139190"/>
            <a:ext cx="312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995" y="1008900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Thực hành: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82" y="2978629"/>
            <a:ext cx="54578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0" y="4503557"/>
            <a:ext cx="609600" cy="158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2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855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488" y="943412"/>
            <a:ext cx="5660788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8722" y="2720127"/>
            <a:ext cx="8405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58738" algn="l"/>
              </a:tabLst>
            </a:pP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           để tẩy các chi tiết nhỏ trên bức tranh.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04" y="2812133"/>
            <a:ext cx="907846" cy="62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1786530" y="4482858"/>
            <a:ext cx="84121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- Để </a:t>
            </a:r>
            <a:r>
              <a:rPr lang="en-US" altLang="zh-CN">
                <a:latin typeface="Times New Roman" panose="02020603050405020304" pitchFamily="18" charset="0"/>
              </a:rPr>
              <a:t>thay đổi kích </a:t>
            </a:r>
            <a:r>
              <a:rPr lang="en-US" altLang="zh-CN" smtClean="0">
                <a:latin typeface="Times New Roman" panose="02020603050405020304" pitchFamily="18" charset="0"/>
              </a:rPr>
              <a:t>thước của     , </a:t>
            </a:r>
            <a:r>
              <a:rPr lang="en-US" altLang="zh-CN">
                <a:latin typeface="Times New Roman" panose="02020603050405020304" pitchFamily="18" charset="0"/>
              </a:rPr>
              <a:t>em chọn công cụ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>
                <a:latin typeface="Times New Roman" panose="02020603050405020304" pitchFamily="18" charset="0"/>
              </a:rPr>
              <a:t>rồi chọn kích </a:t>
            </a:r>
            <a:r>
              <a:rPr lang="en-US" altLang="zh-CN" smtClean="0">
                <a:latin typeface="Times New Roman" panose="02020603050405020304" pitchFamily="18" charset="0"/>
              </a:rPr>
              <a:t>thước </a:t>
            </a:r>
            <a:r>
              <a:rPr lang="en-US" altLang="zh-CN">
                <a:latin typeface="Times New Roman" panose="02020603050405020304" pitchFamily="18" charset="0"/>
              </a:rPr>
              <a:t>trong nút lệnh      .  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33" y="4526631"/>
            <a:ext cx="41611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135" y="4431314"/>
            <a:ext cx="529604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47" y="5056654"/>
            <a:ext cx="47759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8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49" y="1819667"/>
            <a:ext cx="11816986" cy="215443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4: TẨY, XÓA CHI TIẾT TRANH VẼ </a:t>
            </a:r>
            <a:r>
              <a:rPr lang="en-US" sz="44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</a:t>
            </a:r>
            <a:r>
              <a:rPr lang="en-US" sz="4400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</a:t>
            </a:r>
            <a:endParaRPr lang="en-US" sz="4400" b="1" i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i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47)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61968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72242"/>
            <a:ext cx="10686033" cy="795867"/>
            <a:chOff x="1080665" y="3087336"/>
            <a:chExt cx="10686033" cy="795867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79586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88196" y="3107858"/>
              <a:ext cx="707565" cy="707566"/>
              <a:chOff x="1330341" y="1880233"/>
              <a:chExt cx="530674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30341" y="1880233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76681" y="1940095"/>
                <a:ext cx="458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8719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tẩy để tẩy, xóa chi tiết tranh </a:t>
              </a:r>
              <a:r>
                <a:rPr lang="en-US" altLang="en-US" sz="28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altLang="zh-CN" sz="280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6" y="4149976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9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chọn hình vuông, chọn hình tự do để chọn chi tiết tranh muốn xóa </a:t>
              </a:r>
              <a:r>
                <a:rPr lang="en-US" altLang="zh-CN" sz="280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3995" y="1008900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Các công cụ: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09" y="2742916"/>
            <a:ext cx="4206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43" y="3848584"/>
            <a:ext cx="33591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991100"/>
            <a:ext cx="1851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23257" y="1596937"/>
            <a:ext cx="1066800" cy="838200"/>
            <a:chOff x="2590800" y="3200400"/>
            <a:chExt cx="1066800" cy="838200"/>
          </a:xfrm>
        </p:grpSpPr>
        <p:pic>
          <p:nvPicPr>
            <p:cNvPr id="1844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1" y="3276600"/>
              <a:ext cx="76676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590800" y="3200400"/>
              <a:ext cx="1066800" cy="838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3342" y="2612287"/>
            <a:ext cx="4564842" cy="1066800"/>
            <a:chOff x="2590800" y="4060371"/>
            <a:chExt cx="3124200" cy="1066800"/>
          </a:xfrm>
        </p:grpSpPr>
        <p:pic>
          <p:nvPicPr>
            <p:cNvPr id="1844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4060371"/>
              <a:ext cx="29908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2590800" y="4114800"/>
              <a:ext cx="3124200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0599" y="3869587"/>
            <a:ext cx="4174525" cy="838200"/>
            <a:chOff x="2590800" y="5105400"/>
            <a:chExt cx="3124200" cy="838200"/>
          </a:xfrm>
        </p:grpSpPr>
        <p:pic>
          <p:nvPicPr>
            <p:cNvPr id="18442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5195613"/>
              <a:ext cx="3048000" cy="64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2590800" y="5105400"/>
              <a:ext cx="3124200" cy="838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0600" y="4928956"/>
            <a:ext cx="3048000" cy="838200"/>
            <a:chOff x="990600" y="4928956"/>
            <a:chExt cx="3048000" cy="838200"/>
          </a:xfrm>
        </p:grpSpPr>
        <p:sp>
          <p:nvSpPr>
            <p:cNvPr id="22" name="Rounded Rectangle 21"/>
            <p:cNvSpPr/>
            <p:nvPr/>
          </p:nvSpPr>
          <p:spPr>
            <a:xfrm>
              <a:off x="990600" y="4928956"/>
              <a:ext cx="3048000" cy="838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67"/>
            <p:cNvSpPr txBox="1">
              <a:spLocks noChangeArrowheads="1"/>
            </p:cNvSpPr>
            <p:nvPr/>
          </p:nvSpPr>
          <p:spPr bwMode="auto">
            <a:xfrm>
              <a:off x="1175658" y="5088500"/>
              <a:ext cx="22098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Phím: </a:t>
              </a: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Delete</a:t>
              </a:r>
              <a:endParaRPr lang="en-US" sz="28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953183" y="157783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XÓA </a:t>
            </a: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CHI TIẾT TRANH VẼ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0557" y="1828800"/>
            <a:ext cx="304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CC"/>
                </a:solidFill>
                <a:latin typeface="Time new roman"/>
              </a:rPr>
              <a:t>Công cụ Select</a:t>
            </a:r>
            <a:endParaRPr lang="en-US" sz="2400">
              <a:solidFill>
                <a:srgbClr val="0000CC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94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5" y="1849474"/>
            <a:ext cx="9712119" cy="36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145795" y="3158562"/>
            <a:ext cx="366108" cy="5077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4648200" y="5734642"/>
            <a:ext cx="3505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Phím: </a:t>
            </a:r>
            <a:r>
              <a:rPr lang="en-US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Delete</a:t>
            </a:r>
            <a:endParaRPr lang="en-US" sz="30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6400800" y="3798598"/>
            <a:ext cx="832513" cy="192078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995" y="1008900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Các công cụ: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53183" y="157783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XÓA </a:t>
            </a: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CHI TIẾT TRANH VẼ</a:t>
            </a:r>
          </a:p>
        </p:txBody>
      </p:sp>
    </p:spTree>
    <p:extLst>
      <p:ext uri="{BB962C8B-B14F-4D97-AF65-F5344CB8AC3E}">
        <p14:creationId xmlns:p14="http://schemas.microsoft.com/office/powerpoint/2010/main" val="40821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45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7"/>
          <p:cNvSpPr txBox="1">
            <a:spLocks noChangeArrowheads="1"/>
          </p:cNvSpPr>
          <p:nvPr/>
        </p:nvSpPr>
        <p:spPr bwMode="auto">
          <a:xfrm>
            <a:off x="680812" y="1798461"/>
            <a:ext cx="89884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 1: Nháy chọn công cụ                                   </a:t>
            </a:r>
            <a:r>
              <a:rPr lang="en-US" altLang="zh-CN" sz="2800" smtClean="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        </a:t>
            </a: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 2: Kéo thả chuột sao cho phần nét đứt        bao quanh vùng được chọn.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 3: Nhấn phím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Delete</a:t>
            </a: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để xóa vùng đã chọn.</a:t>
            </a:r>
          </a:p>
        </p:txBody>
      </p:sp>
      <p:pic>
        <p:nvPicPr>
          <p:cNvPr id="245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4" y="2683261"/>
            <a:ext cx="650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151123"/>
              </p:ext>
            </p:extLst>
          </p:nvPr>
        </p:nvGraphicFramePr>
        <p:xfrm>
          <a:off x="4771490" y="1903238"/>
          <a:ext cx="28606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4" imgW="1270065" imgH="228612" progId="Paint.Picture">
                  <p:embed/>
                </p:oleObj>
              </mc:Choice>
              <mc:Fallback>
                <p:oleObj r:id="rId4" imgW="1270065" imgH="228612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490" y="1903238"/>
                        <a:ext cx="286067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479052"/>
              </p:ext>
            </p:extLst>
          </p:nvPr>
        </p:nvGraphicFramePr>
        <p:xfrm>
          <a:off x="8859839" y="1734056"/>
          <a:ext cx="5032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6" imgW="393859" imgH="635033" progId="Paint.Picture">
                  <p:embed/>
                </p:oleObj>
              </mc:Choice>
              <mc:Fallback>
                <p:oleObj r:id="rId6" imgW="393859" imgH="635033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9839" y="1734056"/>
                        <a:ext cx="50323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3995" y="1008900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Các bước thực hiện: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3183" y="157783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XÓA </a:t>
            </a: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CHI TIẾT TRANH VẼ</a:t>
            </a:r>
          </a:p>
        </p:txBody>
      </p:sp>
    </p:spTree>
    <p:extLst>
      <p:ext uri="{BB962C8B-B14F-4D97-AF65-F5344CB8AC3E}">
        <p14:creationId xmlns:p14="http://schemas.microsoft.com/office/powerpoint/2010/main" val="34488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7"/>
          <p:cNvSpPr txBox="1">
            <a:spLocks noChangeArrowheads="1"/>
          </p:cNvSpPr>
          <p:nvPr/>
        </p:nvSpPr>
        <p:spPr bwMode="auto">
          <a:xfrm>
            <a:off x="347970" y="2204670"/>
            <a:ext cx="789398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90513" algn="just">
              <a:spcBef>
                <a:spcPct val="50000"/>
              </a:spcBef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1: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Mở bài vẽ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Ngoi Nha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đã vẽ ở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học trước.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  <a:buAutoNum type="alphaLcPeriod"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Dùng công cụ         thực </a:t>
            </a:r>
            <a:r>
              <a:rPr lang="en-US" sz="28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xóa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chi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cửa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sổ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ngôi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nhà.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 Dùng công cụ       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thực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 </a:t>
            </a: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xóa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chi tiết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cái cây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 ngôi nhà.</a:t>
            </a:r>
          </a:p>
          <a:p>
            <a:pPr algn="just">
              <a:spcBef>
                <a:spcPct val="50000"/>
              </a:spcBef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519" y="1301287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Thực hành: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3183" y="157783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XÓA </a:t>
            </a: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CHI TIẾT TRANH VẼ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41" y="2721292"/>
            <a:ext cx="585954" cy="64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07" y="4082107"/>
            <a:ext cx="516336" cy="571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8439"/>
          <a:stretch/>
        </p:blipFill>
        <p:spPr bwMode="auto">
          <a:xfrm>
            <a:off x="5905266" y="2842304"/>
            <a:ext cx="5695867" cy="3522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6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1" b="59375"/>
          <a:stretch>
            <a:fillRect/>
          </a:stretch>
        </p:blipFill>
        <p:spPr bwMode="auto">
          <a:xfrm>
            <a:off x="1685583" y="2709259"/>
            <a:ext cx="3115017" cy="354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45" b="58333"/>
          <a:stretch>
            <a:fillRect/>
          </a:stretch>
        </p:blipFill>
        <p:spPr bwMode="auto">
          <a:xfrm>
            <a:off x="5638800" y="2698373"/>
            <a:ext cx="3810000" cy="377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2817698" y="5065486"/>
            <a:ext cx="1855902" cy="3338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19"/>
          <p:cNvSpPr/>
          <p:nvPr/>
        </p:nvSpPr>
        <p:spPr>
          <a:xfrm>
            <a:off x="7053375" y="5612946"/>
            <a:ext cx="2119654" cy="3669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374017" y="1139599"/>
            <a:ext cx="96556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Tìm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hiểu chức năng của công cụ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và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công cụ           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     </a:t>
            </a:r>
            <a:endParaRPr lang="en-US" altLang="en-US" sz="3200">
              <a:solidFill>
                <a:srgbClr val="9F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79" y="1693988"/>
            <a:ext cx="538163" cy="71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33125" r="85089" b="64207"/>
          <a:stretch/>
        </p:blipFill>
        <p:spPr bwMode="auto">
          <a:xfrm>
            <a:off x="5906943" y="1838730"/>
            <a:ext cx="1146432" cy="41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27083" r="85457" b="69792"/>
          <a:stretch/>
        </p:blipFill>
        <p:spPr bwMode="auto">
          <a:xfrm>
            <a:off x="2320207" y="1843123"/>
            <a:ext cx="1637534" cy="46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23683" y="15778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dừng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phải trả lời câu </a:t>
            </a:r>
            <a:r>
              <a:rPr lang="en-US" altLang="en-US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hỏi.</a:t>
            </a:r>
            <a:endParaRPr lang="en-US" altLang="en-US" sz="3733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đã tìm được câu trả </a:t>
            </a:r>
            <a:r>
              <a:rPr lang="en-US" altLang="en-US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lời.</a:t>
            </a:r>
            <a:endParaRPr lang="en-US" altLang="en-US" sz="3733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78096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270" y="350295"/>
            <a:ext cx="5660788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540" y="2488345"/>
            <a:ext cx="10812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738" algn="l"/>
              </a:tabLst>
            </a:pPr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công cụ           </a:t>
            </a:r>
            <a:r>
              <a:rPr lang="en-GB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 các chi tiết nhỏ trên bức tranh.</a:t>
            </a:r>
            <a:endParaRPr lang="en-GB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64" y="2488346"/>
            <a:ext cx="932756" cy="62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88540" y="3568969"/>
            <a:ext cx="10330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công cụ           hoặc           để chọn các chi tiết lớn trên bức tranh. </a:t>
            </a:r>
            <a:endParaRPr lang="en-GB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582" y="3518638"/>
            <a:ext cx="990725" cy="675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028" y="3481568"/>
            <a:ext cx="821305" cy="6642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10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448952" y="3110960"/>
            <a:ext cx="7913384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em</a:t>
            </a:r>
          </a:p>
          <a:p>
            <a:pPr algn="ctr"/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 theo dõi bài học!</a:t>
            </a:r>
          </a:p>
        </p:txBody>
      </p:sp>
    </p:spTree>
    <p:extLst>
      <p:ext uri="{BB962C8B-B14F-4D97-AF65-F5344CB8AC3E}">
        <p14:creationId xmlns:p14="http://schemas.microsoft.com/office/powerpoint/2010/main" val="3436089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49" y="1819667"/>
            <a:ext cx="11816986" cy="215443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4: TẨY, XÓA CHI TIẾT TRANH VẼ </a:t>
            </a:r>
            <a:r>
              <a:rPr lang="en-US" sz="4400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1) </a:t>
            </a:r>
            <a:endParaRPr lang="en-US" sz="4400" b="1" i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</a:t>
            </a:r>
            <a:r>
              <a:rPr lang="en-US" sz="4400" b="1" i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47)</a:t>
            </a:r>
            <a:endParaRPr lang="en-US" sz="4400" b="1" i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04261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72242"/>
            <a:ext cx="10686033" cy="795867"/>
            <a:chOff x="1080665" y="3087336"/>
            <a:chExt cx="10686033" cy="795867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79586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88196" y="3107858"/>
              <a:ext cx="707565" cy="707566"/>
              <a:chOff x="1330341" y="1880233"/>
              <a:chExt cx="530674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30341" y="1880233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76681" y="1940095"/>
                <a:ext cx="458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8719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tẩy để tẩy, xóa chi tiết tranh </a:t>
              </a:r>
              <a:r>
                <a:rPr lang="en-US" altLang="en-US" sz="28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altLang="zh-CN" sz="280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6" y="4149976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9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chọn hình vuông, chọn hình tự do để chọn chi tiết tranh muốn xóa </a:t>
              </a:r>
              <a:r>
                <a:rPr lang="en-US" altLang="zh-CN" sz="280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TẨY CHI TIẾT TRANH VẼ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555" y="1179195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Công cụ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 tranh vẽ: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82" y="1763970"/>
            <a:ext cx="5136775" cy="28887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11388" y="3321424"/>
            <a:ext cx="1385047" cy="1021976"/>
            <a:chOff x="3711388" y="3321424"/>
            <a:chExt cx="1385047" cy="102197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711388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11388" y="3321424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96435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11388" y="4343400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ular Callout 21"/>
          <p:cNvSpPr/>
          <p:nvPr/>
        </p:nvSpPr>
        <p:spPr>
          <a:xfrm>
            <a:off x="371238" y="4083425"/>
            <a:ext cx="2379289" cy="1346198"/>
          </a:xfrm>
          <a:prstGeom prst="wedgeRoundRectCallout">
            <a:avLst>
              <a:gd name="adj1" fmla="val 85253"/>
              <a:gd name="adj2" fmla="val -4705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cụ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tẩy tranh vẽ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67"/>
          <p:cNvSpPr txBox="1">
            <a:spLocks noChangeArrowheads="1"/>
          </p:cNvSpPr>
          <p:nvPr/>
        </p:nvSpPr>
        <p:spPr bwMode="auto">
          <a:xfrm>
            <a:off x="871712" y="3592023"/>
            <a:ext cx="9156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800" smtClean="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 </a:t>
            </a: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3: Nháy hoặc nhấn giữ nút trái chuột và di chuyển để tẩy chi tiết vẽ.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555" y="1179195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bước thực hiện: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2128" y="1751005"/>
            <a:ext cx="9648967" cy="626997"/>
            <a:chOff x="912128" y="1751005"/>
            <a:chExt cx="9648967" cy="626997"/>
          </a:xfrm>
        </p:grpSpPr>
        <p:sp>
          <p:nvSpPr>
            <p:cNvPr id="5" name="TextBox 4"/>
            <p:cNvSpPr txBox="1"/>
            <p:nvPr/>
          </p:nvSpPr>
          <p:spPr>
            <a:xfrm>
              <a:off x="912128" y="1854782"/>
              <a:ext cx="9648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1D1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Bước 1: Nháy chọn công cụ tẩy         trong hộp công cụ.</a:t>
              </a:r>
            </a:p>
          </p:txBody>
        </p:sp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782" y="1751005"/>
              <a:ext cx="588045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71712" y="2507959"/>
            <a:ext cx="9077506" cy="954107"/>
            <a:chOff x="871712" y="2507959"/>
            <a:chExt cx="9077506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871712" y="2507959"/>
              <a:ext cx="90775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1D1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Bước 2: Đưa con trỏ vào vùng cần tẩy, con trỏ chuột chuyển sang hình </a:t>
              </a:r>
              <a:endParaRPr lang="en-US" sz="2800"/>
            </a:p>
          </p:txBody>
        </p:sp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447" y="3005044"/>
              <a:ext cx="516611" cy="39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34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7403" y="1951150"/>
            <a:ext cx="8676996" cy="1323439"/>
            <a:chOff x="2017102" y="4943476"/>
            <a:chExt cx="8739188" cy="1323439"/>
          </a:xfrm>
        </p:grpSpPr>
        <p:sp>
          <p:nvSpPr>
            <p:cNvPr id="6" name="Text Box 67"/>
            <p:cNvSpPr txBox="1">
              <a:spLocks noChangeArrowheads="1"/>
            </p:cNvSpPr>
            <p:nvPr/>
          </p:nvSpPr>
          <p:spPr bwMode="auto">
            <a:xfrm>
              <a:off x="2017102" y="4943476"/>
              <a:ext cx="847248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mtClean="0">
                  <a:solidFill>
                    <a:srgbClr val="1D10CC"/>
                  </a:solidFill>
                  <a:latin typeface="Times New Roman" panose="02020603050405020304" pitchFamily="18" charset="0"/>
                </a:rPr>
                <a:t>Để </a:t>
              </a:r>
              <a:r>
                <a:rPr lang="en-US" altLang="zh-CN">
                  <a:solidFill>
                    <a:srgbClr val="1D10CC"/>
                  </a:solidFill>
                  <a:latin typeface="Times New Roman" panose="02020603050405020304" pitchFamily="18" charset="0"/>
                </a:rPr>
                <a:t>thay đổi kích </a:t>
              </a:r>
              <a:r>
                <a:rPr lang="en-US" altLang="zh-CN" smtClean="0">
                  <a:solidFill>
                    <a:srgbClr val="1D10CC"/>
                  </a:solidFill>
                  <a:latin typeface="Times New Roman" panose="02020603050405020304" pitchFamily="18" charset="0"/>
                </a:rPr>
                <a:t>thước của     , </a:t>
              </a:r>
              <a:r>
                <a:rPr lang="en-US" altLang="zh-CN">
                  <a:solidFill>
                    <a:srgbClr val="1D10CC"/>
                  </a:solidFill>
                  <a:latin typeface="Times New Roman" panose="02020603050405020304" pitchFamily="18" charset="0"/>
                </a:rPr>
                <a:t>em chọn công cụ</a:t>
              </a:r>
            </a:p>
            <a:p>
              <a:pPr algn="just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>
                  <a:solidFill>
                    <a:srgbClr val="1D10CC"/>
                  </a:solidFill>
                  <a:latin typeface="Times New Roman" panose="02020603050405020304" pitchFamily="18" charset="0"/>
                </a:rPr>
                <a:t>rồi chọn kích </a:t>
              </a:r>
              <a:r>
                <a:rPr lang="en-US" altLang="zh-CN" smtClean="0">
                  <a:solidFill>
                    <a:srgbClr val="1D10CC"/>
                  </a:solidFill>
                  <a:latin typeface="Times New Roman" panose="02020603050405020304" pitchFamily="18" charset="0"/>
                </a:rPr>
                <a:t>thước </a:t>
              </a:r>
              <a:r>
                <a:rPr lang="en-US" altLang="zh-CN">
                  <a:solidFill>
                    <a:srgbClr val="1D10CC"/>
                  </a:solidFill>
                  <a:latin typeface="Times New Roman" panose="02020603050405020304" pitchFamily="18" charset="0"/>
                </a:rPr>
                <a:t>trong nút lệnh      .  </a:t>
              </a:r>
            </a:p>
          </p:txBody>
        </p:sp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717" y="4997986"/>
              <a:ext cx="419099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890" y="4953717"/>
              <a:ext cx="533400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365" y="5504915"/>
              <a:ext cx="48101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2639" y="1214651"/>
            <a:ext cx="2620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 new roman"/>
              </a:rPr>
              <a:t>Chú ý:</a:t>
            </a:r>
            <a:endParaRPr lang="en-US" sz="3200" b="1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10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33827" y="1684408"/>
            <a:ext cx="11625943" cy="6908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3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47</a:t>
            </a:r>
            <a:r>
              <a:rPr lang="en-US" altLang="en-US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>
                <a:latin typeface="Times New Roman" panose="02020603050405020304" pitchFamily="18" charset="0"/>
                <a:ea typeface="SimSun" panose="02010600030101010101" pitchFamily="2" charset="-122"/>
              </a:rPr>
              <a:t>Em vẽ hình quả cam theo mẫu dưới đây</a:t>
            </a:r>
            <a:r>
              <a:rPr lang="en-US" altLang="zh-CN" sz="3200" smtClean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altLang="en-US" sz="3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438259" y="1099633"/>
            <a:ext cx="2645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7" y="2375288"/>
            <a:ext cx="2567434" cy="28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740342" y="1660935"/>
            <a:ext cx="99795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  <a:ea typeface="SimSun" panose="02010600030101010101" pitchFamily="2" charset="-122"/>
              </a:rPr>
              <a:t>Bài 2 – SGK 47: </a:t>
            </a:r>
            <a:r>
              <a:rPr lang="en-US" altLang="zh-CN" smtClean="0">
                <a:latin typeface="Times New Roman" panose="02020603050405020304" pitchFamily="18" charset="0"/>
                <a:ea typeface="SimSun" panose="02010600030101010101" pitchFamily="2" charset="-122"/>
              </a:rPr>
              <a:t>Thực </a:t>
            </a: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hiện tẩy đi một chiếc lá theo hướng dẫn sau:</a:t>
            </a: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0719935" y="5280026"/>
            <a:ext cx="1733550" cy="1311275"/>
            <a:chOff x="432" y="1536"/>
            <a:chExt cx="796" cy="792"/>
          </a:xfrm>
        </p:grpSpPr>
        <p:grpSp>
          <p:nvGrpSpPr>
            <p:cNvPr id="21516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21519" name="Picture 13" descr="Dauhoi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14" descr="Dauhoi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7" name="Picture 15" descr="ag0031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6" descr="ag0031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57" y="2903050"/>
            <a:ext cx="1824751" cy="184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08291"/>
            <a:ext cx="1609498" cy="16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539342" y="4049486"/>
            <a:ext cx="1280887" cy="27407"/>
          </a:xfrm>
          <a:prstGeom prst="straightConnector1">
            <a:avLst/>
          </a:prstGeom>
          <a:ln w="57150">
            <a:solidFill>
              <a:srgbClr val="1D1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38259" y="1099633"/>
            <a:ext cx="2645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</p:spTree>
    <p:extLst>
      <p:ext uri="{BB962C8B-B14F-4D97-AF65-F5344CB8AC3E}">
        <p14:creationId xmlns:p14="http://schemas.microsoft.com/office/powerpoint/2010/main" val="5480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735</Words>
  <Application>Microsoft Office PowerPoint</Application>
  <PresentationFormat>Custom</PresentationFormat>
  <Paragraphs>82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Office Theme</vt:lpstr>
      <vt:lpstr>1_Office Theme</vt:lpstr>
      <vt:lpstr>1_Default Design</vt:lpstr>
      <vt:lpstr>2_Office Theme</vt:lpstr>
      <vt:lpstr>3_Office Theme</vt:lpstr>
      <vt:lpstr>4_Office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 – SGK 47: Em vẽ hình quả cam theo mẫu dưới đây:</vt:lpstr>
      <vt:lpstr>PowerPoint Presentation</vt:lpstr>
      <vt:lpstr>PowerPoint Presentation</vt:lpstr>
      <vt:lpstr>PowerPoint Presentation</vt:lpstr>
      <vt:lpstr>EM CẦN 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Company>Windows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20</cp:revision>
  <dcterms:created xsi:type="dcterms:W3CDTF">2021-11-09T16:15:26Z</dcterms:created>
  <dcterms:modified xsi:type="dcterms:W3CDTF">2021-11-11T10:11:27Z</dcterms:modified>
</cp:coreProperties>
</file>