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4" r:id="rId2"/>
  </p:sldMasterIdLst>
  <p:notesMasterIdLst>
    <p:notesMasterId r:id="rId30"/>
  </p:notesMasterIdLst>
  <p:sldIdLst>
    <p:sldId id="384" r:id="rId3"/>
    <p:sldId id="387" r:id="rId4"/>
    <p:sldId id="383" r:id="rId5"/>
    <p:sldId id="379" r:id="rId6"/>
    <p:sldId id="380" r:id="rId7"/>
    <p:sldId id="382" r:id="rId8"/>
    <p:sldId id="381" r:id="rId9"/>
    <p:sldId id="394" r:id="rId10"/>
    <p:sldId id="260" r:id="rId11"/>
    <p:sldId id="364" r:id="rId12"/>
    <p:sldId id="393" r:id="rId13"/>
    <p:sldId id="392" r:id="rId14"/>
    <p:sldId id="358" r:id="rId15"/>
    <p:sldId id="370" r:id="rId16"/>
    <p:sldId id="388" r:id="rId17"/>
    <p:sldId id="359" r:id="rId18"/>
    <p:sldId id="368" r:id="rId19"/>
    <p:sldId id="367" r:id="rId20"/>
    <p:sldId id="369" r:id="rId21"/>
    <p:sldId id="361" r:id="rId22"/>
    <p:sldId id="376" r:id="rId23"/>
    <p:sldId id="371" r:id="rId24"/>
    <p:sldId id="372" r:id="rId25"/>
    <p:sldId id="375" r:id="rId26"/>
    <p:sldId id="373" r:id="rId27"/>
    <p:sldId id="355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C822"/>
    <a:srgbClr val="6ABF7F"/>
    <a:srgbClr val="8CDB11"/>
    <a:srgbClr val="E8A83E"/>
    <a:srgbClr val="D2F4FD"/>
    <a:srgbClr val="CEF3FE"/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25" autoAdjust="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8a04f2ba78787d94922229ffa1c7573c061acc5c03b16fa2f04159b0edb74b3::" providerId="AD" clId="Web-{F5C057A4-FF68-16DB-5B3A-094D835CDD12}"/>
    <pc:docChg chg="modSld">
      <pc:chgData name="Guest User" userId="S::urn:spo:anon#e8a04f2ba78787d94922229ffa1c7573c061acc5c03b16fa2f04159b0edb74b3::" providerId="AD" clId="Web-{F5C057A4-FF68-16DB-5B3A-094D835CDD12}" dt="2020-08-11T06:01:00.488" v="0" actId="1076"/>
      <pc:docMkLst>
        <pc:docMk/>
      </pc:docMkLst>
      <pc:sldChg chg="modSp">
        <pc:chgData name="Guest User" userId="S::urn:spo:anon#e8a04f2ba78787d94922229ffa1c7573c061acc5c03b16fa2f04159b0edb74b3::" providerId="AD" clId="Web-{F5C057A4-FF68-16DB-5B3A-094D835CDD12}" dt="2020-08-11T06:01:00.488" v="0" actId="1076"/>
        <pc:sldMkLst>
          <pc:docMk/>
          <pc:sldMk cId="2272805451" sldId="258"/>
        </pc:sldMkLst>
        <pc:picChg chg="mod">
          <ac:chgData name="Guest User" userId="S::urn:spo:anon#e8a04f2ba78787d94922229ffa1c7573c061acc5c03b16fa2f04159b0edb74b3::" providerId="AD" clId="Web-{F5C057A4-FF68-16DB-5B3A-094D835CDD12}" dt="2020-08-11T06:01:00.488" v="0" actId="1076"/>
          <ac:picMkLst>
            <pc:docMk/>
            <pc:sldMk cId="2272805451" sldId="258"/>
            <ac:picMk id="6" creationId="{11F5500E-7C79-416F-AC24-DA6FB5E3EF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29/10/2021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A08E43A-8C14-4D8C-8E5C-E6F198040359}" type="slidenum"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82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5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4906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0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9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15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2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579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39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49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44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271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23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43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7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6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gif"/><Relationship Id="rId7" Type="http://schemas.openxmlformats.org/officeDocument/2006/relationships/image" Target="../media/image4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Relationship Id="rId9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46.gif"/><Relationship Id="rId11" Type="http://schemas.openxmlformats.org/officeDocument/2006/relationships/image" Target="../media/image52.png"/><Relationship Id="rId5" Type="http://schemas.openxmlformats.org/officeDocument/2006/relationships/image" Target="../media/image51.gif"/><Relationship Id="rId10" Type="http://schemas.openxmlformats.org/officeDocument/2006/relationships/image" Target="../media/image49.gif"/><Relationship Id="rId4" Type="http://schemas.openxmlformats.org/officeDocument/2006/relationships/image" Target="../media/image45.gif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5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9.wav"/><Relationship Id="rId12" Type="http://schemas.openxmlformats.org/officeDocument/2006/relationships/image" Target="../media/image54.png"/><Relationship Id="rId17" Type="http://schemas.openxmlformats.org/officeDocument/2006/relationships/image" Target="../media/image47.png"/><Relationship Id="rId2" Type="http://schemas.openxmlformats.org/officeDocument/2006/relationships/audio" Target="../media/media8.wav"/><Relationship Id="rId16" Type="http://schemas.openxmlformats.org/officeDocument/2006/relationships/image" Target="../media/image58.png"/><Relationship Id="rId1" Type="http://schemas.microsoft.com/office/2007/relationships/media" Target="../media/media8.wav"/><Relationship Id="rId6" Type="http://schemas.openxmlformats.org/officeDocument/2006/relationships/audio" Target="../media/audio8.wav"/><Relationship Id="rId11" Type="http://schemas.openxmlformats.org/officeDocument/2006/relationships/image" Target="../media/image52.png"/><Relationship Id="rId5" Type="http://schemas.openxmlformats.org/officeDocument/2006/relationships/audio" Target="../media/audio7.wav"/><Relationship Id="rId15" Type="http://schemas.openxmlformats.org/officeDocument/2006/relationships/image" Target="../media/image57.png"/><Relationship Id="rId10" Type="http://schemas.openxmlformats.org/officeDocument/2006/relationships/image" Target="../media/image46.gif"/><Relationship Id="rId19" Type="http://schemas.openxmlformats.org/officeDocument/2006/relationships/image" Target="../media/image49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gif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8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3910014" y="2132014"/>
            <a:ext cx="4371975" cy="1468437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lIns="95088" tIns="47544" rIns="95088" bIns="47544" rtlCol="0" anchor="b">
            <a:normAutofit/>
          </a:bodyPr>
          <a:lstStyle/>
          <a:p>
            <a:pPr eaLnBrk="1" hangingPunct="1"/>
            <a:endParaRPr 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4295775" y="3886200"/>
            <a:ext cx="3600450" cy="1752600"/>
          </a:xfrm>
          <a:solidFill>
            <a:srgbClr val="FFFFFF"/>
          </a:solidFill>
          <a:ln cap="flat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lIns="95088" tIns="47544" rIns="95088" bIns="47544" rtlCol="0">
            <a:normAutofit/>
          </a:bodyPr>
          <a:lstStyle/>
          <a:p>
            <a:pPr marL="0" indent="0" algn="ctr" defTabSz="711200">
              <a:buNone/>
            </a:pPr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749380" y="1061548"/>
            <a:ext cx="8693239" cy="298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095" tIns="47547" rIns="95095" bIns="47547">
            <a:spAutoFit/>
          </a:bodyPr>
          <a:lstStyle>
            <a:lvl1pPr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11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CMHS,THẦY CÔ GIÁO CÙNG CÁC BẠN HỌC </a:t>
            </a:r>
            <a:r>
              <a:rPr lang="en-US" sz="4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4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1A1 ĐẾN 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4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</a:t>
            </a: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531032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5448300" cy="445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72" y="4695763"/>
            <a:ext cx="1457528" cy="44773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776" y="4711626"/>
            <a:ext cx="514349" cy="4561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422" y="5524814"/>
            <a:ext cx="1352550" cy="571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5679" y="5524814"/>
            <a:ext cx="1102896" cy="571501"/>
          </a:xfrm>
          <a:prstGeom prst="rect">
            <a:avLst/>
          </a:prstGeom>
        </p:spPr>
      </p:pic>
      <p:pic>
        <p:nvPicPr>
          <p:cNvPr id="18" name="cfc5e811-3d60-4525-b5b1-041369476a85.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48301" y="2"/>
            <a:ext cx="6781798" cy="38686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036" y="4711626"/>
            <a:ext cx="1781175" cy="495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7211" y="4721152"/>
            <a:ext cx="876300" cy="504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124" y="5524814"/>
            <a:ext cx="1266825" cy="571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8949" y="5524814"/>
            <a:ext cx="9620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6822"/>
            <a:ext cx="5769735" cy="620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59" y="656822"/>
            <a:ext cx="5911404" cy="62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1990231" cy="6857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+ 1 =  2       2 + 1 = 3         3 + 1 =  4         4 + 1 = 5        5 + 1 = 6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+ 2 = 3        2 + 2 = 4         3 + 2 =  5         4 + 2 = 6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+ 3 = 4        2 + 3 = 5         3 + 3 =  6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+ 4 = 5        2 + 4 = 6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+ 5 = 6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6388" y="1300766"/>
            <a:ext cx="3490175" cy="978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CỘNG 6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1"/>
            <a:ext cx="10020300" cy="4813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6685" y="4544149"/>
            <a:ext cx="5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3979" y="3151653"/>
            <a:ext cx="5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893" y="4483785"/>
            <a:ext cx="5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16685" y="3139192"/>
            <a:ext cx="5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53638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39" y="53975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5600700"/>
            <a:ext cx="159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7" y="5371932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79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-88792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32" y="1207891"/>
            <a:ext cx="1847945" cy="9207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092405"/>
              </p:ext>
            </p:extLst>
          </p:nvPr>
        </p:nvGraphicFramePr>
        <p:xfrm>
          <a:off x="1616021" y="2649072"/>
          <a:ext cx="10697136" cy="3204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712">
                  <a:extLst>
                    <a:ext uri="{9D8B030D-6E8A-4147-A177-3AD203B41FA5}">
                      <a16:colId xmlns:a16="http://schemas.microsoft.com/office/drawing/2014/main" xmlns="" val="3989493575"/>
                    </a:ext>
                  </a:extLst>
                </a:gridCol>
                <a:gridCol w="3565712">
                  <a:extLst>
                    <a:ext uri="{9D8B030D-6E8A-4147-A177-3AD203B41FA5}">
                      <a16:colId xmlns:a16="http://schemas.microsoft.com/office/drawing/2014/main" xmlns="" val="2157227933"/>
                    </a:ext>
                  </a:extLst>
                </a:gridCol>
                <a:gridCol w="3565712">
                  <a:extLst>
                    <a:ext uri="{9D8B030D-6E8A-4147-A177-3AD203B41FA5}">
                      <a16:colId xmlns:a16="http://schemas.microsoft.com/office/drawing/2014/main" xmlns="" val="638549188"/>
                    </a:ext>
                  </a:extLst>
                </a:gridCol>
              </a:tblGrid>
              <a:tr h="1068043">
                <a:tc>
                  <a:txBody>
                    <a:bodyPr/>
                    <a:lstStyle/>
                    <a:p>
                      <a:r>
                        <a:rPr lang="en-US" sz="44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+ 1 =</a:t>
                      </a:r>
                      <a:endParaRPr lang="en-US" sz="4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</a:t>
                      </a:r>
                      <a:r>
                        <a:rPr lang="en-US" sz="44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=</a:t>
                      </a:r>
                      <a:endParaRPr lang="en-US" sz="4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</a:t>
                      </a:r>
                      <a:r>
                        <a:rPr lang="en-US" sz="44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=</a:t>
                      </a:r>
                      <a:endParaRPr lang="en-US" sz="4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7188295"/>
                  </a:ext>
                </a:extLst>
              </a:tr>
              <a:tr h="1068043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6228593"/>
                  </a:ext>
                </a:extLst>
              </a:tr>
              <a:tr h="1068043"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</a:t>
                      </a:r>
                      <a:r>
                        <a:rPr lang="en-US" sz="44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=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193655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567067" y="2670474"/>
            <a:ext cx="712694" cy="719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9030" y="3706214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99030" y="2636422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34928" y="2636422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34928" y="3663603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01325" y="4749055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67067" y="4749055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67067" y="3723623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99030" y="4749055"/>
            <a:ext cx="712694" cy="71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414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4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938" y="1019629"/>
            <a:ext cx="9486899" cy="137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1ea9657c-a1ce-4afe-aea8-8546f9a09fa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1999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480" y="711200"/>
            <a:ext cx="7982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3197" y="747040"/>
            <a:ext cx="92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7666" y="675359"/>
            <a:ext cx="740229" cy="68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41440" y="732526"/>
            <a:ext cx="81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7530" y="675359"/>
            <a:ext cx="740229" cy="68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36509" y="675358"/>
            <a:ext cx="678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401" y="711199"/>
            <a:ext cx="61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5884" y="675358"/>
            <a:ext cx="623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7186" y="1695640"/>
            <a:ext cx="797091" cy="71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2210" y="1695640"/>
            <a:ext cx="812901" cy="71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63044" y="1695640"/>
            <a:ext cx="812901" cy="71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24629" y="1686527"/>
            <a:ext cx="812901" cy="71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2270" y="1685472"/>
            <a:ext cx="812901" cy="71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33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3" grpId="0"/>
      <p:bldP spid="3" grpId="0" animBg="1"/>
      <p:bldP spid="6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57"/>
            <a:ext cx="12192000" cy="6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với một là hai, hai thêm hai là bốn - Bài hát Bé tập đếm - Thiếu nhi Channel - Hình ảnh đẹ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89397"/>
            <a:ext cx="12003110" cy="57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285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82d173ad-4734-4e4a-a81f-46fa1ddda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12108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4480" y="711200"/>
            <a:ext cx="7982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3197" y="747040"/>
            <a:ext cx="92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7666" y="675359"/>
            <a:ext cx="740229" cy="68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41440" y="732526"/>
            <a:ext cx="81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7530" y="675359"/>
            <a:ext cx="740229" cy="6821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61938" y="747040"/>
            <a:ext cx="678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1674" y="747040"/>
            <a:ext cx="61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3489" y="747040"/>
            <a:ext cx="623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3036" y="1832725"/>
            <a:ext cx="798286" cy="62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14882" y="1832725"/>
            <a:ext cx="798286" cy="623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74854" y="1832725"/>
            <a:ext cx="798286" cy="62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24446" y="1834498"/>
            <a:ext cx="798286" cy="623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37530" y="1832725"/>
            <a:ext cx="798286" cy="62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6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8" grpId="0"/>
      <p:bldP spid="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7738" y="1690901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50845"/>
              <a:gd name="adj2" fmla="val 98802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ngon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ra.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Arrow: Pentagon 15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10" y="1218871"/>
            <a:ext cx="3981033" cy="3785944"/>
          </a:xfrm>
          <a:prstGeom prst="rect">
            <a:avLst/>
          </a:prstGeom>
        </p:spPr>
      </p:pic>
      <p:sp>
        <p:nvSpPr>
          <p:cNvPr id="2" name="Arrow: Pentagon 1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914" y="2896504"/>
            <a:ext cx="685437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              HƯỚNG DẪN:</a:t>
            </a:r>
          </a:p>
          <a:p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: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1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thì</a:t>
            </a:r>
            <a:r>
              <a:rPr lang="en-US" b="1" dirty="0"/>
              <a:t>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 </a:t>
            </a:r>
            <a:r>
              <a:rPr lang="en-US" b="1" dirty="0" err="1"/>
              <a:t>Xem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: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tím</a:t>
            </a:r>
            <a:r>
              <a:rPr lang="en-US" b="1" dirty="0"/>
              <a:t>,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thoát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: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đỏ</a:t>
            </a:r>
            <a:r>
              <a:rPr lang="en-US" b="1" dirty="0"/>
              <a:t>.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trả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. Sau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hết</a:t>
            </a:r>
            <a:r>
              <a:rPr lang="en-US" b="1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44" y="2729944"/>
            <a:ext cx="1736337" cy="1268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685467" y="3282483"/>
            <a:ext cx="519889" cy="389917"/>
          </a:xfrm>
          <a:prstGeom prst="rect">
            <a:avLst/>
          </a:prstGeom>
        </p:spPr>
      </p:pic>
      <p:sp>
        <p:nvSpPr>
          <p:cNvPr id="6" name="Arrow: Pentagon 5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3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0" name="4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5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2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 = ?</a:t>
            </a:r>
          </a:p>
        </p:txBody>
      </p:sp>
      <p:sp>
        <p:nvSpPr>
          <p:cNvPr id="93" name="3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+ 1 = ?</a:t>
            </a:r>
          </a:p>
        </p:txBody>
      </p:sp>
      <p:sp>
        <p:nvSpPr>
          <p:cNvPr id="99" name="4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+ 4 = ?</a:t>
            </a:r>
          </a:p>
        </p:txBody>
      </p:sp>
      <p:sp>
        <p:nvSpPr>
          <p:cNvPr id="105" name="5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+ 2 = 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+ 4 = ?</a:t>
            </a:r>
          </a:p>
        </p:txBody>
      </p:sp>
      <p:sp>
        <p:nvSpPr>
          <p:cNvPr id="15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85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76" y="2948921"/>
            <a:ext cx="528207" cy="841649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40" name="Arrow: Pentagon 39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94" grpId="0" animBg="1"/>
      <p:bldP spid="94" grpId="1" animBg="1"/>
      <p:bldP spid="100" grpId="0" animBg="1"/>
      <p:bldP spid="100" grpId="1" animBg="1"/>
      <p:bldP spid="106" grpId="0" animBg="1"/>
      <p:bldP spid="106" grpId="1" animBg="1"/>
      <p:bldP spid="82" grpId="0" animBg="1"/>
      <p:bldP spid="82" grpId="1" animBg="1"/>
      <p:bldP spid="93" grpId="0" animBg="1"/>
      <p:bldP spid="93" grpId="1" animBg="1"/>
      <p:bldP spid="99" grpId="0" animBg="1"/>
      <p:bldP spid="99" grpId="1" animBg="1"/>
      <p:bldP spid="105" grpId="0" animBg="1"/>
      <p:bldP spid="105" grpId="1" animBg="1"/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5" grpId="0" animBg="1"/>
      <p:bldP spid="85" grpId="1" animBg="1"/>
      <p:bldP spid="87" grpId="0" animBg="1"/>
      <p:bldP spid="87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58184" y="1735333"/>
            <a:ext cx="7506788" cy="2107474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64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864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4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64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4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864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117" y="6783388"/>
            <a:ext cx="12192001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an30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49551" y="-166688"/>
            <a:ext cx="62992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1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 descr="13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828800" y="990600"/>
            <a:ext cx="10363200" cy="1752600"/>
          </a:xfrm>
          <a:prstGeom prst="roundRect">
            <a:avLst>
              <a:gd name="adj" fmla="val 16667"/>
            </a:avLst>
          </a:prstGeom>
          <a:solidFill>
            <a:srgbClr val="E8C822"/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                    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2 + 2 = ?    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8467" y="14288"/>
            <a:ext cx="427567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335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751" y="33020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2070101" y="3119438"/>
            <a:ext cx="7277100" cy="825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252" y="3079750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7851" y="315277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853018" y="32654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32001" y="4267200"/>
            <a:ext cx="7296151" cy="990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  <a:endParaRPr lang="en-US" altLang="en-US" dirty="0">
              <a:solidFill>
                <a:srgbClr val="0000FF"/>
              </a:solidFill>
            </a:endParaRP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4479925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4257675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43307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827618" y="44434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2072218" y="5516563"/>
            <a:ext cx="7296149" cy="825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5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5788025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5565775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56388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827618" y="575151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482600" y="990600"/>
            <a:ext cx="18542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1047751" y="1428751"/>
            <a:ext cx="946149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pic>
        <p:nvPicPr>
          <p:cNvPr id="13333" name="Picture 29" descr="Picture1"/>
          <p:cNvPicPr>
            <a:picLocks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741363"/>
            <a:ext cx="12192000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4" name="WordArt 30"/>
          <p:cNvSpPr>
            <a:spLocks noChangeArrowheads="1" noChangeShapeType="1" noTextEdit="1"/>
          </p:cNvSpPr>
          <p:nvPr/>
        </p:nvSpPr>
        <p:spPr bwMode="auto">
          <a:xfrm>
            <a:off x="2296584" y="26988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3335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42334" y="-1524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4" name="Picture 48" descr="avatar320552_104315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5" name="Picture 49" descr="Tàng-Tàng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144000" y="6191250"/>
            <a:ext cx="1727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5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2" grpId="1" animBg="1"/>
      <p:bldP spid="12" grpId="2" animBg="1"/>
      <p:bldP spid="15" grpId="0" animBg="1"/>
      <p:bldP spid="16" grpId="0" animBg="1"/>
      <p:bldP spid="20" grpId="0" animBg="1"/>
      <p:bldP spid="21" grpId="0" animBg="1"/>
      <p:bldP spid="22" grpId="0" animBg="1"/>
      <p:bldP spid="22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1828800" y="990600"/>
            <a:ext cx="8534400" cy="1676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cua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alt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84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2133601" y="2743200"/>
            <a:ext cx="2781299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2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099" y="29241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0" y="2590800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2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1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846668" y="283210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1930401" y="3733800"/>
            <a:ext cx="2965449" cy="1143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dirty="0"/>
              <a:t> 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dirty="0"/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39147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500" y="3692525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37655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821268" y="38782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2032001" y="5029200"/>
            <a:ext cx="2863849" cy="1143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8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chân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49053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500" y="4957764"/>
            <a:ext cx="2000251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503078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821268" y="514350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3499" y="5895975"/>
            <a:ext cx="79163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1016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500448" y="1602581"/>
            <a:ext cx="1165370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</a:t>
            </a:r>
          </a:p>
        </p:txBody>
      </p:sp>
      <p:pic>
        <p:nvPicPr>
          <p:cNvPr id="18454" name="Picture 29" descr="Picture1"/>
          <p:cNvPicPr>
            <a:picLocks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50" y="798513"/>
            <a:ext cx="12192001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5" name="WordArt 30"/>
          <p:cNvSpPr>
            <a:spLocks noChangeArrowheads="1" noChangeShapeType="1" noTextEdit="1"/>
          </p:cNvSpPr>
          <p:nvPr/>
        </p:nvSpPr>
        <p:spPr bwMode="auto">
          <a:xfrm>
            <a:off x="3109384" y="12700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8456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200025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5" name="Picture 67" descr="avatar320552_104315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Xzr2Gm_simg_de2fe0_500x500_maxb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86400" y="3143250"/>
            <a:ext cx="3848100" cy="331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49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9" grpId="0" animBg="1"/>
      <p:bldP spid="59" grpId="1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828800" y="762000"/>
            <a:ext cx="10363200" cy="2209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917575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    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tam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bên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8467" y="14288"/>
            <a:ext cx="427567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74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2070101" y="3200400"/>
            <a:ext cx="2139949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751" y="33020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400" y="3124200"/>
            <a:ext cx="2000251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7851" y="315277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853018" y="32654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2032001" y="5600700"/>
            <a:ext cx="2139949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5795964"/>
            <a:ext cx="79163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5573714"/>
            <a:ext cx="2000249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52451" y="433070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827618" y="57594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2072219" y="4237038"/>
            <a:ext cx="2118781" cy="109696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8</a:t>
            </a:r>
            <a:endParaRPr lang="en-US" alt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1" y="4508500"/>
            <a:ext cx="79163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852" y="4286250"/>
            <a:ext cx="200024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827618" y="447198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53" name="AutoShape 27"/>
          <p:cNvSpPr>
            <a:spLocks noChangeArrowheads="1"/>
          </p:cNvSpPr>
          <p:nvPr/>
        </p:nvSpPr>
        <p:spPr bwMode="auto">
          <a:xfrm>
            <a:off x="482600" y="990600"/>
            <a:ext cx="18542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4" name="WordArt 28"/>
          <p:cNvSpPr>
            <a:spLocks noChangeArrowheads="1" noChangeShapeType="1" noTextEdit="1"/>
          </p:cNvSpPr>
          <p:nvPr/>
        </p:nvSpPr>
        <p:spPr bwMode="auto">
          <a:xfrm>
            <a:off x="914401" y="1447801"/>
            <a:ext cx="946151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428" name="Picture 29" descr="Picture1"/>
          <p:cNvPicPr>
            <a:picLocks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741363"/>
            <a:ext cx="12192000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9" name="WordArt 30"/>
          <p:cNvSpPr>
            <a:spLocks noChangeArrowheads="1" noChangeShapeType="1" noTextEdit="1"/>
          </p:cNvSpPr>
          <p:nvPr/>
        </p:nvSpPr>
        <p:spPr bwMode="auto">
          <a:xfrm>
            <a:off x="2296584" y="26988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7430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-152400"/>
            <a:ext cx="220345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9" name="Picture 47" descr="avatar320552_104315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537029"/>
              </p:ext>
            </p:extLst>
          </p:nvPr>
        </p:nvGraphicFramePr>
        <p:xfrm>
          <a:off x="5029200" y="3124200"/>
          <a:ext cx="4610100" cy="3257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575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5" name="Isosceles Triangle 54"/>
          <p:cNvSpPr/>
          <p:nvPr/>
        </p:nvSpPr>
        <p:spPr>
          <a:xfrm>
            <a:off x="5455708" y="3486150"/>
            <a:ext cx="868892" cy="514350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Triangle 55"/>
          <p:cNvSpPr/>
          <p:nvPr/>
        </p:nvSpPr>
        <p:spPr>
          <a:xfrm>
            <a:off x="6808258" y="3562350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6534150" y="4514850"/>
            <a:ext cx="97155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810500" y="3562350"/>
            <a:ext cx="70485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Triangle 74"/>
          <p:cNvSpPr/>
          <p:nvPr/>
        </p:nvSpPr>
        <p:spPr>
          <a:xfrm>
            <a:off x="5543550" y="4330701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Triangle 75"/>
          <p:cNvSpPr/>
          <p:nvPr/>
        </p:nvSpPr>
        <p:spPr>
          <a:xfrm>
            <a:off x="8001000" y="5295900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Triangle 76"/>
          <p:cNvSpPr/>
          <p:nvPr/>
        </p:nvSpPr>
        <p:spPr>
          <a:xfrm>
            <a:off x="7962900" y="4476750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Triangle 77"/>
          <p:cNvSpPr/>
          <p:nvPr/>
        </p:nvSpPr>
        <p:spPr>
          <a:xfrm>
            <a:off x="6705600" y="5314950"/>
            <a:ext cx="762000" cy="533400"/>
          </a:xfrm>
          <a:prstGeom prst="rt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527676" y="5202931"/>
            <a:ext cx="70485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2" grpId="0" animBg="1"/>
      <p:bldP spid="43" grpId="0" animBg="1"/>
      <p:bldP spid="43" grpId="1" animBg="1"/>
      <p:bldP spid="43" grpId="2" animBg="1"/>
      <p:bldP spid="46" grpId="0" animBg="1"/>
      <p:bldP spid="47" grpId="0" animBg="1"/>
      <p:bldP spid="52" grpId="0" animBg="1"/>
      <p:bldP spid="53" grpId="0" animBg="1"/>
      <p:bldP spid="53" grpId="1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496"/>
            <a:ext cx="12031362" cy="69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77" y="234778"/>
            <a:ext cx="12192000" cy="6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456</Words>
  <Application>Microsoft Office PowerPoint</Application>
  <PresentationFormat>Widescreen</PresentationFormat>
  <Paragraphs>124</Paragraphs>
  <Slides>27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宋体</vt:lpstr>
      <vt:lpstr>.VnBahamasBH</vt:lpstr>
      <vt:lpstr>.VnTime</vt:lpstr>
      <vt:lpstr>.VnTimeH</vt:lpstr>
      <vt:lpstr>Arial</vt:lpstr>
      <vt:lpstr>Calibri</vt:lpstr>
      <vt:lpstr>Calibri Light</vt:lpstr>
      <vt:lpstr>Gill Sans MT</vt:lpstr>
      <vt:lpstr>Goudy Old Style</vt:lpstr>
      <vt:lpstr>HP001 4 hàng</vt:lpstr>
      <vt:lpstr>Times New Roman</vt:lpstr>
      <vt:lpstr>方正粗圆简体</vt:lpstr>
      <vt:lpstr>等线</vt:lpstr>
      <vt:lpstr>ClassicFrameVTI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MTC</cp:lastModifiedBy>
  <cp:revision>68</cp:revision>
  <dcterms:created xsi:type="dcterms:W3CDTF">2020-08-10T03:18:16Z</dcterms:created>
  <dcterms:modified xsi:type="dcterms:W3CDTF">2021-10-29T02:26:39Z</dcterms:modified>
</cp:coreProperties>
</file>