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63" r:id="rId5"/>
    <p:sldId id="265" r:id="rId6"/>
    <p:sldId id="257" r:id="rId7"/>
    <p:sldId id="266" r:id="rId8"/>
    <p:sldId id="264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0A9A-C013-41C8-9D44-BD1C942CF932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80D6-B889-49EB-BA9A-BEB7D3F3C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0A9A-C013-41C8-9D44-BD1C942CF932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80D6-B889-49EB-BA9A-BEB7D3F3C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0A9A-C013-41C8-9D44-BD1C942CF932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80D6-B889-49EB-BA9A-BEB7D3F3C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0A9A-C013-41C8-9D44-BD1C942CF932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80D6-B889-49EB-BA9A-BEB7D3F3C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0A9A-C013-41C8-9D44-BD1C942CF932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80D6-B889-49EB-BA9A-BEB7D3F3C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0A9A-C013-41C8-9D44-BD1C942CF932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80D6-B889-49EB-BA9A-BEB7D3F3C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0A9A-C013-41C8-9D44-BD1C942CF932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80D6-B889-49EB-BA9A-BEB7D3F3C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0A9A-C013-41C8-9D44-BD1C942CF932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80D6-B889-49EB-BA9A-BEB7D3F3C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0A9A-C013-41C8-9D44-BD1C942CF932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80D6-B889-49EB-BA9A-BEB7D3F3C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0A9A-C013-41C8-9D44-BD1C942CF932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80D6-B889-49EB-BA9A-BEB7D3F3C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0A9A-C013-41C8-9D44-BD1C942CF932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80D6-B889-49EB-BA9A-BEB7D3F3C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D0A9A-C013-41C8-9D44-BD1C942CF932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180D6-B889-49EB-BA9A-BEB7D3F3C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Trường</a:t>
            </a:r>
            <a:r>
              <a:rPr lang="en-US" b="1" dirty="0" smtClean="0"/>
              <a:t> </a:t>
            </a:r>
            <a:r>
              <a:rPr lang="en-US" b="1" dirty="0" err="1" smtClean="0"/>
              <a:t>tiểu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Thạch</a:t>
            </a:r>
            <a:r>
              <a:rPr lang="en-US" b="1" dirty="0"/>
              <a:t> </a:t>
            </a:r>
            <a:r>
              <a:rPr lang="en-US" b="1" dirty="0" err="1" smtClean="0"/>
              <a:t>Bàn</a:t>
            </a:r>
            <a:r>
              <a:rPr lang="en-US" b="1" dirty="0" smtClean="0"/>
              <a:t> 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Môn</a:t>
            </a:r>
            <a:r>
              <a:rPr lang="en-US" b="1" dirty="0" smtClean="0">
                <a:solidFill>
                  <a:schemeClr val="tx1"/>
                </a:solidFill>
              </a:rPr>
              <a:t> : </a:t>
            </a:r>
            <a:r>
              <a:rPr lang="en-US" b="1" dirty="0" err="1" smtClean="0">
                <a:solidFill>
                  <a:schemeClr val="tx1"/>
                </a:solidFill>
              </a:rPr>
              <a:t>Thể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dục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Lớp</a:t>
            </a:r>
            <a:r>
              <a:rPr lang="en-US" b="1" dirty="0" smtClean="0">
                <a:solidFill>
                  <a:schemeClr val="tx1"/>
                </a:solidFill>
              </a:rPr>
              <a:t>: 5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Giáo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viên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</a:rPr>
              <a:t>Nguyễn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Thanh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Huệ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Ôn</a:t>
            </a:r>
            <a:r>
              <a:rPr lang="en-US" dirty="0" smtClean="0"/>
              <a:t> 5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vươn</a:t>
            </a:r>
            <a:r>
              <a:rPr lang="en-US" dirty="0" smtClean="0"/>
              <a:t> </a:t>
            </a:r>
            <a:r>
              <a:rPr lang="en-US" dirty="0" err="1" smtClean="0"/>
              <a:t>thở</a:t>
            </a:r>
            <a:endParaRPr lang="en-US" dirty="0" smtClean="0"/>
          </a:p>
          <a:p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 smtClean="0"/>
          </a:p>
          <a:p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endParaRPr lang="en-US" dirty="0" smtClean="0"/>
          </a:p>
          <a:p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vặn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endParaRPr lang="en-US" dirty="0" smtClean="0"/>
          </a:p>
          <a:p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Tuần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6:Học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động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tác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thăng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bằng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I, </a:t>
            </a:r>
            <a:r>
              <a:rPr lang="en-US" dirty="0" err="1" smtClean="0"/>
              <a:t>Khởi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3733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7" descr="khởi động th hàng ng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1336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II,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thăng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N1: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duỗi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sau,lên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,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dirty="0" smtClean="0"/>
              <a:t> 2 </a:t>
            </a:r>
            <a:r>
              <a:rPr lang="en-US" dirty="0" err="1" smtClean="0"/>
              <a:t>tay</a:t>
            </a:r>
            <a:r>
              <a:rPr lang="en-US" dirty="0" smtClean="0"/>
              <a:t> sang </a:t>
            </a:r>
            <a:r>
              <a:rPr lang="en-US" dirty="0" err="1" smtClean="0"/>
              <a:t>ngang</a:t>
            </a:r>
            <a:r>
              <a:rPr lang="en-US" dirty="0" smtClean="0"/>
              <a:t>,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sấp</a:t>
            </a:r>
            <a:r>
              <a:rPr lang="en-US" dirty="0" smtClean="0"/>
              <a:t>, </a:t>
            </a:r>
            <a:r>
              <a:rPr lang="en-US" dirty="0" err="1" smtClean="0"/>
              <a:t>căng</a:t>
            </a:r>
            <a:r>
              <a:rPr lang="en-US" dirty="0" smtClean="0"/>
              <a:t> </a:t>
            </a:r>
            <a:r>
              <a:rPr lang="en-US" dirty="0" err="1" smtClean="0"/>
              <a:t>ngực</a:t>
            </a:r>
            <a:r>
              <a:rPr lang="en-US" dirty="0" smtClean="0"/>
              <a:t>, </a:t>
            </a:r>
            <a:r>
              <a:rPr lang="en-US" dirty="0" err="1" smtClean="0"/>
              <a:t>mắt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N2: </a:t>
            </a:r>
            <a:r>
              <a:rPr lang="en-US" dirty="0" err="1" smtClean="0"/>
              <a:t>thăng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sấp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, 2 </a:t>
            </a:r>
            <a:r>
              <a:rPr lang="en-US" dirty="0" err="1" smtClean="0"/>
              <a:t>tay</a:t>
            </a:r>
            <a:r>
              <a:rPr lang="en-US" dirty="0" smtClean="0"/>
              <a:t> dang </a:t>
            </a:r>
            <a:r>
              <a:rPr lang="en-US" dirty="0" err="1" smtClean="0"/>
              <a:t>ngang</a:t>
            </a:r>
            <a:r>
              <a:rPr lang="en-US" dirty="0" smtClean="0"/>
              <a:t>,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sấp</a:t>
            </a:r>
            <a:r>
              <a:rPr lang="en-US" dirty="0" smtClean="0"/>
              <a:t>, </a:t>
            </a:r>
            <a:r>
              <a:rPr lang="en-US" dirty="0" err="1" smtClean="0"/>
              <a:t>căng</a:t>
            </a:r>
            <a:r>
              <a:rPr lang="en-US" dirty="0" smtClean="0"/>
              <a:t> </a:t>
            </a:r>
            <a:r>
              <a:rPr lang="en-US" dirty="0" err="1" smtClean="0"/>
              <a:t>ngực</a:t>
            </a:r>
            <a:r>
              <a:rPr lang="en-US" dirty="0" smtClean="0"/>
              <a:t>, </a:t>
            </a:r>
            <a:r>
              <a:rPr lang="en-US" dirty="0" err="1" smtClean="0"/>
              <a:t>mắt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endParaRPr lang="en-US" dirty="0" smtClean="0"/>
          </a:p>
          <a:p>
            <a:r>
              <a:rPr lang="en-US" dirty="0" smtClean="0"/>
              <a:t>N3: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nhịp</a:t>
            </a:r>
            <a:r>
              <a:rPr lang="en-US" dirty="0" smtClean="0"/>
              <a:t> 1</a:t>
            </a:r>
          </a:p>
          <a:p>
            <a:r>
              <a:rPr lang="en-US" dirty="0" smtClean="0"/>
              <a:t>N4: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11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III, </a:t>
            </a:r>
            <a:r>
              <a:rPr lang="en-US" b="1" dirty="0" err="1" smtClean="0"/>
              <a:t>Ôn</a:t>
            </a:r>
            <a:r>
              <a:rPr lang="en-US" b="1" dirty="0" smtClean="0"/>
              <a:t> 5 </a:t>
            </a:r>
            <a:r>
              <a:rPr lang="en-US" b="1" dirty="0" err="1" smtClean="0"/>
              <a:t>động</a:t>
            </a:r>
            <a:r>
              <a:rPr lang="en-US" b="1" dirty="0" smtClean="0"/>
              <a:t> </a:t>
            </a:r>
            <a:r>
              <a:rPr lang="en-US" b="1" dirty="0" err="1" smtClean="0"/>
              <a:t>tác</a:t>
            </a:r>
            <a:r>
              <a:rPr lang="en-US" b="1" dirty="0" smtClean="0"/>
              <a:t> </a:t>
            </a:r>
            <a:r>
              <a:rPr lang="en-US" b="1" dirty="0" err="1" smtClean="0"/>
              <a:t>đã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1,Động </a:t>
            </a:r>
            <a:r>
              <a:rPr lang="en-US" b="1" dirty="0" err="1" smtClean="0"/>
              <a:t>tác</a:t>
            </a:r>
            <a:r>
              <a:rPr lang="en-US" b="1" dirty="0" smtClean="0"/>
              <a:t> </a:t>
            </a:r>
            <a:r>
              <a:rPr lang="en-US" b="1" dirty="0" err="1" smtClean="0"/>
              <a:t>vươn</a:t>
            </a:r>
            <a:r>
              <a:rPr lang="en-US" b="1" dirty="0" smtClean="0"/>
              <a:t> </a:t>
            </a:r>
            <a:r>
              <a:rPr lang="en-US" b="1" dirty="0" err="1" smtClean="0"/>
              <a:t>thở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895600" y="2743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bright="-2000" contrast="-2000"/>
          </a:blip>
          <a:srcRect/>
          <a:stretch>
            <a:fillRect/>
          </a:stretch>
        </p:blipFill>
        <p:spPr bwMode="auto">
          <a:xfrm>
            <a:off x="304800" y="2133600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2,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" contrast="-2000"/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3,Ôn </a:t>
            </a:r>
            <a:r>
              <a:rPr lang="en-US" b="1" dirty="0" err="1" smtClean="0"/>
              <a:t>động</a:t>
            </a:r>
            <a:r>
              <a:rPr lang="en-US" b="1" dirty="0" smtClean="0"/>
              <a:t> </a:t>
            </a:r>
            <a:r>
              <a:rPr lang="en-US" b="1" dirty="0" err="1" smtClean="0"/>
              <a:t>tác</a:t>
            </a:r>
            <a:r>
              <a:rPr lang="en-US" b="1" dirty="0" smtClean="0"/>
              <a:t> </a:t>
            </a:r>
            <a:r>
              <a:rPr lang="en-US" b="1" dirty="0" err="1" smtClean="0"/>
              <a:t>chân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4000" contrast="-2000"/>
          </a:blip>
          <a:srcRect/>
          <a:stretch>
            <a:fillRect/>
          </a:stretch>
        </p:blipFill>
        <p:spPr bwMode="auto">
          <a:xfrm>
            <a:off x="0" y="15240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4,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vặn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5, </a:t>
            </a:r>
            <a:r>
              <a:rPr lang="en-US" dirty="0" err="1" smtClean="0"/>
              <a:t>Ônđộng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IV, </a:t>
            </a:r>
            <a:r>
              <a:rPr lang="en-US" dirty="0" err="1" smtClean="0"/>
              <a:t>Thả</a:t>
            </a:r>
            <a:r>
              <a:rPr lang="en-US" dirty="0" smtClean="0"/>
              <a:t> </a:t>
            </a:r>
            <a:r>
              <a:rPr lang="en-US" dirty="0" err="1" smtClean="0"/>
              <a:t>lỏng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169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Trường tiểu học Thạch Bàn A</vt:lpstr>
      <vt:lpstr>Tuần 6:Học động tác thăng bằng.</vt:lpstr>
      <vt:lpstr>II, Học động tác thăng bằng</vt:lpstr>
      <vt:lpstr>III, Ôn 5 động tác đã học</vt:lpstr>
      <vt:lpstr>2, Ôn động tác tay</vt:lpstr>
      <vt:lpstr>3,Ôn động tác chân</vt:lpstr>
      <vt:lpstr>4, Ôn động tác vặn mình</vt:lpstr>
      <vt:lpstr>5, Ônđộng tác toàn thân</vt:lpstr>
      <vt:lpstr>IV, Thả lỏng</vt:lpstr>
      <vt:lpstr>Ôn 5 động tác đã học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Thạch Bàn A</dc:title>
  <dc:creator>htc</dc:creator>
  <cp:lastModifiedBy>htc</cp:lastModifiedBy>
  <cp:revision>17</cp:revision>
  <dcterms:created xsi:type="dcterms:W3CDTF">2021-09-19T06:03:43Z</dcterms:created>
  <dcterms:modified xsi:type="dcterms:W3CDTF">2021-10-08T08:44:33Z</dcterms:modified>
</cp:coreProperties>
</file>