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3" r:id="rId2"/>
    <p:sldId id="331" r:id="rId3"/>
    <p:sldId id="329" r:id="rId4"/>
    <p:sldId id="314" r:id="rId5"/>
    <p:sldId id="316" r:id="rId6"/>
    <p:sldId id="318" r:id="rId7"/>
    <p:sldId id="300" r:id="rId8"/>
    <p:sldId id="306" r:id="rId9"/>
    <p:sldId id="307" r:id="rId10"/>
    <p:sldId id="308" r:id="rId11"/>
    <p:sldId id="309" r:id="rId12"/>
    <p:sldId id="310" r:id="rId13"/>
    <p:sldId id="311" r:id="rId14"/>
    <p:sldId id="317" r:id="rId15"/>
    <p:sldId id="319" r:id="rId16"/>
    <p:sldId id="296" r:id="rId17"/>
    <p:sldId id="290" r:id="rId18"/>
    <p:sldId id="291" r:id="rId19"/>
    <p:sldId id="292" r:id="rId20"/>
    <p:sldId id="293" r:id="rId21"/>
    <p:sldId id="332" r:id="rId22"/>
    <p:sldId id="320" r:id="rId23"/>
    <p:sldId id="327" r:id="rId24"/>
    <p:sldId id="267" r:id="rId25"/>
    <p:sldId id="299" r:id="rId26"/>
    <p:sldId id="297" r:id="rId27"/>
    <p:sldId id="298" r:id="rId28"/>
    <p:sldId id="301" r:id="rId29"/>
    <p:sldId id="302" r:id="rId30"/>
    <p:sldId id="303" r:id="rId31"/>
    <p:sldId id="304" r:id="rId32"/>
    <p:sldId id="305" r:id="rId33"/>
    <p:sldId id="323" r:id="rId34"/>
    <p:sldId id="321" r:id="rId35"/>
    <p:sldId id="326" r:id="rId36"/>
    <p:sldId id="324" r:id="rId37"/>
    <p:sldId id="288" r:id="rId38"/>
    <p:sldId id="325" r:id="rId39"/>
    <p:sldId id="328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5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15963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2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932049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thuật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lớp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4</a:t>
            </a:r>
            <a:endParaRPr lang="en-US" altLang="zh-C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pic>
        <p:nvPicPr>
          <p:cNvPr id="20" name="Picture 7" descr="C:\Users\Admin\Downloads\con_vật_nuôi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3" b="97794" l="13889" r="90850">
                        <a14:foregroundMark x1="43954" y1="26471" x2="43954" y2="26471"/>
                        <a14:foregroundMark x1="38725" y1="22549" x2="38725" y2="22549"/>
                        <a14:foregroundMark x1="31863" y1="28186" x2="31863" y2="28186"/>
                        <a14:foregroundMark x1="31046" y1="37010" x2="31046" y2="37010"/>
                        <a14:foregroundMark x1="46732" y1="50490" x2="46732" y2="50490"/>
                      </a14:backgroundRemoval>
                    </a14:imgEffect>
                  </a14:imgLayer>
                </a14:imgProps>
              </a:ext>
            </a:extLst>
          </a:blip>
          <a:srcRect l="12672"/>
          <a:stretch/>
        </p:blipFill>
        <p:spPr bwMode="auto">
          <a:xfrm rot="21396615" flipH="1">
            <a:off x="-864916" y="2107821"/>
            <a:ext cx="6090064" cy="4886996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1_08_52---Duck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67" y="111125"/>
            <a:ext cx="568960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511551" y="123825"/>
            <a:ext cx="5689600" cy="5048540"/>
          </a:xfrm>
          <a:prstGeom prst="rect">
            <a:avLst/>
          </a:prstGeom>
          <a:solidFill>
            <a:srgbClr val="00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3527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84" y="344489"/>
            <a:ext cx="5594349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149601" y="831273"/>
            <a:ext cx="5575300" cy="5361565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ute pup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392219" y="0"/>
            <a:ext cx="9799782" cy="6858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sian_buffa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09600" y="0"/>
            <a:ext cx="9956800" cy="6858000"/>
          </a:xfrm>
          <a:prstGeom prst="rect">
            <a:avLst/>
          </a:prstGeom>
          <a:solidFill>
            <a:srgbClr val="990099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582400" y="62484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7838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3" grpId="1" animBg="1"/>
      <p:bldP spid="307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=""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7" y="-138546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154543" y="1058885"/>
            <a:ext cx="8463628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spc="11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600" b="1" spc="1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b="1" spc="1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spc="1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600" b="1" spc="11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3999380"/>
            <a:ext cx="1026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2.</a:t>
            </a:r>
            <a:endParaRPr lang="en-US" sz="8000" b="1" dirty="0">
              <a:solidFill>
                <a:srgbClr val="7030A0"/>
              </a:solidFill>
            </a:endParaRP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EA4EB917-337B-433B-9DF6-B38DA0EE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1" t="12363" r="4927" b="14976"/>
          <a:stretch/>
        </p:blipFill>
        <p:spPr>
          <a:xfrm>
            <a:off x="980260" y="794327"/>
            <a:ext cx="10454359" cy="5846618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906" y="234052"/>
            <a:ext cx="3929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12">
        <p:dissolve/>
      </p:transition>
    </mc:Choice>
    <mc:Fallback xmlns="">
      <p:transition spd="slow" advTm="9241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361CAA0D-54D4-4E7E-A73C-E5FCFB8028DF}"/>
              </a:ext>
            </a:extLst>
          </p:cNvPr>
          <p:cNvSpPr txBox="1"/>
          <p:nvPr/>
        </p:nvSpPr>
        <p:spPr>
          <a:xfrm>
            <a:off x="2391507" y="5936566"/>
            <a:ext cx="777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LỰA CHỌN CON VẬT ĐỂ TẠO HÌNH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</a:p>
          <a:p>
            <a:pPr algn="ctr"/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 HỢP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25B71C5-FFFC-4E54-AB23-069FFB9F6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1" t="61643" r="72049" b="15362"/>
          <a:stretch/>
        </p:blipFill>
        <p:spPr>
          <a:xfrm>
            <a:off x="2391507" y="117823"/>
            <a:ext cx="7021677" cy="55755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9AB752D-26E9-4F2D-A2A4-3B502E3F424C}"/>
              </a:ext>
            </a:extLst>
          </p:cNvPr>
          <p:cNvSpPr txBox="1"/>
          <p:nvPr/>
        </p:nvSpPr>
        <p:spPr>
          <a:xfrm>
            <a:off x="2452673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2: TẠO CÁC BỘ PHẬN CHÍNH CHO CON VẬT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AF14ADAD-D0B3-41F8-95A4-878A4B223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0" t="61063" r="50722" b="14976"/>
          <a:stretch/>
        </p:blipFill>
        <p:spPr>
          <a:xfrm>
            <a:off x="2576623" y="258619"/>
            <a:ext cx="6899886" cy="53771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BC4F0CB-14C3-4261-9120-4DD6B066E5B6}"/>
              </a:ext>
            </a:extLst>
          </p:cNvPr>
          <p:cNvSpPr txBox="1"/>
          <p:nvPr/>
        </p:nvSpPr>
        <p:spPr>
          <a:xfrm>
            <a:off x="2504049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3: THÊM CHI TIẾT CHO CON VẬT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CCC11A64-55B1-4AF6-B7AB-C562339C2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84" t="61964" r="28142" b="14976"/>
          <a:stretch/>
        </p:blipFill>
        <p:spPr>
          <a:xfrm>
            <a:off x="2613890" y="338481"/>
            <a:ext cx="6844145" cy="53382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5784" y="465138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10544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84944" y="953716"/>
            <a:ext cx="52647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MẢNG MÀU THÚ VỊ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TIẾT 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4800" y="1729617"/>
            <a:ext cx="629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THẾ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ĐỘNG VẬT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7522F64B-678F-4EFA-BE0F-04F2EEEA18DD}"/>
              </a:ext>
            </a:extLst>
          </p:cNvPr>
          <p:cNvSpPr txBox="1"/>
          <p:nvPr/>
        </p:nvSpPr>
        <p:spPr>
          <a:xfrm>
            <a:off x="2576945" y="6163742"/>
            <a:ext cx="7775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4: HOÀN CHỈNH SẢN PHẨM 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9199F89-9C3F-442B-BDC2-DA396A730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64" t="61256" r="4927" b="14976"/>
          <a:stretch/>
        </p:blipFill>
        <p:spPr>
          <a:xfrm>
            <a:off x="2658330" y="148953"/>
            <a:ext cx="7344651" cy="57654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=""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7" y="-138546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154543" y="1058885"/>
            <a:ext cx="846362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b="1" spc="11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spc="11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spc="11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spc="11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spc="11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endParaRPr lang="en-US" sz="2800" b="1" spc="11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z2827159778572_e01efe838370914d0ebcdc46b20f4ab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/>
        </p:blipFill>
        <p:spPr bwMode="auto">
          <a:xfrm>
            <a:off x="1564119" y="83127"/>
            <a:ext cx="7505990" cy="65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4102" y="1455016"/>
            <a:ext cx="33534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Bạn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có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ý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tưởng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cho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sản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phẩm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của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mình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chưa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en-US" sz="2000" b="1" cap="all" spc="0" dirty="0">
              <a:ln w="0"/>
              <a:solidFill>
                <a:schemeClr val="accent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7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7778" r="3928" b="8148"/>
          <a:stretch/>
        </p:blipFill>
        <p:spPr bwMode="auto">
          <a:xfrm>
            <a:off x="0" y="0"/>
            <a:ext cx="12192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3759200" y="0"/>
            <a:ext cx="6604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4800" y="1528108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pic>
        <p:nvPicPr>
          <p:cNvPr id="1028" name="Picture 4" descr="Hướng dẫn bé làm động vật bằng giấy - Art For Kids">
            <a:extLst>
              <a:ext uri="{FF2B5EF4-FFF2-40B4-BE49-F238E27FC236}">
                <a16:creationId xmlns="" xmlns:a16="http://schemas.microsoft.com/office/drawing/2014/main" id="{01713722-0027-4191-BE6F-9C5707099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8"/>
          <a:stretch/>
        </p:blipFill>
        <p:spPr bwMode="auto">
          <a:xfrm>
            <a:off x="2678785" y="569320"/>
            <a:ext cx="3216254" cy="2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bé làm động vật bằng giấy - Art For Kids">
            <a:extLst>
              <a:ext uri="{FF2B5EF4-FFF2-40B4-BE49-F238E27FC236}">
                <a16:creationId xmlns="" xmlns:a16="http://schemas.microsoft.com/office/drawing/2014/main" id="{8239CFD2-0B05-44DD-AE10-366589B6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8" b="59715"/>
          <a:stretch/>
        </p:blipFill>
        <p:spPr bwMode="auto">
          <a:xfrm>
            <a:off x="6829689" y="575046"/>
            <a:ext cx="2870912" cy="2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bé làm động vật bằng giấy - Art For Kids">
            <a:extLst>
              <a:ext uri="{FF2B5EF4-FFF2-40B4-BE49-F238E27FC236}">
                <a16:creationId xmlns="" xmlns:a16="http://schemas.microsoft.com/office/drawing/2014/main" id="{35ACCB66-76F3-4D4B-92F0-6BF365683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/>
          <a:stretch/>
        </p:blipFill>
        <p:spPr bwMode="auto">
          <a:xfrm>
            <a:off x="8199423" y="3586457"/>
            <a:ext cx="3154929" cy="20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F1F3AF1B-88EC-4425-85E0-BC662DF0D904}"/>
              </a:ext>
            </a:extLst>
          </p:cNvPr>
          <p:cNvSpPr/>
          <p:nvPr/>
        </p:nvSpPr>
        <p:spPr>
          <a:xfrm>
            <a:off x="4001990" y="2840535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1</a:t>
            </a:r>
            <a:endParaRPr lang="en-GB" b="1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="" xmlns:a16="http://schemas.microsoft.com/office/drawing/2014/main" id="{8B91DE93-0E7E-41F8-8387-3B333AB29935}"/>
              </a:ext>
            </a:extLst>
          </p:cNvPr>
          <p:cNvSpPr/>
          <p:nvPr/>
        </p:nvSpPr>
        <p:spPr>
          <a:xfrm>
            <a:off x="8123137" y="2819368"/>
            <a:ext cx="569867" cy="52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2</a:t>
            </a:r>
            <a:endParaRPr lang="en-GB" b="1" dirty="0"/>
          </a:p>
        </p:txBody>
      </p: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582BE212-CB80-42BB-A4E7-B24C6F50B4EF}"/>
              </a:ext>
            </a:extLst>
          </p:cNvPr>
          <p:cNvGrpSpPr/>
          <p:nvPr/>
        </p:nvGrpSpPr>
        <p:grpSpPr>
          <a:xfrm>
            <a:off x="758145" y="3640499"/>
            <a:ext cx="5716405" cy="2816210"/>
            <a:chOff x="758145" y="3640499"/>
            <a:chExt cx="5716405" cy="2816210"/>
          </a:xfrm>
        </p:grpSpPr>
        <p:pic>
          <p:nvPicPr>
            <p:cNvPr id="1030" name="Picture 6" descr="Hướng dẫn bé làm động vật bằng giấy - Art For Kids">
              <a:extLst>
                <a:ext uri="{FF2B5EF4-FFF2-40B4-BE49-F238E27FC236}">
                  <a16:creationId xmlns="" xmlns:a16="http://schemas.microsoft.com/office/drawing/2014/main" id="{F1BFFA49-0BD3-42D5-8401-2471631A4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6" b="39878"/>
            <a:stretch/>
          </p:blipFill>
          <p:spPr bwMode="auto">
            <a:xfrm>
              <a:off x="758145" y="3640499"/>
              <a:ext cx="2870795" cy="208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ướng dẫn bé làm động vật bằng giấy - Art For Kids">
              <a:extLst>
                <a:ext uri="{FF2B5EF4-FFF2-40B4-BE49-F238E27FC236}">
                  <a16:creationId xmlns="" xmlns:a16="http://schemas.microsoft.com/office/drawing/2014/main" id="{CEF5F82E-9CEF-4ABC-9851-8159673F44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84" b="20279"/>
            <a:stretch/>
          </p:blipFill>
          <p:spPr bwMode="auto">
            <a:xfrm>
              <a:off x="3603755" y="3640499"/>
              <a:ext cx="2870795" cy="2070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ình Bầu dục 13">
              <a:extLst>
                <a:ext uri="{FF2B5EF4-FFF2-40B4-BE49-F238E27FC236}">
                  <a16:creationId xmlns="" xmlns:a16="http://schemas.microsoft.com/office/drawing/2014/main" id="{1DBE872F-7758-4DD1-9F7B-AA6E71298BB6}"/>
                </a:ext>
              </a:extLst>
            </p:cNvPr>
            <p:cNvSpPr/>
            <p:nvPr/>
          </p:nvSpPr>
          <p:spPr>
            <a:xfrm>
              <a:off x="3344018" y="5996196"/>
              <a:ext cx="569844" cy="460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/>
                <a:t>3</a:t>
              </a:r>
              <a:endParaRPr lang="en-GB" b="1" dirty="0"/>
            </a:p>
          </p:txBody>
        </p:sp>
      </p:grpSp>
      <p:sp>
        <p:nvSpPr>
          <p:cNvPr id="15" name="Hình Bầu dục 14">
            <a:extLst>
              <a:ext uri="{FF2B5EF4-FFF2-40B4-BE49-F238E27FC236}">
                <a16:creationId xmlns="" xmlns:a16="http://schemas.microsoft.com/office/drawing/2014/main" id="{3319590D-3D33-449E-88AB-451C6F639875}"/>
              </a:ext>
            </a:extLst>
          </p:cNvPr>
          <p:cNvSpPr/>
          <p:nvPr/>
        </p:nvSpPr>
        <p:spPr>
          <a:xfrm>
            <a:off x="9491965" y="5811956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tham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áng tạo “thế giới ngộ nghĩnh” từ lõi giấy vệ sinh với những ý tưởng DIY  cực dễ">
            <a:extLst>
              <a:ext uri="{FF2B5EF4-FFF2-40B4-BE49-F238E27FC236}">
                <a16:creationId xmlns="" xmlns:a16="http://schemas.microsoft.com/office/drawing/2014/main" id="{7C001465-C940-45E9-A1D9-4D0B4F58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54" y="961890"/>
            <a:ext cx="4012094" cy="28414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5 ý tưởng làm các con vật ngộ nghĩnh từ lõi giấy vệ sinh">
            <a:extLst>
              <a:ext uri="{FF2B5EF4-FFF2-40B4-BE49-F238E27FC236}">
                <a16:creationId xmlns="" xmlns:a16="http://schemas.microsoft.com/office/drawing/2014/main" id="{6AA0B3C1-D1E0-44D1-A85C-C43483D3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6" y="961890"/>
            <a:ext cx="4012094" cy="2758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45 ý tưởng làm các con vật ngộ nghĩnh từ lõi giấy vệ sinh">
            <a:extLst>
              <a:ext uri="{FF2B5EF4-FFF2-40B4-BE49-F238E27FC236}">
                <a16:creationId xmlns="" xmlns:a16="http://schemas.microsoft.com/office/drawing/2014/main" id="{C482EA8E-00D7-4C0D-BBDB-17577D4B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7" y="3940074"/>
            <a:ext cx="4139346" cy="2697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45 ý tưởng làm các con vật ngộ nghĩnh từ lõi giấy vệ sinh">
            <a:extLst>
              <a:ext uri="{FF2B5EF4-FFF2-40B4-BE49-F238E27FC236}">
                <a16:creationId xmlns="" xmlns:a16="http://schemas.microsoft.com/office/drawing/2014/main" id="{0909EE64-12D5-43A1-9464-C5674377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4" y="3846601"/>
            <a:ext cx="4356651" cy="27908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p:transition spd="slow" advTm="21163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901"/>
            <a:ext cx="12191999" cy="6742091"/>
          </a:xfrm>
          <a:prstGeom prst="rect">
            <a:avLst/>
          </a:prstGeom>
        </p:spPr>
      </p:pic>
      <p:pic>
        <p:nvPicPr>
          <p:cNvPr id="2050" name="Picture 2" descr="Những cách tái chế chai nhựa đơn giản, hữu ích">
            <a:extLst>
              <a:ext uri="{FF2B5EF4-FFF2-40B4-BE49-F238E27FC236}">
                <a16:creationId xmlns="" xmlns:a16="http://schemas.microsoft.com/office/drawing/2014/main" id="{937323B3-C6DB-4F70-B779-BA3D4A52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106016"/>
            <a:ext cx="4439792" cy="29552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m chậu trồng cây, chậu treo, hộp đựng bút từ vỏ chai nước ngọt - YouTube">
            <a:extLst>
              <a:ext uri="{FF2B5EF4-FFF2-40B4-BE49-F238E27FC236}">
                <a16:creationId xmlns="" xmlns:a16="http://schemas.microsoft.com/office/drawing/2014/main" id="{65844D68-4823-457A-987F-B0916253B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b="11848"/>
          <a:stretch/>
        </p:blipFill>
        <p:spPr bwMode="auto">
          <a:xfrm>
            <a:off x="6770789" y="106016"/>
            <a:ext cx="4310596" cy="2983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áo Đà Nẵng điện tử">
            <a:extLst>
              <a:ext uri="{FF2B5EF4-FFF2-40B4-BE49-F238E27FC236}">
                <a16:creationId xmlns="" xmlns:a16="http://schemas.microsoft.com/office/drawing/2014/main" id="{71B70E81-8529-467D-96F3-60899A3B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3254462"/>
            <a:ext cx="4280197" cy="3304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hặt vỏ hộp sữa chua làm chậu cây con vật ngộ nghĩnh đáng yêu - Nhat vo hop  sua chua lam chau cay con vat ngo nghinh dang yeu - daubao.com">
            <a:extLst>
              <a:ext uri="{FF2B5EF4-FFF2-40B4-BE49-F238E27FC236}">
                <a16:creationId xmlns="" xmlns:a16="http://schemas.microsoft.com/office/drawing/2014/main" id="{2A3BBD2F-A6E5-4DB7-B197-BB0C3E297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4"/>
          <a:stretch/>
        </p:blipFill>
        <p:spPr bwMode="auto">
          <a:xfrm>
            <a:off x="6181617" y="3415089"/>
            <a:ext cx="4899768" cy="2983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45"/>
            <a:ext cx="12191999" cy="6742091"/>
          </a:xfrm>
          <a:prstGeom prst="rect">
            <a:avLst/>
          </a:prstGeom>
        </p:spPr>
      </p:pic>
      <p:pic>
        <p:nvPicPr>
          <p:cNvPr id="4" name="Picture 2" descr="Chia sẻ cách làm những con vật bằng giấy dễ thực hiện tại nhà">
            <a:extLst>
              <a:ext uri="{FF2B5EF4-FFF2-40B4-BE49-F238E27FC236}">
                <a16:creationId xmlns="" xmlns:a16="http://schemas.microsoft.com/office/drawing/2014/main" id="{A41C5A9B-0D0D-4355-8A8E-D1349A17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6" b="43961"/>
          <a:stretch/>
        </p:blipFill>
        <p:spPr bwMode="auto">
          <a:xfrm>
            <a:off x="1317211" y="983678"/>
            <a:ext cx="3833469" cy="52009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a sẻ cách làm những con vật bằng giấy dễ thực hiện tại nhà">
            <a:extLst>
              <a:ext uri="{FF2B5EF4-FFF2-40B4-BE49-F238E27FC236}">
                <a16:creationId xmlns="" xmlns:a16="http://schemas.microsoft.com/office/drawing/2014/main" id="{806A60E5-9627-4447-A593-504973C7F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0" t="47140"/>
          <a:stretch/>
        </p:blipFill>
        <p:spPr bwMode="auto">
          <a:xfrm>
            <a:off x="7041322" y="1007457"/>
            <a:ext cx="3666880" cy="51771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2018-2019\CHUNG EM VOI THE GIOI DONG VAT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33" y="-13855"/>
            <a:ext cx="6952868" cy="35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2018-2019\CHUNG EM VOI THE GIOI DONG VAT\do-choi-giay-sinh-dong-dep-mat-me-lam-cho-be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7"/>
            <a:ext cx="519295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037"/>
            <a:ext cx="12192000" cy="324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18-2019\CHUNG EM VOI THE GIOI DONG VAT\con đĩ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5" y="1"/>
            <a:ext cx="12228945" cy="68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=""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4" y="0"/>
            <a:ext cx="10852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1781" y="455718"/>
            <a:ext cx="9227128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Chủ đề </a:t>
            </a:r>
            <a:r>
              <a:rPr lang="vi-VN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Chúng </a:t>
            </a:r>
            <a:r>
              <a:rPr lang="vi-VN" sz="44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em với thế giới động vật </a:t>
            </a:r>
          </a:p>
          <a:p>
            <a:pPr algn="ctr"/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Tiết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4: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Tạo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hình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con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vật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từ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vỏ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hộp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05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86">
        <p14:warp dir="in"/>
      </p:transition>
    </mc:Choice>
    <mc:Fallback xmlns="">
      <p:transition spd="slow" advTm="3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-2019\CHUNG EM VOI THE GIOI DONG VAT\194f66a472218da489a73b4770fda54c_paper_plate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 bwMode="auto">
          <a:xfrm>
            <a:off x="2" y="203835"/>
            <a:ext cx="11887199" cy="64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0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18-2019\CHUNG EM VOI THE GIOI DONG VAT\maxresdefault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2018-2019\CHUNG EM VOI THE GIOI DONG VAT\maxresdefault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7272"/>
          <a:stretch/>
        </p:blipFill>
        <p:spPr bwMode="auto">
          <a:xfrm>
            <a:off x="203200" y="381000"/>
            <a:ext cx="11887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dmin\Desktop\soank\dc874e1add932bcd7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953420">
            <a:off x="3471650" y="-679408"/>
            <a:ext cx="4271516" cy="622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\Downloads\797e71e0fd690b37527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2" y="2700787"/>
            <a:ext cx="3210245" cy="3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5683" y="1437327"/>
            <a:ext cx="4562467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dáng con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vỏ hộp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3074" name="Picture 2" descr="C:\Users\admin\Downloads\4729a3792a51e30fba4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300341"/>
            <a:ext cx="3476625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21468" r="8362" b="27010"/>
          <a:stretch>
            <a:fillRect/>
          </a:stretch>
        </p:blipFill>
        <p:spPr bwMode="auto">
          <a:xfrm>
            <a:off x="2687782" y="4952975"/>
            <a:ext cx="6858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9922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Pictures\Screenshots\Screenshot (188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7705"/>
          <a:stretch/>
        </p:blipFill>
        <p:spPr bwMode="auto">
          <a:xfrm>
            <a:off x="233987" y="110837"/>
            <a:ext cx="11958013" cy="66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=""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2" r="2492" b="56581"/>
          <a:stretch>
            <a:fillRect/>
          </a:stretch>
        </p:blipFill>
        <p:spPr bwMode="auto">
          <a:xfrm>
            <a:off x="2911484" y="774420"/>
            <a:ext cx="829918" cy="8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ownloads\Picturhmh_e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6087" r="10406" b="31163"/>
          <a:stretch>
            <a:fillRect/>
          </a:stretch>
        </p:blipFill>
        <p:spPr bwMode="auto">
          <a:xfrm>
            <a:off x="3592944" y="1017630"/>
            <a:ext cx="621876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1484" y="2595418"/>
            <a:ext cx="7396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4107261"/>
      </p:ext>
    </p:extLst>
  </p:cSld>
  <p:clrMapOvr>
    <a:masterClrMapping/>
  </p:clrMapOvr>
  <p:transition spd="slow" advTm="297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71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 b="10231"/>
          <a:stretch>
            <a:fillRect/>
          </a:stretch>
        </p:blipFill>
        <p:spPr bwMode="auto">
          <a:xfrm>
            <a:off x="31752" y="0"/>
            <a:ext cx="12160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319589"/>
            <a:ext cx="4013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1737783" y="3200400"/>
            <a:ext cx="754689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 smtClean="0">
                <a:solidFill>
                  <a:srgbClr val="6600CC"/>
                </a:solidFill>
                <a:latin typeface="Jokerman" pitchFamily="82" charset="0"/>
              </a:rPr>
              <a:t>.  VẬN </a:t>
            </a:r>
            <a:r>
              <a:rPr lang="en-US" altLang="en-US" sz="4800" b="1" dirty="0">
                <a:solidFill>
                  <a:srgbClr val="6600CC"/>
                </a:solidFill>
                <a:latin typeface="Jokerman" pitchFamily="82" charset="0"/>
              </a:rPr>
              <a:t>DỤNG</a:t>
            </a:r>
            <a:r>
              <a:rPr lang="en-US" altLang="en-US" sz="4800" b="1" dirty="0" smtClean="0">
                <a:solidFill>
                  <a:srgbClr val="6600CC"/>
                </a:solidFill>
                <a:latin typeface="Jokerman" pitchFamily="82" charset="0"/>
              </a:rPr>
              <a:t>, </a:t>
            </a:r>
            <a:r>
              <a:rPr lang="en-US" altLang="en-US" sz="4800" b="1" dirty="0">
                <a:solidFill>
                  <a:srgbClr val="6600CC"/>
                </a:solidFill>
                <a:latin typeface="Jokerman" pitchFamily="82" charset="0"/>
              </a:rPr>
              <a:t>PHÁT TRIỂN</a:t>
            </a:r>
          </a:p>
        </p:txBody>
      </p:sp>
      <p:sp>
        <p:nvSpPr>
          <p:cNvPr id="39943" name="TextBox 4"/>
          <p:cNvSpPr txBox="1">
            <a:spLocks noChangeArrowheads="1"/>
          </p:cNvSpPr>
          <p:nvPr/>
        </p:nvSpPr>
        <p:spPr bwMode="auto">
          <a:xfrm>
            <a:off x="1839384" y="5029201"/>
            <a:ext cx="7213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buNone/>
            </a:pP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</a:t>
            </a:r>
            <a:r>
              <a:rPr lang="vi-VN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ận dụng kiến thức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này</a:t>
            </a:r>
            <a:r>
              <a:rPr lang="vi-VN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con 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Sau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trưng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bè</a:t>
            </a:r>
            <a:r>
              <a:rPr lang="vi-VN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ea typeface="Microsoft YaHei UI" pitchFamily="34" charset="-122"/>
              <a:cs typeface="Times New Roman" pitchFamily="18" charset="0"/>
            </a:endParaRPr>
          </a:p>
        </p:txBody>
      </p:sp>
      <p:pic>
        <p:nvPicPr>
          <p:cNvPr id="4711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46323" r="79150" b="10258"/>
          <a:stretch>
            <a:fillRect/>
          </a:stretch>
        </p:blipFill>
        <p:spPr bwMode="auto">
          <a:xfrm>
            <a:off x="1737784" y="2922589"/>
            <a:ext cx="1200149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316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256766" y="90616"/>
            <a:ext cx="1178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4275B907-4D0E-49F4-9BDD-605840F491C3}"/>
              </a:ext>
            </a:extLst>
          </p:cNvPr>
          <p:cNvGrpSpPr/>
          <p:nvPr/>
        </p:nvGrpSpPr>
        <p:grpSpPr>
          <a:xfrm>
            <a:off x="1154143" y="813726"/>
            <a:ext cx="9560040" cy="5931708"/>
            <a:chOff x="3463233" y="2542222"/>
            <a:chExt cx="5353878" cy="4263565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="" xmlns:a16="http://schemas.microsoft.com/office/drawing/2014/main" id="{0A871852-D370-4AAB-A810-FDA1F4F0B239}"/>
                </a:ext>
              </a:extLst>
            </p:cNvPr>
            <p:cNvSpPr/>
            <p:nvPr/>
          </p:nvSpPr>
          <p:spPr>
            <a:xfrm>
              <a:off x="3463233" y="2542222"/>
              <a:ext cx="5353878" cy="426356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2" descr="Làm đồ chơi an toàn cho bé bằng lõi giấy vệ sinh - Giấy vệ sinh cao cấp">
              <a:extLst>
                <a:ext uri="{FF2B5EF4-FFF2-40B4-BE49-F238E27FC236}">
                  <a16:creationId xmlns="" xmlns:a16="http://schemas.microsoft.com/office/drawing/2014/main" id="{F6EDFCBD-0D59-48CE-BF60-C1CAA5803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705" y="2875722"/>
              <a:ext cx="3803374" cy="37069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468" r="3947" b="1926"/>
          <a:stretch>
            <a:fillRect/>
          </a:stretch>
        </p:blipFill>
        <p:spPr bwMode="auto">
          <a:xfrm>
            <a:off x="0" y="39688"/>
            <a:ext cx="12234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72684" y="2463479"/>
            <a:ext cx="619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            </a:t>
            </a:r>
            <a:r>
              <a:rPr lang="en-US" altLang="vi-VN" sz="2400" b="1" dirty="0" err="1">
                <a:solidFill>
                  <a:srgbClr val="FF0000"/>
                </a:solidFill>
              </a:rPr>
              <a:t>Chuẩn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bị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cho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tiết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học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sau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8229600" y="228600"/>
            <a:ext cx="17924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FF00"/>
                </a:solidFill>
                <a:cs typeface="Times New Roman" pitchFamily="18" charset="0"/>
              </a:rPr>
              <a:t>DẶN DÒ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202" y="3140364"/>
            <a:ext cx="81931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lưu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!</a:t>
            </a:r>
          </a:p>
          <a:p>
            <a:endParaRPr lang="vi-VN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31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463819" y="1340769"/>
            <a:ext cx="6528725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eart 7"/>
          <p:cNvSpPr/>
          <p:nvPr/>
        </p:nvSpPr>
        <p:spPr>
          <a:xfrm>
            <a:off x="4655840" y="3751536"/>
            <a:ext cx="960107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553892" y="3861048"/>
            <a:ext cx="960107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8643965" y="3888618"/>
            <a:ext cx="960107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</a:rPr>
              <a:t>1</a:t>
            </a:r>
            <a:r>
              <a:rPr lang="en-US" altLang="en-US" sz="5400" b="1" dirty="0">
                <a:solidFill>
                  <a:srgbClr val="FF0000"/>
                </a:solidFill>
              </a:rPr>
              <a:t>/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Sách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học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mĩ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thuật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5400" dirty="0" smtClean="0">
                <a:solidFill>
                  <a:srgbClr val="FF0000"/>
                </a:solidFill>
              </a:rPr>
              <a:t>2</a:t>
            </a:r>
            <a:r>
              <a:rPr lang="en-US" altLang="en-US" sz="5400" dirty="0">
                <a:solidFill>
                  <a:srgbClr val="FF0000"/>
                </a:solidFill>
              </a:rPr>
              <a:t>/</a:t>
            </a:r>
            <a:r>
              <a:rPr lang="vi-VN" sz="5400" b="1" dirty="0" smtClean="0">
                <a:solidFill>
                  <a:srgbClr val="FF0000"/>
                </a:solidFill>
              </a:rPr>
              <a:t>Giấy </a:t>
            </a:r>
            <a:r>
              <a:rPr lang="vi-VN" sz="5400" b="1" dirty="0">
                <a:solidFill>
                  <a:srgbClr val="FF0000"/>
                </a:solidFill>
              </a:rPr>
              <a:t>màu, bìa màu, vỏ hộp</a:t>
            </a:r>
            <a:r>
              <a:rPr lang="vi-VN" sz="5400" b="1" dirty="0" smtClean="0">
                <a:solidFill>
                  <a:srgbClr val="FF0000"/>
                </a:solidFill>
              </a:rPr>
              <a:t>,….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3/ </a:t>
            </a:r>
            <a:r>
              <a:rPr lang="vi-VN" sz="5400" b="1" dirty="0" smtClean="0">
                <a:solidFill>
                  <a:srgbClr val="FF0000"/>
                </a:solidFill>
              </a:rPr>
              <a:t>Kéo</a:t>
            </a:r>
            <a:r>
              <a:rPr lang="vi-VN" sz="5400" b="1" dirty="0">
                <a:solidFill>
                  <a:srgbClr val="FF0000"/>
                </a:solidFill>
              </a:rPr>
              <a:t>, keo dán, băng dính</a:t>
            </a:r>
            <a:r>
              <a:rPr lang="vi-VN" sz="6600" b="1" dirty="0">
                <a:solidFill>
                  <a:srgbClr val="FF0000"/>
                </a:solidFill>
              </a:rPr>
              <a:t>.</a:t>
            </a:r>
            <a:endParaRPr lang="en-GB" sz="6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vi-VN" sz="5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5600" y="762000"/>
            <a:ext cx="291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 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TIÊU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545" y="1828800"/>
            <a:ext cx="9629559" cy="305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vi-VN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 được đặc điểm của một số con vật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 </a:t>
            </a:r>
            <a:r>
              <a:rPr lang="vi-VN" altLang="zh-C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572655" y="116632"/>
            <a:ext cx="10594110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 smtClean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</a:t>
            </a: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ết quả hình ảnh cho hình nền động con gà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582"/>
            <a:ext cx="3652982" cy="60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3435928" y="0"/>
            <a:ext cx="6604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32520" y="981517"/>
            <a:ext cx="3210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8629" y="2216727"/>
            <a:ext cx="355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CON VẬT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DỰA VÀO GỢI Ý HÌNH ẢNH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on_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304800"/>
            <a:ext cx="6161617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910417" y="1136073"/>
            <a:ext cx="6197600" cy="537426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a_tr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65278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41601" y="1080655"/>
            <a:ext cx="6642100" cy="5080433"/>
          </a:xfrm>
          <a:prstGeom prst="rect">
            <a:avLst/>
          </a:prstGeom>
          <a:solidFill>
            <a:srgbClr val="CC0066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752</TotalTime>
  <Words>455</Words>
  <Application>Microsoft Office PowerPoint</Application>
  <PresentationFormat>Custom</PresentationFormat>
  <Paragraphs>73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admin</cp:lastModifiedBy>
  <cp:revision>167</cp:revision>
  <dcterms:created xsi:type="dcterms:W3CDTF">2021-09-25T06:29:54Z</dcterms:created>
  <dcterms:modified xsi:type="dcterms:W3CDTF">2021-10-09T10:16:15Z</dcterms:modified>
</cp:coreProperties>
</file>