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7"/>
  </p:notesMasterIdLst>
  <p:sldIdLst>
    <p:sldId id="282" r:id="rId3"/>
    <p:sldId id="297" r:id="rId4"/>
    <p:sldId id="266" r:id="rId5"/>
    <p:sldId id="299" r:id="rId6"/>
    <p:sldId id="283" r:id="rId7"/>
    <p:sldId id="284" r:id="rId8"/>
    <p:sldId id="286" r:id="rId9"/>
    <p:sldId id="300" r:id="rId10"/>
    <p:sldId id="302" r:id="rId11"/>
    <p:sldId id="296" r:id="rId12"/>
    <p:sldId id="303" r:id="rId13"/>
    <p:sldId id="291" r:id="rId14"/>
    <p:sldId id="301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0231" autoAdjust="0"/>
  </p:normalViewPr>
  <p:slideViewPr>
    <p:cSldViewPr>
      <p:cViewPr varScale="1">
        <p:scale>
          <a:sx n="62" d="100"/>
          <a:sy n="62" d="100"/>
        </p:scale>
        <p:origin x="-139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06/03/2021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050"/>
          <p:cNvSpPr>
            <a:spLocks/>
          </p:cNvSpPr>
          <p:nvPr/>
        </p:nvSpPr>
        <p:spPr bwMode="auto">
          <a:xfrm>
            <a:off x="457200" y="304800"/>
            <a:ext cx="86868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sz="280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PHÒNG GIÁO DỤC&amp; ĐÀO TẠO  </a:t>
            </a:r>
            <a:r>
              <a:rPr lang="en-US" sz="280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QUẬN </a:t>
            </a:r>
            <a:r>
              <a:rPr lang="en-US" sz="280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LONG BIÊN</a:t>
            </a:r>
          </a:p>
          <a:p>
            <a:pPr>
              <a:defRPr/>
            </a:pPr>
            <a:r>
              <a:rPr lang="en-US" sz="280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TRƯỜNG TIỂU HỌC THẠCH BÀN  A</a:t>
            </a:r>
            <a:endParaRPr lang="en-US" sz="280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172" name="Rectangle 2051"/>
          <p:cNvSpPr>
            <a:spLocks/>
          </p:cNvSpPr>
          <p:nvPr/>
        </p:nvSpPr>
        <p:spPr bwMode="auto">
          <a:xfrm>
            <a:off x="838200" y="2114550"/>
            <a:ext cx="7620000" cy="1314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sy="5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CÁC THẦY CÔ GIÁO VỀ DỰ  GIỜ THĂM LỚP </a:t>
            </a:r>
          </a:p>
        </p:txBody>
      </p:sp>
      <p:sp>
        <p:nvSpPr>
          <p:cNvPr id="7173" name="Rectangle 2052"/>
          <p:cNvSpPr>
            <a:spLocks/>
          </p:cNvSpPr>
          <p:nvPr/>
        </p:nvSpPr>
        <p:spPr bwMode="auto">
          <a:xfrm>
            <a:off x="381000" y="5769114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4000" b="1" dirty="0" err="1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viên:Nguyễn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205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0" y="3702844"/>
            <a:ext cx="7337820" cy="19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54"/>
          <p:cNvSpPr>
            <a:spLocks noChangeAspect="1"/>
          </p:cNvSpPr>
          <p:nvPr/>
        </p:nvSpPr>
        <p:spPr bwMode="auto">
          <a:xfrm>
            <a:off x="1251347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</a:pPr>
            <a:endParaRPr lang="en-US" altLang="en-US" sz="135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61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"/>
            <a:ext cx="8496510" cy="338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429000"/>
            <a:ext cx="3733800" cy="3358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2" b="17043"/>
          <a:stretch>
            <a:fillRect/>
          </a:stretch>
        </p:blipFill>
        <p:spPr bwMode="auto">
          <a:xfrm>
            <a:off x="457200" y="3429000"/>
            <a:ext cx="36838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3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D:\100ANDRO\DCIM\IMG_20161013_11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 r="7584" b="7564"/>
          <a:stretch>
            <a:fillRect/>
          </a:stretch>
        </p:blipFill>
        <p:spPr bwMode="auto">
          <a:xfrm>
            <a:off x="152399" y="152400"/>
            <a:ext cx="42291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D:\100ANDRO\DCIM\IMG_20161013_1151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>
            <a:fillRect/>
          </a:stretch>
        </p:blipFill>
        <p:spPr bwMode="auto">
          <a:xfrm>
            <a:off x="4724400" y="228600"/>
            <a:ext cx="43366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D:\100ANDRO\DCIM\IMG_20161013_115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>
            <a:fillRect/>
          </a:stretch>
        </p:blipFill>
        <p:spPr bwMode="auto">
          <a:xfrm>
            <a:off x="152400" y="3886200"/>
            <a:ext cx="33116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D:\100ANDRO\DCIM\IMG_20161013_1153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3581400"/>
            <a:ext cx="2025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D:\100ANDRO\DCIM\IMG_20161013_1151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30838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2895600" cy="3429000"/>
          </a:xfrm>
          <a:prstGeom prst="rect">
            <a:avLst/>
          </a:prstGeom>
        </p:spPr>
      </p:pic>
      <p:pic>
        <p:nvPicPr>
          <p:cNvPr id="8" name="Picture 3" descr="D:\100ANDRO\DCIM\IMG20161208162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b="7182"/>
          <a:stretch>
            <a:fillRect/>
          </a:stretch>
        </p:blipFill>
        <p:spPr bwMode="auto">
          <a:xfrm>
            <a:off x="609600" y="3524250"/>
            <a:ext cx="330786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0890"/>
          <a:stretch>
            <a:fillRect/>
          </a:stretch>
        </p:blipFill>
        <p:spPr bwMode="auto">
          <a:xfrm>
            <a:off x="609600" y="0"/>
            <a:ext cx="3352800" cy="323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4808" r="8173" b="5260"/>
          <a:stretch>
            <a:fillRect/>
          </a:stretch>
        </p:blipFill>
        <p:spPr bwMode="auto">
          <a:xfrm>
            <a:off x="5562600" y="3581400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8" b="27779"/>
          <a:stretch>
            <a:fillRect/>
          </a:stretch>
        </p:blipFill>
        <p:spPr bwMode="auto">
          <a:xfrm>
            <a:off x="4648200" y="395288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5288"/>
            <a:ext cx="3783013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7263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97263"/>
            <a:ext cx="3730625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1714500" y="2857500"/>
            <a:ext cx="58674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193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"/>
            <a:ext cx="48863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49548"/>
            <a:ext cx="39624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380999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380999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7127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57200" y="1428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00100" y="9144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HÁT BÀI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0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8"/>
            <a:ext cx="9144000" cy="6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2296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khám phá những điều mới mẻ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67200"/>
            <a:ext cx="6715125" cy="24003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4400" y="685800"/>
            <a:ext cx="1828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914400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743200" y="1524000"/>
            <a:ext cx="3657600" cy="990600"/>
            <a:chOff x="2743200" y="1524000"/>
            <a:chExt cx="3657600" cy="9906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743200" y="1524000"/>
              <a:ext cx="914400" cy="9906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576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720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4864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3357563" y="426593"/>
            <a:ext cx="2644333" cy="1130380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urved Connector 40"/>
          <p:cNvCxnSpPr/>
          <p:nvPr/>
        </p:nvCxnSpPr>
        <p:spPr>
          <a:xfrm>
            <a:off x="6934200" y="152400"/>
            <a:ext cx="1447800" cy="1295400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1" y="457200"/>
            <a:ext cx="4357549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0410"/>
            <a:ext cx="4267200" cy="2737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85" r="8507"/>
          <a:stretch/>
        </p:blipFill>
        <p:spPr>
          <a:xfrm>
            <a:off x="285750" y="3581400"/>
            <a:ext cx="419729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32894"/>
            <a:ext cx="4191000" cy="32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6900" y="768"/>
            <a:ext cx="5410200" cy="6881813"/>
            <a:chOff x="2786062" y="990600"/>
            <a:chExt cx="3571875" cy="4876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062" y="990600"/>
              <a:ext cx="3571875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71800" y="1143000"/>
              <a:ext cx="3276600" cy="37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41500" y="29497"/>
            <a:ext cx="5461000" cy="6858000"/>
            <a:chOff x="1968500" y="0"/>
            <a:chExt cx="5461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8500" y="0"/>
              <a:ext cx="5461000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3600" y="152400"/>
              <a:ext cx="495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7625" y="0"/>
            <a:ext cx="9169831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0198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9243"/>
            <a:ext cx="8289553" cy="68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" y="1447800"/>
            <a:ext cx="4616005" cy="405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1426" r="9587" b="5217"/>
          <a:stretch/>
        </p:blipFill>
        <p:spPr bwMode="auto">
          <a:xfrm>
            <a:off x="4572000" y="485936"/>
            <a:ext cx="4572000" cy="56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88</Words>
  <Application>Microsoft Office PowerPoint</Application>
  <PresentationFormat>On-screen Show (4:3)</PresentationFormat>
  <Paragraphs>16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2_Office Theme</vt:lpstr>
      <vt:lpstr>Default Design</vt:lpstr>
      <vt:lpstr>PowerPoint Presentation</vt:lpstr>
      <vt:lpstr>PowerPoint Presentation</vt:lpstr>
      <vt:lpstr>PowerPoint Presentation</vt:lpstr>
      <vt:lpstr>Tìm hiểu khám phá những điều mới mẻ.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2006-08-16T00:00:00Z</dcterms:created>
  <dcterms:modified xsi:type="dcterms:W3CDTF">2021-03-06T11:40:22Z</dcterms:modified>
</cp:coreProperties>
</file>