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40" r:id="rId3"/>
    <p:sldMasterId id="2147483752" r:id="rId4"/>
    <p:sldMasterId id="2147483764" r:id="rId5"/>
  </p:sldMasterIdLst>
  <p:notesMasterIdLst>
    <p:notesMasterId r:id="rId45"/>
  </p:notesMasterIdLst>
  <p:sldIdLst>
    <p:sldId id="363" r:id="rId6"/>
    <p:sldId id="266" r:id="rId7"/>
    <p:sldId id="268" r:id="rId8"/>
    <p:sldId id="328" r:id="rId9"/>
    <p:sldId id="259" r:id="rId10"/>
    <p:sldId id="290" r:id="rId11"/>
    <p:sldId id="270" r:id="rId12"/>
    <p:sldId id="257" r:id="rId13"/>
    <p:sldId id="271" r:id="rId14"/>
    <p:sldId id="280" r:id="rId15"/>
    <p:sldId id="269" r:id="rId16"/>
    <p:sldId id="281" r:id="rId17"/>
    <p:sldId id="272" r:id="rId18"/>
    <p:sldId id="260" r:id="rId19"/>
    <p:sldId id="273" r:id="rId20"/>
    <p:sldId id="274" r:id="rId21"/>
    <p:sldId id="275" r:id="rId22"/>
    <p:sldId id="265" r:id="rId23"/>
    <p:sldId id="277" r:id="rId24"/>
    <p:sldId id="361" r:id="rId25"/>
    <p:sldId id="284" r:id="rId26"/>
    <p:sldId id="278" r:id="rId27"/>
    <p:sldId id="282" r:id="rId28"/>
    <p:sldId id="364" r:id="rId29"/>
    <p:sldId id="292" r:id="rId30"/>
    <p:sldId id="267" r:id="rId31"/>
    <p:sldId id="302" r:id="rId32"/>
    <p:sldId id="365" r:id="rId33"/>
    <p:sldId id="311" r:id="rId34"/>
    <p:sldId id="312" r:id="rId35"/>
    <p:sldId id="313" r:id="rId36"/>
    <p:sldId id="314" r:id="rId37"/>
    <p:sldId id="315" r:id="rId38"/>
    <p:sldId id="316" r:id="rId39"/>
    <p:sldId id="317" r:id="rId40"/>
    <p:sldId id="320" r:id="rId41"/>
    <p:sldId id="285" r:id="rId42"/>
    <p:sldId id="287" r:id="rId43"/>
    <p:sldId id="29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00D0"/>
    <a:srgbClr val="C1219F"/>
    <a:srgbClr val="EC4044"/>
    <a:srgbClr val="F428D7"/>
    <a:srgbClr val="F87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86482" autoAdjust="0"/>
  </p:normalViewPr>
  <p:slideViewPr>
    <p:cSldViewPr>
      <p:cViewPr varScale="1">
        <p:scale>
          <a:sx n="72" d="100"/>
          <a:sy n="72" d="100"/>
        </p:scale>
        <p:origin x="1506" y="66"/>
      </p:cViewPr>
      <p:guideLst>
        <p:guide orient="horz" pos="2160"/>
        <p:guide pos="2880"/>
      </p:guideLst>
    </p:cSldViewPr>
  </p:slideViewPr>
  <p:outlineViewPr>
    <p:cViewPr>
      <p:scale>
        <a:sx n="33" d="100"/>
        <a:sy n="33" d="100"/>
      </p:scale>
      <p:origin x="0" y="100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22C5E-B069-4D50-8B5C-CF34A7400E92}" type="datetimeFigureOut">
              <a:rPr lang="en-US" smtClean="0"/>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F0C04-C188-409B-8535-7A70326AB31F}" type="slidenum">
              <a:rPr lang="en-US" smtClean="0"/>
              <a:t>‹#›</a:t>
            </a:fld>
            <a:endParaRPr lang="en-US"/>
          </a:p>
        </p:txBody>
      </p:sp>
    </p:spTree>
    <p:extLst>
      <p:ext uri="{BB962C8B-B14F-4D97-AF65-F5344CB8AC3E}">
        <p14:creationId xmlns:p14="http://schemas.microsoft.com/office/powerpoint/2010/main" val="3208876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F0C04-C188-409B-8535-7A70326AB31F}" type="slidenum">
              <a:rPr lang="en-US" smtClean="0"/>
              <a:t>7</a:t>
            </a:fld>
            <a:endParaRPr lang="en-US"/>
          </a:p>
        </p:txBody>
      </p:sp>
    </p:spTree>
    <p:extLst>
      <p:ext uri="{BB962C8B-B14F-4D97-AF65-F5344CB8AC3E}">
        <p14:creationId xmlns:p14="http://schemas.microsoft.com/office/powerpoint/2010/main" val="59477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F0C04-C188-409B-8535-7A70326AB31F}" type="slidenum">
              <a:rPr lang="en-US" smtClean="0"/>
              <a:t>8</a:t>
            </a:fld>
            <a:endParaRPr lang="en-US"/>
          </a:p>
        </p:txBody>
      </p:sp>
    </p:spTree>
    <p:extLst>
      <p:ext uri="{BB962C8B-B14F-4D97-AF65-F5344CB8AC3E}">
        <p14:creationId xmlns:p14="http://schemas.microsoft.com/office/powerpoint/2010/main" val="125117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F0C04-C188-409B-8535-7A70326AB31F}" type="slidenum">
              <a:rPr lang="en-US" smtClean="0"/>
              <a:t>14</a:t>
            </a:fld>
            <a:endParaRPr lang="en-US"/>
          </a:p>
        </p:txBody>
      </p:sp>
    </p:spTree>
    <p:extLst>
      <p:ext uri="{BB962C8B-B14F-4D97-AF65-F5344CB8AC3E}">
        <p14:creationId xmlns:p14="http://schemas.microsoft.com/office/powerpoint/2010/main" val="59477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F0C04-C188-409B-8535-7A70326AB31F}" type="slidenum">
              <a:rPr lang="en-US" smtClean="0"/>
              <a:t>23</a:t>
            </a:fld>
            <a:endParaRPr lang="en-US"/>
          </a:p>
        </p:txBody>
      </p:sp>
    </p:spTree>
    <p:extLst>
      <p:ext uri="{BB962C8B-B14F-4D97-AF65-F5344CB8AC3E}">
        <p14:creationId xmlns:p14="http://schemas.microsoft.com/office/powerpoint/2010/main" val="1477652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7"/>
        <p:cNvGrpSpPr/>
        <p:nvPr/>
      </p:nvGrpSpPr>
      <p:grpSpPr>
        <a:xfrm>
          <a:off x="0" y="0"/>
          <a:ext cx="0" cy="0"/>
          <a:chOff x="0" y="0"/>
          <a:chExt cx="0" cy="0"/>
        </a:xfrm>
      </p:grpSpPr>
      <p:sp>
        <p:nvSpPr>
          <p:cNvPr id="2038" name="Google Shape;2038;g61c7295bd7_3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9" name="Google Shape;2039;g61c7295bd7_3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0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A6DF80-275F-4915-B5C8-B82C0719BEE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217965372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6DF80-275F-4915-B5C8-B82C0719BEE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53559726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6DF80-275F-4915-B5C8-B82C0719BEE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9184406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13314" y="108134"/>
            <a:ext cx="8797986" cy="6557865"/>
            <a:chOff x="213314" y="81100"/>
            <a:chExt cx="8797986" cy="4918399"/>
          </a:xfrm>
        </p:grpSpPr>
        <p:sp>
          <p:nvSpPr>
            <p:cNvPr id="10" name="Google Shape;10;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2"/>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32;p2"/>
          <p:cNvSpPr txBox="1">
            <a:spLocks noGrp="1"/>
          </p:cNvSpPr>
          <p:nvPr>
            <p:ph type="ctrTitle"/>
          </p:nvPr>
        </p:nvSpPr>
        <p:spPr>
          <a:xfrm>
            <a:off x="2114250" y="720000"/>
            <a:ext cx="4915500" cy="2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solidFill>
                  <a:schemeClr val="lt1"/>
                </a:solidFill>
                <a:latin typeface="Mystery Quest"/>
                <a:ea typeface="Mystery Quest"/>
                <a:cs typeface="Mystery Quest"/>
                <a:sym typeface="Mystery Ques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grpSp>
        <p:nvGrpSpPr>
          <p:cNvPr id="33" name="Google Shape;33;p2"/>
          <p:cNvGrpSpPr/>
          <p:nvPr/>
        </p:nvGrpSpPr>
        <p:grpSpPr>
          <a:xfrm>
            <a:off x="154353" y="108133"/>
            <a:ext cx="8706358" cy="6416936"/>
            <a:chOff x="154353" y="81100"/>
            <a:chExt cx="8706358" cy="4812702"/>
          </a:xfrm>
        </p:grpSpPr>
        <p:sp>
          <p:nvSpPr>
            <p:cNvPr id="34" name="Google Shape;34;p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097424" y="430922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6" name="Google Shape;36;p2"/>
            <p:cNvGrpSpPr/>
            <p:nvPr/>
          </p:nvGrpSpPr>
          <p:grpSpPr>
            <a:xfrm>
              <a:off x="154353" y="125617"/>
              <a:ext cx="8533678" cy="4768184"/>
              <a:chOff x="-420782" y="-1692345"/>
              <a:chExt cx="12144127" cy="6785519"/>
            </a:xfrm>
          </p:grpSpPr>
          <p:sp>
            <p:nvSpPr>
              <p:cNvPr id="37" name="Google Shape;37;p2"/>
              <p:cNvSpPr/>
              <p:nvPr/>
            </p:nvSpPr>
            <p:spPr>
              <a:xfrm>
                <a:off x="7101442" y="341475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6497381" y="2474409"/>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4136588" y="220482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9716868" y="4237607"/>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1421908" y="3178605"/>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1290922" y="5038424"/>
                <a:ext cx="50800" cy="54750"/>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3338014" y="-1362089"/>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6906524" y="1923077"/>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7717636" y="-1692345"/>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11676370" y="2249350"/>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420782" y="4292348"/>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2"/>
              <p:cNvSpPr/>
              <p:nvPr/>
            </p:nvSpPr>
            <p:spPr>
              <a:xfrm>
                <a:off x="13811" y="2947047"/>
                <a:ext cx="46975" cy="50700"/>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49;p2"/>
            <p:cNvSpPr/>
            <p:nvPr/>
          </p:nvSpPr>
          <p:spPr>
            <a:xfrm flipH="1">
              <a:off x="6139571" y="2153262"/>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2"/>
            <p:cNvSpPr/>
            <p:nvPr/>
          </p:nvSpPr>
          <p:spPr>
            <a:xfrm>
              <a:off x="7864934" y="3654627"/>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2"/>
            <p:cNvSpPr/>
            <p:nvPr/>
          </p:nvSpPr>
          <p:spPr>
            <a:xfrm flipH="1">
              <a:off x="898714" y="4275729"/>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2"/>
            <p:cNvSpPr/>
            <p:nvPr/>
          </p:nvSpPr>
          <p:spPr>
            <a:xfrm rot="-4645820">
              <a:off x="2789918" y="2031411"/>
              <a:ext cx="147848" cy="106747"/>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8807920" y="165150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2"/>
            <p:cNvSpPr/>
            <p:nvPr/>
          </p:nvSpPr>
          <p:spPr>
            <a:xfrm>
              <a:off x="8260851" y="2443698"/>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7584214" y="2758541"/>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2"/>
            <p:cNvSpPr/>
            <p:nvPr/>
          </p:nvSpPr>
          <p:spPr>
            <a:xfrm>
              <a:off x="830353" y="1884885"/>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2"/>
            <p:cNvSpPr/>
            <p:nvPr/>
          </p:nvSpPr>
          <p:spPr>
            <a:xfrm>
              <a:off x="1841569" y="1286441"/>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4065144" y="1315872"/>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2"/>
            <p:cNvSpPr/>
            <p:nvPr/>
          </p:nvSpPr>
          <p:spPr>
            <a:xfrm>
              <a:off x="2073237" y="2645483"/>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2"/>
            <p:cNvSpPr/>
            <p:nvPr/>
          </p:nvSpPr>
          <p:spPr>
            <a:xfrm>
              <a:off x="7276830" y="3983649"/>
              <a:ext cx="36938" cy="39774"/>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2"/>
            <p:cNvSpPr/>
            <p:nvPr/>
          </p:nvSpPr>
          <p:spPr>
            <a:xfrm rot="-7115558">
              <a:off x="2172871" y="3654628"/>
              <a:ext cx="147855" cy="106752"/>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2"/>
            <p:cNvSpPr/>
            <p:nvPr/>
          </p:nvSpPr>
          <p:spPr>
            <a:xfrm>
              <a:off x="6493603" y="2685260"/>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rot="-10083839" flipH="1">
              <a:off x="430788" y="23566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1091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213314" y="108134"/>
            <a:ext cx="8797986" cy="6557865"/>
            <a:chOff x="213314" y="81100"/>
            <a:chExt cx="8797986" cy="4918399"/>
          </a:xfrm>
        </p:grpSpPr>
        <p:sp>
          <p:nvSpPr>
            <p:cNvPr id="68" name="Google Shape;68;p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0" name="Google Shape;90;p3"/>
          <p:cNvSpPr txBox="1">
            <a:spLocks noGrp="1"/>
          </p:cNvSpPr>
          <p:nvPr>
            <p:ph type="title"/>
          </p:nvPr>
        </p:nvSpPr>
        <p:spPr>
          <a:xfrm>
            <a:off x="2996250" y="2210933"/>
            <a:ext cx="31515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3"/>
          <p:cNvSpPr txBox="1">
            <a:spLocks noGrp="1"/>
          </p:cNvSpPr>
          <p:nvPr>
            <p:ph type="subTitle" idx="1"/>
          </p:nvPr>
        </p:nvSpPr>
        <p:spPr>
          <a:xfrm>
            <a:off x="3292025" y="4164500"/>
            <a:ext cx="2560200" cy="10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92" name="Google Shape;92;p3"/>
          <p:cNvGrpSpPr/>
          <p:nvPr/>
        </p:nvGrpSpPr>
        <p:grpSpPr>
          <a:xfrm>
            <a:off x="213314" y="108134"/>
            <a:ext cx="8797986" cy="6557865"/>
            <a:chOff x="213314" y="81100"/>
            <a:chExt cx="8797986" cy="4918399"/>
          </a:xfrm>
        </p:grpSpPr>
        <p:sp>
          <p:nvSpPr>
            <p:cNvPr id="93" name="Google Shape;93;p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63723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1427450" y="598200"/>
            <a:ext cx="6277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7" name="Google Shape;117;p4"/>
          <p:cNvSpPr txBox="1">
            <a:spLocks noGrp="1"/>
          </p:cNvSpPr>
          <p:nvPr>
            <p:ph type="body" idx="1"/>
          </p:nvPr>
        </p:nvSpPr>
        <p:spPr>
          <a:xfrm>
            <a:off x="720000" y="1603772"/>
            <a:ext cx="7692000" cy="47200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Font typeface="Livvic"/>
              <a:buAutoNum type="arabicPeriod"/>
              <a:defRPr sz="1200"/>
            </a:lvl1pPr>
            <a:lvl2pPr marL="914400" lvl="1" indent="-317500">
              <a:spcBef>
                <a:spcPts val="1600"/>
              </a:spcBef>
              <a:spcAft>
                <a:spcPts val="0"/>
              </a:spcAft>
              <a:buClr>
                <a:srgbClr val="434343"/>
              </a:buClr>
              <a:buSzPts val="1400"/>
              <a:buFont typeface="Roboto Condensed Light"/>
              <a:buAutoNum type="alphaLcPeriod"/>
              <a:defRPr/>
            </a:lvl2pPr>
            <a:lvl3pPr marL="1371600" lvl="2" indent="-317500">
              <a:spcBef>
                <a:spcPts val="1600"/>
              </a:spcBef>
              <a:spcAft>
                <a:spcPts val="0"/>
              </a:spcAft>
              <a:buClr>
                <a:srgbClr val="434343"/>
              </a:buClr>
              <a:buSzPts val="1400"/>
              <a:buFont typeface="Roboto Condensed Light"/>
              <a:buAutoNum type="romanLcPeriod"/>
              <a:defRPr/>
            </a:lvl3pPr>
            <a:lvl4pPr marL="1828800" lvl="3" indent="-317500">
              <a:spcBef>
                <a:spcPts val="1600"/>
              </a:spcBef>
              <a:spcAft>
                <a:spcPts val="0"/>
              </a:spcAft>
              <a:buClr>
                <a:srgbClr val="434343"/>
              </a:buClr>
              <a:buSzPts val="1400"/>
              <a:buFont typeface="Roboto Condensed Light"/>
              <a:buAutoNum type="arabicPeriod"/>
              <a:defRPr/>
            </a:lvl4pPr>
            <a:lvl5pPr marL="2286000" lvl="4" indent="-317500">
              <a:spcBef>
                <a:spcPts val="1600"/>
              </a:spcBef>
              <a:spcAft>
                <a:spcPts val="0"/>
              </a:spcAft>
              <a:buClr>
                <a:srgbClr val="434343"/>
              </a:buClr>
              <a:buSzPts val="1400"/>
              <a:buFont typeface="Roboto Condensed Light"/>
              <a:buAutoNum type="alphaLcPeriod"/>
              <a:defRPr/>
            </a:lvl5pPr>
            <a:lvl6pPr marL="2743200" lvl="5" indent="-317500">
              <a:spcBef>
                <a:spcPts val="1600"/>
              </a:spcBef>
              <a:spcAft>
                <a:spcPts val="0"/>
              </a:spcAft>
              <a:buClr>
                <a:srgbClr val="434343"/>
              </a:buClr>
              <a:buSzPts val="1400"/>
              <a:buFont typeface="Roboto Condensed Light"/>
              <a:buAutoNum type="romanLcPeriod"/>
              <a:defRPr/>
            </a:lvl6pPr>
            <a:lvl7pPr marL="3200400" lvl="6" indent="-317500">
              <a:spcBef>
                <a:spcPts val="1600"/>
              </a:spcBef>
              <a:spcAft>
                <a:spcPts val="0"/>
              </a:spcAft>
              <a:buClr>
                <a:srgbClr val="434343"/>
              </a:buClr>
              <a:buSzPts val="1400"/>
              <a:buFont typeface="Roboto Condensed Light"/>
              <a:buAutoNum type="arabicPeriod"/>
              <a:defRPr/>
            </a:lvl7pPr>
            <a:lvl8pPr marL="3657600" lvl="7" indent="-317500">
              <a:spcBef>
                <a:spcPts val="1600"/>
              </a:spcBef>
              <a:spcAft>
                <a:spcPts val="0"/>
              </a:spcAft>
              <a:buClr>
                <a:srgbClr val="434343"/>
              </a:buClr>
              <a:buSzPts val="1400"/>
              <a:buFont typeface="Roboto Condensed Light"/>
              <a:buAutoNum type="alphaLcPeriod"/>
              <a:defRPr/>
            </a:lvl8pPr>
            <a:lvl9pPr marL="4114800" lvl="8" indent="-317500">
              <a:spcBef>
                <a:spcPts val="1600"/>
              </a:spcBef>
              <a:spcAft>
                <a:spcPts val="1600"/>
              </a:spcAft>
              <a:buClr>
                <a:srgbClr val="434343"/>
              </a:buClr>
              <a:buSzPts val="1400"/>
              <a:buFont typeface="Roboto Condensed Light"/>
              <a:buAutoNum type="romanLcPeriod"/>
              <a:defRPr/>
            </a:lvl9pPr>
          </a:lstStyle>
          <a:p>
            <a:endParaRPr/>
          </a:p>
        </p:txBody>
      </p:sp>
      <p:grpSp>
        <p:nvGrpSpPr>
          <p:cNvPr id="118" name="Google Shape;118;p4"/>
          <p:cNvGrpSpPr/>
          <p:nvPr/>
        </p:nvGrpSpPr>
        <p:grpSpPr>
          <a:xfrm>
            <a:off x="213314" y="108134"/>
            <a:ext cx="8797986" cy="6557865"/>
            <a:chOff x="213314" y="81100"/>
            <a:chExt cx="8797986" cy="4918399"/>
          </a:xfrm>
        </p:grpSpPr>
        <p:sp>
          <p:nvSpPr>
            <p:cNvPr id="119" name="Google Shape;119;p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8338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4"/>
        <p:cNvGrpSpPr/>
        <p:nvPr/>
      </p:nvGrpSpPr>
      <p:grpSpPr>
        <a:xfrm>
          <a:off x="0" y="0"/>
          <a:ext cx="0" cy="0"/>
          <a:chOff x="0" y="0"/>
          <a:chExt cx="0" cy="0"/>
        </a:xfrm>
      </p:grpSpPr>
      <p:sp>
        <p:nvSpPr>
          <p:cNvPr id="195" name="Google Shape;195;p7"/>
          <p:cNvSpPr txBox="1">
            <a:spLocks noGrp="1"/>
          </p:cNvSpPr>
          <p:nvPr>
            <p:ph type="title"/>
          </p:nvPr>
        </p:nvSpPr>
        <p:spPr>
          <a:xfrm>
            <a:off x="3724525" y="2340033"/>
            <a:ext cx="4700100" cy="1007600"/>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4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96" name="Google Shape;196;p7"/>
          <p:cNvSpPr txBox="1">
            <a:spLocks noGrp="1"/>
          </p:cNvSpPr>
          <p:nvPr>
            <p:ph type="body" idx="1"/>
          </p:nvPr>
        </p:nvSpPr>
        <p:spPr>
          <a:xfrm>
            <a:off x="720000" y="2921000"/>
            <a:ext cx="4803900" cy="29128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sz="1400"/>
            </a:lvl1pPr>
            <a:lvl2pPr marL="914400" lvl="1" indent="-279400">
              <a:spcBef>
                <a:spcPts val="0"/>
              </a:spcBef>
              <a:spcAft>
                <a:spcPts val="0"/>
              </a:spcAft>
              <a:buClr>
                <a:srgbClr val="999999"/>
              </a:buClr>
              <a:buSzPts val="800"/>
              <a:buFont typeface="Open Sans"/>
              <a:buChar char="○"/>
              <a:defRPr sz="1200"/>
            </a:lvl2pPr>
            <a:lvl3pPr marL="1371600" lvl="2" indent="-279400">
              <a:spcBef>
                <a:spcPts val="1600"/>
              </a:spcBef>
              <a:spcAft>
                <a:spcPts val="0"/>
              </a:spcAft>
              <a:buClr>
                <a:srgbClr val="999999"/>
              </a:buClr>
              <a:buSzPts val="800"/>
              <a:buFont typeface="Open Sans"/>
              <a:buChar char="■"/>
              <a:defRPr sz="1200"/>
            </a:lvl3pPr>
            <a:lvl4pPr marL="1828800" lvl="3" indent="-279400">
              <a:spcBef>
                <a:spcPts val="1600"/>
              </a:spcBef>
              <a:spcAft>
                <a:spcPts val="0"/>
              </a:spcAft>
              <a:buClr>
                <a:srgbClr val="999999"/>
              </a:buClr>
              <a:buSzPts val="800"/>
              <a:buFont typeface="Open Sans"/>
              <a:buChar char="●"/>
              <a:defRPr sz="1200"/>
            </a:lvl4pPr>
            <a:lvl5pPr marL="2286000" lvl="4" indent="-298450">
              <a:spcBef>
                <a:spcPts val="1600"/>
              </a:spcBef>
              <a:spcAft>
                <a:spcPts val="0"/>
              </a:spcAft>
              <a:buClr>
                <a:srgbClr val="999999"/>
              </a:buClr>
              <a:buSzPts val="1100"/>
              <a:buFont typeface="Open Sans"/>
              <a:buChar char="○"/>
              <a:defRPr sz="1200"/>
            </a:lvl5pPr>
            <a:lvl6pPr marL="2743200" lvl="5" indent="-298450">
              <a:spcBef>
                <a:spcPts val="1600"/>
              </a:spcBef>
              <a:spcAft>
                <a:spcPts val="0"/>
              </a:spcAft>
              <a:buClr>
                <a:srgbClr val="999999"/>
              </a:buClr>
              <a:buSzPts val="1100"/>
              <a:buFont typeface="Open Sans"/>
              <a:buChar char="■"/>
              <a:defRPr sz="1200"/>
            </a:lvl6pPr>
            <a:lvl7pPr marL="3200400" lvl="6" indent="-273050">
              <a:spcBef>
                <a:spcPts val="1600"/>
              </a:spcBef>
              <a:spcAft>
                <a:spcPts val="0"/>
              </a:spcAft>
              <a:buClr>
                <a:srgbClr val="999999"/>
              </a:buClr>
              <a:buSzPts val="700"/>
              <a:buFont typeface="Open Sans"/>
              <a:buChar char="●"/>
              <a:defRPr sz="1200"/>
            </a:lvl7pPr>
            <a:lvl8pPr marL="3657600" lvl="7" indent="-273050">
              <a:spcBef>
                <a:spcPts val="1600"/>
              </a:spcBef>
              <a:spcAft>
                <a:spcPts val="0"/>
              </a:spcAft>
              <a:buClr>
                <a:srgbClr val="999999"/>
              </a:buClr>
              <a:buSzPts val="700"/>
              <a:buFont typeface="Open Sans"/>
              <a:buChar char="○"/>
              <a:defRPr sz="1200"/>
            </a:lvl8pPr>
            <a:lvl9pPr marL="4114800" lvl="8" indent="-266700">
              <a:spcBef>
                <a:spcPts val="1600"/>
              </a:spcBef>
              <a:spcAft>
                <a:spcPts val="1600"/>
              </a:spcAft>
              <a:buClr>
                <a:srgbClr val="999999"/>
              </a:buClr>
              <a:buSzPts val="600"/>
              <a:buFont typeface="Open Sans"/>
              <a:buChar char="■"/>
              <a:defRPr sz="1200"/>
            </a:lvl9pPr>
          </a:lstStyle>
          <a:p>
            <a:endParaRPr/>
          </a:p>
        </p:txBody>
      </p:sp>
      <p:grpSp>
        <p:nvGrpSpPr>
          <p:cNvPr id="197" name="Google Shape;197;p7"/>
          <p:cNvGrpSpPr/>
          <p:nvPr/>
        </p:nvGrpSpPr>
        <p:grpSpPr>
          <a:xfrm>
            <a:off x="213314" y="108134"/>
            <a:ext cx="8797986" cy="6557865"/>
            <a:chOff x="213314" y="81100"/>
            <a:chExt cx="8797986" cy="4918399"/>
          </a:xfrm>
        </p:grpSpPr>
        <p:sp>
          <p:nvSpPr>
            <p:cNvPr id="198" name="Google Shape;198;p7"/>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7"/>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7"/>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7"/>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7"/>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7"/>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7"/>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7"/>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7"/>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7"/>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7"/>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7"/>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7"/>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7"/>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7"/>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217;p7"/>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7"/>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7"/>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1494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0"/>
        <p:cNvGrpSpPr/>
        <p:nvPr/>
      </p:nvGrpSpPr>
      <p:grpSpPr>
        <a:xfrm>
          <a:off x="0" y="0"/>
          <a:ext cx="0" cy="0"/>
          <a:chOff x="0" y="0"/>
          <a:chExt cx="0" cy="0"/>
        </a:xfrm>
      </p:grpSpPr>
      <p:sp>
        <p:nvSpPr>
          <p:cNvPr id="221" name="Google Shape;221;p8"/>
          <p:cNvSpPr txBox="1">
            <a:spLocks noGrp="1"/>
          </p:cNvSpPr>
          <p:nvPr>
            <p:ph type="title"/>
          </p:nvPr>
        </p:nvSpPr>
        <p:spPr>
          <a:xfrm>
            <a:off x="1350350" y="1302300"/>
            <a:ext cx="4161600" cy="425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22" name="Google Shape;222;p8"/>
          <p:cNvGrpSpPr/>
          <p:nvPr/>
        </p:nvGrpSpPr>
        <p:grpSpPr>
          <a:xfrm>
            <a:off x="213314" y="108134"/>
            <a:ext cx="8797986" cy="6557865"/>
            <a:chOff x="213314" y="81100"/>
            <a:chExt cx="8797986" cy="4918399"/>
          </a:xfrm>
        </p:grpSpPr>
        <p:sp>
          <p:nvSpPr>
            <p:cNvPr id="223" name="Google Shape;223;p8"/>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 name="Google Shape;224;p8"/>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 name="Google Shape;225;p8"/>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8"/>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8"/>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8"/>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 name="Google Shape;229;p8"/>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 name="Google Shape;230;p8"/>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8"/>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8"/>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8"/>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8"/>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8"/>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0573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900000" y="1811200"/>
            <a:ext cx="4105200" cy="1976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7" name="Google Shape;247;p9"/>
          <p:cNvSpPr txBox="1">
            <a:spLocks noGrp="1"/>
          </p:cNvSpPr>
          <p:nvPr>
            <p:ph type="subTitle" idx="1"/>
          </p:nvPr>
        </p:nvSpPr>
        <p:spPr>
          <a:xfrm>
            <a:off x="900000" y="3904400"/>
            <a:ext cx="2307900" cy="114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grpSp>
        <p:nvGrpSpPr>
          <p:cNvPr id="248" name="Google Shape;248;p9"/>
          <p:cNvGrpSpPr/>
          <p:nvPr/>
        </p:nvGrpSpPr>
        <p:grpSpPr>
          <a:xfrm>
            <a:off x="213314" y="108134"/>
            <a:ext cx="8797986" cy="6557865"/>
            <a:chOff x="213314" y="81100"/>
            <a:chExt cx="8797986" cy="4918399"/>
          </a:xfrm>
        </p:grpSpPr>
        <p:sp>
          <p:nvSpPr>
            <p:cNvPr id="249" name="Google Shape;249;p9"/>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9"/>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9"/>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9"/>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9"/>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9"/>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9"/>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9"/>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9"/>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9"/>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9"/>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9"/>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9"/>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9"/>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9"/>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9"/>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9"/>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9"/>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9"/>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9"/>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9"/>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9"/>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8461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323"/>
        <p:cNvGrpSpPr/>
        <p:nvPr/>
      </p:nvGrpSpPr>
      <p:grpSpPr>
        <a:xfrm>
          <a:off x="0" y="0"/>
          <a:ext cx="0" cy="0"/>
          <a:chOff x="0" y="0"/>
          <a:chExt cx="0" cy="0"/>
        </a:xfrm>
      </p:grpSpPr>
      <p:grpSp>
        <p:nvGrpSpPr>
          <p:cNvPr id="324" name="Google Shape;324;p13"/>
          <p:cNvGrpSpPr/>
          <p:nvPr/>
        </p:nvGrpSpPr>
        <p:grpSpPr>
          <a:xfrm>
            <a:off x="213314" y="108134"/>
            <a:ext cx="8797986" cy="6557865"/>
            <a:chOff x="213314" y="81100"/>
            <a:chExt cx="8797986" cy="4918399"/>
          </a:xfrm>
        </p:grpSpPr>
        <p:sp>
          <p:nvSpPr>
            <p:cNvPr id="325" name="Google Shape;325;p1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341;p1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1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343;p1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47" name="Google Shape;347;p13"/>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8" name="Google Shape;348;p13"/>
          <p:cNvSpPr txBox="1">
            <a:spLocks noGrp="1"/>
          </p:cNvSpPr>
          <p:nvPr>
            <p:ph type="ctrTitle" idx="2"/>
          </p:nvPr>
        </p:nvSpPr>
        <p:spPr>
          <a:xfrm>
            <a:off x="798475" y="35121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49" name="Google Shape;349;p13"/>
          <p:cNvSpPr txBox="1">
            <a:spLocks noGrp="1"/>
          </p:cNvSpPr>
          <p:nvPr>
            <p:ph type="subTitle" idx="1"/>
          </p:nvPr>
        </p:nvSpPr>
        <p:spPr>
          <a:xfrm>
            <a:off x="694525" y="38267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50" name="Google Shape;350;p13"/>
          <p:cNvSpPr txBox="1">
            <a:spLocks noGrp="1"/>
          </p:cNvSpPr>
          <p:nvPr>
            <p:ph type="title" idx="3" hasCustomPrompt="1"/>
          </p:nvPr>
        </p:nvSpPr>
        <p:spPr>
          <a:xfrm>
            <a:off x="1267075" y="24218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1" name="Google Shape;351;p13"/>
          <p:cNvSpPr txBox="1">
            <a:spLocks noGrp="1"/>
          </p:cNvSpPr>
          <p:nvPr>
            <p:ph type="ctrTitle" idx="4"/>
          </p:nvPr>
        </p:nvSpPr>
        <p:spPr>
          <a:xfrm>
            <a:off x="3495525" y="35121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2" name="Google Shape;352;p13"/>
          <p:cNvSpPr txBox="1">
            <a:spLocks noGrp="1"/>
          </p:cNvSpPr>
          <p:nvPr>
            <p:ph type="subTitle" idx="5"/>
          </p:nvPr>
        </p:nvSpPr>
        <p:spPr>
          <a:xfrm>
            <a:off x="3391575" y="38267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53" name="Google Shape;353;p13"/>
          <p:cNvSpPr txBox="1">
            <a:spLocks noGrp="1"/>
          </p:cNvSpPr>
          <p:nvPr>
            <p:ph type="title" idx="6" hasCustomPrompt="1"/>
          </p:nvPr>
        </p:nvSpPr>
        <p:spPr>
          <a:xfrm>
            <a:off x="3964125" y="24218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4" name="Google Shape;354;p13"/>
          <p:cNvSpPr txBox="1">
            <a:spLocks noGrp="1"/>
          </p:cNvSpPr>
          <p:nvPr>
            <p:ph type="ctrTitle" idx="7"/>
          </p:nvPr>
        </p:nvSpPr>
        <p:spPr>
          <a:xfrm>
            <a:off x="6296525" y="35121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5" name="Google Shape;355;p13"/>
          <p:cNvSpPr txBox="1">
            <a:spLocks noGrp="1"/>
          </p:cNvSpPr>
          <p:nvPr>
            <p:ph type="subTitle" idx="8"/>
          </p:nvPr>
        </p:nvSpPr>
        <p:spPr>
          <a:xfrm>
            <a:off x="6192575" y="38267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56" name="Google Shape;356;p13"/>
          <p:cNvSpPr txBox="1">
            <a:spLocks noGrp="1"/>
          </p:cNvSpPr>
          <p:nvPr>
            <p:ph type="title" idx="9" hasCustomPrompt="1"/>
          </p:nvPr>
        </p:nvSpPr>
        <p:spPr>
          <a:xfrm>
            <a:off x="6765125" y="24218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161624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357"/>
        <p:cNvGrpSpPr/>
        <p:nvPr/>
      </p:nvGrpSpPr>
      <p:grpSpPr>
        <a:xfrm>
          <a:off x="0" y="0"/>
          <a:ext cx="0" cy="0"/>
          <a:chOff x="0" y="0"/>
          <a:chExt cx="0" cy="0"/>
        </a:xfrm>
      </p:grpSpPr>
      <p:sp>
        <p:nvSpPr>
          <p:cNvPr id="358" name="Google Shape;358;p14"/>
          <p:cNvSpPr txBox="1">
            <a:spLocks noGrp="1"/>
          </p:cNvSpPr>
          <p:nvPr>
            <p:ph type="ctrTitle"/>
          </p:nvPr>
        </p:nvSpPr>
        <p:spPr>
          <a:xfrm>
            <a:off x="3097856" y="1552533"/>
            <a:ext cx="29481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9" name="Google Shape;359;p14"/>
          <p:cNvSpPr txBox="1">
            <a:spLocks noGrp="1"/>
          </p:cNvSpPr>
          <p:nvPr>
            <p:ph type="ctrTitle" idx="2"/>
          </p:nvPr>
        </p:nvSpPr>
        <p:spPr>
          <a:xfrm>
            <a:off x="3097856" y="3885567"/>
            <a:ext cx="29481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0" name="Google Shape;360;p14"/>
          <p:cNvSpPr txBox="1">
            <a:spLocks noGrp="1"/>
          </p:cNvSpPr>
          <p:nvPr>
            <p:ph type="subTitle" idx="1"/>
          </p:nvPr>
        </p:nvSpPr>
        <p:spPr>
          <a:xfrm>
            <a:off x="2538408" y="1761833"/>
            <a:ext cx="4067100" cy="6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61" name="Google Shape;361;p14"/>
          <p:cNvSpPr txBox="1">
            <a:spLocks noGrp="1"/>
          </p:cNvSpPr>
          <p:nvPr>
            <p:ph type="subTitle" idx="3"/>
          </p:nvPr>
        </p:nvSpPr>
        <p:spPr>
          <a:xfrm>
            <a:off x="2538408" y="4144693"/>
            <a:ext cx="4067100" cy="6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62" name="Google Shape;362;p14"/>
          <p:cNvSpPr txBox="1">
            <a:spLocks noGrp="1"/>
          </p:cNvSpPr>
          <p:nvPr>
            <p:ph type="ctrTitle" idx="4"/>
          </p:nvPr>
        </p:nvSpPr>
        <p:spPr>
          <a:xfrm>
            <a:off x="3097856" y="2739833"/>
            <a:ext cx="29481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3" name="Google Shape;363;p14"/>
          <p:cNvSpPr txBox="1">
            <a:spLocks noGrp="1"/>
          </p:cNvSpPr>
          <p:nvPr>
            <p:ph type="ctrTitle" idx="5"/>
          </p:nvPr>
        </p:nvSpPr>
        <p:spPr>
          <a:xfrm>
            <a:off x="3097856" y="5102633"/>
            <a:ext cx="29481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4" name="Google Shape;364;p14"/>
          <p:cNvSpPr txBox="1">
            <a:spLocks noGrp="1"/>
          </p:cNvSpPr>
          <p:nvPr>
            <p:ph type="subTitle" idx="6"/>
          </p:nvPr>
        </p:nvSpPr>
        <p:spPr>
          <a:xfrm>
            <a:off x="2538408" y="2953259"/>
            <a:ext cx="4067100" cy="6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365" name="Google Shape;365;p14"/>
          <p:cNvSpPr txBox="1">
            <a:spLocks noGrp="1"/>
          </p:cNvSpPr>
          <p:nvPr>
            <p:ph type="subTitle" idx="7"/>
          </p:nvPr>
        </p:nvSpPr>
        <p:spPr>
          <a:xfrm>
            <a:off x="2538400" y="5336131"/>
            <a:ext cx="4067100" cy="6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grpSp>
        <p:nvGrpSpPr>
          <p:cNvPr id="366" name="Google Shape;366;p14"/>
          <p:cNvGrpSpPr/>
          <p:nvPr/>
        </p:nvGrpSpPr>
        <p:grpSpPr>
          <a:xfrm>
            <a:off x="213314" y="108134"/>
            <a:ext cx="8797986" cy="6557865"/>
            <a:chOff x="213314" y="81100"/>
            <a:chExt cx="8797986" cy="4918399"/>
          </a:xfrm>
        </p:grpSpPr>
        <p:sp>
          <p:nvSpPr>
            <p:cNvPr id="367" name="Google Shape;367;p1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1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1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1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1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1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1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1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1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1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1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1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1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1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1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754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6DF80-275F-4915-B5C8-B82C0719BEE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401028102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3">
  <p:cSld name="Table of contents 3">
    <p:spTree>
      <p:nvGrpSpPr>
        <p:cNvPr id="1" name="Shape 389"/>
        <p:cNvGrpSpPr/>
        <p:nvPr/>
      </p:nvGrpSpPr>
      <p:grpSpPr>
        <a:xfrm>
          <a:off x="0" y="0"/>
          <a:ext cx="0" cy="0"/>
          <a:chOff x="0" y="0"/>
          <a:chExt cx="0" cy="0"/>
        </a:xfrm>
      </p:grpSpPr>
      <p:grpSp>
        <p:nvGrpSpPr>
          <p:cNvPr id="390" name="Google Shape;390;p15"/>
          <p:cNvGrpSpPr/>
          <p:nvPr/>
        </p:nvGrpSpPr>
        <p:grpSpPr>
          <a:xfrm>
            <a:off x="213314" y="108134"/>
            <a:ext cx="8797986" cy="6557865"/>
            <a:chOff x="213314" y="81100"/>
            <a:chExt cx="8797986" cy="4918399"/>
          </a:xfrm>
        </p:grpSpPr>
        <p:sp>
          <p:nvSpPr>
            <p:cNvPr id="391" name="Google Shape;391;p15"/>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5"/>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15"/>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15"/>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15"/>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15"/>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15"/>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5"/>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5"/>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5"/>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5"/>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5"/>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5"/>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5"/>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5"/>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15"/>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15"/>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5"/>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5"/>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5"/>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5"/>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15"/>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3" name="Google Shape;413;p15"/>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4" name="Google Shape;414;p15"/>
          <p:cNvSpPr txBox="1">
            <a:spLocks noGrp="1"/>
          </p:cNvSpPr>
          <p:nvPr>
            <p:ph type="ctrTitle" idx="2"/>
          </p:nvPr>
        </p:nvSpPr>
        <p:spPr>
          <a:xfrm>
            <a:off x="79847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5" name="Google Shape;415;p15"/>
          <p:cNvSpPr txBox="1">
            <a:spLocks noGrp="1"/>
          </p:cNvSpPr>
          <p:nvPr>
            <p:ph type="subTitle" idx="1"/>
          </p:nvPr>
        </p:nvSpPr>
        <p:spPr>
          <a:xfrm>
            <a:off x="69452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16" name="Google Shape;416;p15"/>
          <p:cNvSpPr txBox="1">
            <a:spLocks noGrp="1"/>
          </p:cNvSpPr>
          <p:nvPr>
            <p:ph type="title" idx="3" hasCustomPrompt="1"/>
          </p:nvPr>
        </p:nvSpPr>
        <p:spPr>
          <a:xfrm>
            <a:off x="1267075" y="15074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17" name="Google Shape;417;p15"/>
          <p:cNvSpPr txBox="1">
            <a:spLocks noGrp="1"/>
          </p:cNvSpPr>
          <p:nvPr>
            <p:ph type="ctrTitle" idx="4"/>
          </p:nvPr>
        </p:nvSpPr>
        <p:spPr>
          <a:xfrm>
            <a:off x="349552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18" name="Google Shape;418;p15"/>
          <p:cNvSpPr txBox="1">
            <a:spLocks noGrp="1"/>
          </p:cNvSpPr>
          <p:nvPr>
            <p:ph type="subTitle" idx="5"/>
          </p:nvPr>
        </p:nvSpPr>
        <p:spPr>
          <a:xfrm>
            <a:off x="339157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19" name="Google Shape;419;p15"/>
          <p:cNvSpPr txBox="1">
            <a:spLocks noGrp="1"/>
          </p:cNvSpPr>
          <p:nvPr>
            <p:ph type="title" idx="6" hasCustomPrompt="1"/>
          </p:nvPr>
        </p:nvSpPr>
        <p:spPr>
          <a:xfrm>
            <a:off x="3964125" y="15074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0" name="Google Shape;420;p15"/>
          <p:cNvSpPr txBox="1">
            <a:spLocks noGrp="1"/>
          </p:cNvSpPr>
          <p:nvPr>
            <p:ph type="ctrTitle" idx="7"/>
          </p:nvPr>
        </p:nvSpPr>
        <p:spPr>
          <a:xfrm>
            <a:off x="2147000" y="49422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1" name="Google Shape;421;p15"/>
          <p:cNvSpPr txBox="1">
            <a:spLocks noGrp="1"/>
          </p:cNvSpPr>
          <p:nvPr>
            <p:ph type="subTitle" idx="8"/>
          </p:nvPr>
        </p:nvSpPr>
        <p:spPr>
          <a:xfrm>
            <a:off x="2043050" y="52568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22" name="Google Shape;422;p15"/>
          <p:cNvSpPr txBox="1">
            <a:spLocks noGrp="1"/>
          </p:cNvSpPr>
          <p:nvPr>
            <p:ph type="title" idx="9" hasCustomPrompt="1"/>
          </p:nvPr>
        </p:nvSpPr>
        <p:spPr>
          <a:xfrm>
            <a:off x="2615600" y="38519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3" name="Google Shape;423;p15"/>
          <p:cNvSpPr txBox="1">
            <a:spLocks noGrp="1"/>
          </p:cNvSpPr>
          <p:nvPr>
            <p:ph type="ctrTitle" idx="13"/>
          </p:nvPr>
        </p:nvSpPr>
        <p:spPr>
          <a:xfrm>
            <a:off x="4844050" y="49422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4" name="Google Shape;424;p15"/>
          <p:cNvSpPr txBox="1">
            <a:spLocks noGrp="1"/>
          </p:cNvSpPr>
          <p:nvPr>
            <p:ph type="subTitle" idx="14"/>
          </p:nvPr>
        </p:nvSpPr>
        <p:spPr>
          <a:xfrm>
            <a:off x="4740100" y="52568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25" name="Google Shape;425;p15"/>
          <p:cNvSpPr txBox="1">
            <a:spLocks noGrp="1"/>
          </p:cNvSpPr>
          <p:nvPr>
            <p:ph type="title" idx="15" hasCustomPrompt="1"/>
          </p:nvPr>
        </p:nvSpPr>
        <p:spPr>
          <a:xfrm>
            <a:off x="5312650" y="38519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6" name="Google Shape;426;p15"/>
          <p:cNvSpPr txBox="1">
            <a:spLocks noGrp="1"/>
          </p:cNvSpPr>
          <p:nvPr>
            <p:ph type="ctrTitle" idx="16"/>
          </p:nvPr>
        </p:nvSpPr>
        <p:spPr>
          <a:xfrm>
            <a:off x="629652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7" name="Google Shape;427;p15"/>
          <p:cNvSpPr txBox="1">
            <a:spLocks noGrp="1"/>
          </p:cNvSpPr>
          <p:nvPr>
            <p:ph type="subTitle" idx="17"/>
          </p:nvPr>
        </p:nvSpPr>
        <p:spPr>
          <a:xfrm>
            <a:off x="619257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28" name="Google Shape;428;p15"/>
          <p:cNvSpPr txBox="1">
            <a:spLocks noGrp="1"/>
          </p:cNvSpPr>
          <p:nvPr>
            <p:ph type="title" idx="18" hasCustomPrompt="1"/>
          </p:nvPr>
        </p:nvSpPr>
        <p:spPr>
          <a:xfrm>
            <a:off x="6765125" y="1507400"/>
            <a:ext cx="1111800" cy="92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529900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4">
  <p:cSld name="Table of contents 4">
    <p:spTree>
      <p:nvGrpSpPr>
        <p:cNvPr id="1" name="Shape 429"/>
        <p:cNvGrpSpPr/>
        <p:nvPr/>
      </p:nvGrpSpPr>
      <p:grpSpPr>
        <a:xfrm>
          <a:off x="0" y="0"/>
          <a:ext cx="0" cy="0"/>
          <a:chOff x="0" y="0"/>
          <a:chExt cx="0" cy="0"/>
        </a:xfrm>
      </p:grpSpPr>
      <p:grpSp>
        <p:nvGrpSpPr>
          <p:cNvPr id="430" name="Google Shape;430;p16"/>
          <p:cNvGrpSpPr/>
          <p:nvPr/>
        </p:nvGrpSpPr>
        <p:grpSpPr>
          <a:xfrm>
            <a:off x="213314" y="108134"/>
            <a:ext cx="8797986" cy="6557865"/>
            <a:chOff x="213314" y="81100"/>
            <a:chExt cx="8797986" cy="4918399"/>
          </a:xfrm>
        </p:grpSpPr>
        <p:sp>
          <p:nvSpPr>
            <p:cNvPr id="431" name="Google Shape;431;p16"/>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16"/>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6"/>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6"/>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6"/>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6"/>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6"/>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6"/>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6"/>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6"/>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1" name="Google Shape;441;p16"/>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2" name="Google Shape;442;p16"/>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3" name="Google Shape;443;p16"/>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4" name="Google Shape;444;p16"/>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5" name="Google Shape;445;p16"/>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16"/>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16"/>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8" name="Google Shape;448;p16"/>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9" name="Google Shape;449;p16"/>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6"/>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6"/>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6"/>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3" name="Google Shape;453;p16"/>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4" name="Google Shape;454;p16"/>
          <p:cNvSpPr txBox="1">
            <a:spLocks noGrp="1"/>
          </p:cNvSpPr>
          <p:nvPr>
            <p:ph type="ctrTitle" idx="2"/>
          </p:nvPr>
        </p:nvSpPr>
        <p:spPr>
          <a:xfrm>
            <a:off x="719726" y="25977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55" name="Google Shape;455;p16"/>
          <p:cNvSpPr txBox="1">
            <a:spLocks noGrp="1"/>
          </p:cNvSpPr>
          <p:nvPr>
            <p:ph type="subTitle" idx="1"/>
          </p:nvPr>
        </p:nvSpPr>
        <p:spPr>
          <a:xfrm>
            <a:off x="719718" y="29123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56" name="Google Shape;456;p16"/>
          <p:cNvSpPr txBox="1">
            <a:spLocks noGrp="1"/>
          </p:cNvSpPr>
          <p:nvPr>
            <p:ph type="title" idx="3" hasCustomPrompt="1"/>
          </p:nvPr>
        </p:nvSpPr>
        <p:spPr>
          <a:xfrm>
            <a:off x="719718" y="15074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57" name="Google Shape;457;p16"/>
          <p:cNvSpPr txBox="1">
            <a:spLocks noGrp="1"/>
          </p:cNvSpPr>
          <p:nvPr>
            <p:ph type="ctrTitle" idx="4"/>
          </p:nvPr>
        </p:nvSpPr>
        <p:spPr>
          <a:xfrm>
            <a:off x="3443551" y="25977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58" name="Google Shape;458;p16"/>
          <p:cNvSpPr txBox="1">
            <a:spLocks noGrp="1"/>
          </p:cNvSpPr>
          <p:nvPr>
            <p:ph type="subTitle" idx="5"/>
          </p:nvPr>
        </p:nvSpPr>
        <p:spPr>
          <a:xfrm>
            <a:off x="3443543" y="29123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59" name="Google Shape;459;p16"/>
          <p:cNvSpPr txBox="1">
            <a:spLocks noGrp="1"/>
          </p:cNvSpPr>
          <p:nvPr>
            <p:ph type="title" idx="6" hasCustomPrompt="1"/>
          </p:nvPr>
        </p:nvSpPr>
        <p:spPr>
          <a:xfrm>
            <a:off x="3443543" y="15074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0" name="Google Shape;460;p16"/>
          <p:cNvSpPr txBox="1">
            <a:spLocks noGrp="1"/>
          </p:cNvSpPr>
          <p:nvPr>
            <p:ph type="ctrTitle" idx="7"/>
          </p:nvPr>
        </p:nvSpPr>
        <p:spPr>
          <a:xfrm>
            <a:off x="719726" y="49422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61" name="Google Shape;461;p16"/>
          <p:cNvSpPr txBox="1">
            <a:spLocks noGrp="1"/>
          </p:cNvSpPr>
          <p:nvPr>
            <p:ph type="subTitle" idx="8"/>
          </p:nvPr>
        </p:nvSpPr>
        <p:spPr>
          <a:xfrm>
            <a:off x="719718" y="52568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62" name="Google Shape;462;p16"/>
          <p:cNvSpPr txBox="1">
            <a:spLocks noGrp="1"/>
          </p:cNvSpPr>
          <p:nvPr>
            <p:ph type="title" idx="9" hasCustomPrompt="1"/>
          </p:nvPr>
        </p:nvSpPr>
        <p:spPr>
          <a:xfrm>
            <a:off x="719718" y="38519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3" name="Google Shape;463;p16"/>
          <p:cNvSpPr txBox="1">
            <a:spLocks noGrp="1"/>
          </p:cNvSpPr>
          <p:nvPr>
            <p:ph type="ctrTitle" idx="13"/>
          </p:nvPr>
        </p:nvSpPr>
        <p:spPr>
          <a:xfrm>
            <a:off x="3443551" y="49422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64" name="Google Shape;464;p16"/>
          <p:cNvSpPr txBox="1">
            <a:spLocks noGrp="1"/>
          </p:cNvSpPr>
          <p:nvPr>
            <p:ph type="subTitle" idx="14"/>
          </p:nvPr>
        </p:nvSpPr>
        <p:spPr>
          <a:xfrm>
            <a:off x="3443543" y="52568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65" name="Google Shape;465;p16"/>
          <p:cNvSpPr txBox="1">
            <a:spLocks noGrp="1"/>
          </p:cNvSpPr>
          <p:nvPr>
            <p:ph type="title" idx="15" hasCustomPrompt="1"/>
          </p:nvPr>
        </p:nvSpPr>
        <p:spPr>
          <a:xfrm>
            <a:off x="3443543" y="38519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6" name="Google Shape;466;p16"/>
          <p:cNvSpPr txBox="1">
            <a:spLocks noGrp="1"/>
          </p:cNvSpPr>
          <p:nvPr>
            <p:ph type="ctrTitle" idx="16"/>
          </p:nvPr>
        </p:nvSpPr>
        <p:spPr>
          <a:xfrm>
            <a:off x="6167376" y="25977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67" name="Google Shape;467;p16"/>
          <p:cNvSpPr txBox="1">
            <a:spLocks noGrp="1"/>
          </p:cNvSpPr>
          <p:nvPr>
            <p:ph type="subTitle" idx="17"/>
          </p:nvPr>
        </p:nvSpPr>
        <p:spPr>
          <a:xfrm>
            <a:off x="6167368" y="29123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68" name="Google Shape;468;p16"/>
          <p:cNvSpPr txBox="1">
            <a:spLocks noGrp="1"/>
          </p:cNvSpPr>
          <p:nvPr>
            <p:ph type="title" idx="18" hasCustomPrompt="1"/>
          </p:nvPr>
        </p:nvSpPr>
        <p:spPr>
          <a:xfrm>
            <a:off x="6167368" y="15074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9" name="Google Shape;469;p16"/>
          <p:cNvSpPr txBox="1">
            <a:spLocks noGrp="1"/>
          </p:cNvSpPr>
          <p:nvPr>
            <p:ph type="ctrTitle" idx="19"/>
          </p:nvPr>
        </p:nvSpPr>
        <p:spPr>
          <a:xfrm>
            <a:off x="6167376" y="4942233"/>
            <a:ext cx="22569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70" name="Google Shape;470;p16"/>
          <p:cNvSpPr txBox="1">
            <a:spLocks noGrp="1"/>
          </p:cNvSpPr>
          <p:nvPr>
            <p:ph type="subTitle" idx="20"/>
          </p:nvPr>
        </p:nvSpPr>
        <p:spPr>
          <a:xfrm>
            <a:off x="6167368" y="5256800"/>
            <a:ext cx="2256900" cy="8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471" name="Google Shape;471;p16"/>
          <p:cNvSpPr txBox="1">
            <a:spLocks noGrp="1"/>
          </p:cNvSpPr>
          <p:nvPr>
            <p:ph type="title" idx="21" hasCustomPrompt="1"/>
          </p:nvPr>
        </p:nvSpPr>
        <p:spPr>
          <a:xfrm>
            <a:off x="6167368" y="3851900"/>
            <a:ext cx="1111800" cy="9220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3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608794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472"/>
        <p:cNvGrpSpPr/>
        <p:nvPr/>
      </p:nvGrpSpPr>
      <p:grpSpPr>
        <a:xfrm>
          <a:off x="0" y="0"/>
          <a:ext cx="0" cy="0"/>
          <a:chOff x="0" y="0"/>
          <a:chExt cx="0" cy="0"/>
        </a:xfrm>
      </p:grpSpPr>
      <p:sp>
        <p:nvSpPr>
          <p:cNvPr id="473" name="Google Shape;473;p17"/>
          <p:cNvSpPr txBox="1">
            <a:spLocks noGrp="1"/>
          </p:cNvSpPr>
          <p:nvPr>
            <p:ph type="ctrTitle"/>
          </p:nvPr>
        </p:nvSpPr>
        <p:spPr>
          <a:xfrm>
            <a:off x="5345125" y="2945384"/>
            <a:ext cx="3079500" cy="42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4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474" name="Google Shape;474;p17"/>
          <p:cNvSpPr txBox="1">
            <a:spLocks noGrp="1"/>
          </p:cNvSpPr>
          <p:nvPr>
            <p:ph type="subTitle" idx="1"/>
          </p:nvPr>
        </p:nvSpPr>
        <p:spPr>
          <a:xfrm>
            <a:off x="5345125" y="3241433"/>
            <a:ext cx="3079500" cy="115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grpSp>
        <p:nvGrpSpPr>
          <p:cNvPr id="475" name="Google Shape;475;p17"/>
          <p:cNvGrpSpPr/>
          <p:nvPr/>
        </p:nvGrpSpPr>
        <p:grpSpPr>
          <a:xfrm>
            <a:off x="213314" y="108134"/>
            <a:ext cx="8797986" cy="6557865"/>
            <a:chOff x="213314" y="81100"/>
            <a:chExt cx="8797986" cy="4918399"/>
          </a:xfrm>
        </p:grpSpPr>
        <p:sp>
          <p:nvSpPr>
            <p:cNvPr id="476" name="Google Shape;476;p17"/>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7" name="Google Shape;477;p17"/>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7"/>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9" name="Google Shape;479;p17"/>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7"/>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17"/>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17"/>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17"/>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17"/>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7"/>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7"/>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7"/>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7"/>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7"/>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17"/>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17"/>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17"/>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17"/>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17"/>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17"/>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060611989"/>
      </p:ext>
    </p:extLst>
  </p:cSld>
  <p:clrMapOvr>
    <a:masterClrMapping/>
  </p:clrMapOvr>
  <p:extLst>
    <p:ext uri="{DCECCB84-F9BA-43D5-87BE-67443E8EF086}">
      <p15:sldGuideLst xmlns:p15="http://schemas.microsoft.com/office/powerpoint/2012/main">
        <p15:guide id="1" pos="5307">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2">
  <p:cSld name="Section title and description 2">
    <p:spTree>
      <p:nvGrpSpPr>
        <p:cNvPr id="1" name="Shape 498"/>
        <p:cNvGrpSpPr/>
        <p:nvPr/>
      </p:nvGrpSpPr>
      <p:grpSpPr>
        <a:xfrm>
          <a:off x="0" y="0"/>
          <a:ext cx="0" cy="0"/>
          <a:chOff x="0" y="0"/>
          <a:chExt cx="0" cy="0"/>
        </a:xfrm>
      </p:grpSpPr>
      <p:sp>
        <p:nvSpPr>
          <p:cNvPr id="499" name="Google Shape;499;p18"/>
          <p:cNvSpPr txBox="1">
            <a:spLocks noGrp="1"/>
          </p:cNvSpPr>
          <p:nvPr>
            <p:ph type="ctrTitle"/>
          </p:nvPr>
        </p:nvSpPr>
        <p:spPr>
          <a:xfrm>
            <a:off x="4735525" y="1548288"/>
            <a:ext cx="3079500" cy="9704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4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00" name="Google Shape;500;p18"/>
          <p:cNvSpPr txBox="1">
            <a:spLocks noGrp="1"/>
          </p:cNvSpPr>
          <p:nvPr>
            <p:ph type="subTitle" idx="1"/>
          </p:nvPr>
        </p:nvSpPr>
        <p:spPr>
          <a:xfrm>
            <a:off x="4735525" y="2518700"/>
            <a:ext cx="3466500" cy="31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AutoNum type="arabicPeriod"/>
              <a:defRPr sz="1400">
                <a:latin typeface="Barlow Light"/>
                <a:ea typeface="Barlow Light"/>
                <a:cs typeface="Barlow Light"/>
                <a:sym typeface="Barlow Light"/>
              </a:defRPr>
            </a:lvl1pPr>
            <a:lvl2pPr lvl="1" algn="r" rtl="0">
              <a:lnSpc>
                <a:spcPct val="100000"/>
              </a:lnSpc>
              <a:spcBef>
                <a:spcPts val="1000"/>
              </a:spcBef>
              <a:spcAft>
                <a:spcPts val="0"/>
              </a:spcAft>
              <a:buSzPts val="1000"/>
              <a:buFont typeface="Rokkitt Light"/>
              <a:buAutoNum type="alphaLcPeriod"/>
              <a:defRPr sz="1000">
                <a:latin typeface="Rokkitt Light"/>
                <a:ea typeface="Rokkitt Light"/>
                <a:cs typeface="Rokkitt Light"/>
                <a:sym typeface="Rokkitt Light"/>
              </a:defRPr>
            </a:lvl2pPr>
            <a:lvl3pPr lvl="2" algn="r" rtl="0">
              <a:lnSpc>
                <a:spcPct val="100000"/>
              </a:lnSpc>
              <a:spcBef>
                <a:spcPts val="0"/>
              </a:spcBef>
              <a:spcAft>
                <a:spcPts val="0"/>
              </a:spcAft>
              <a:buSzPts val="1000"/>
              <a:buFont typeface="Rokkitt Light"/>
              <a:buAutoNum type="romanLcPeriod"/>
              <a:defRPr sz="1000">
                <a:latin typeface="Rokkitt Light"/>
                <a:ea typeface="Rokkitt Light"/>
                <a:cs typeface="Rokkitt Light"/>
                <a:sym typeface="Rokkitt Light"/>
              </a:defRPr>
            </a:lvl3pPr>
            <a:lvl4pPr lvl="3" algn="r" rtl="0">
              <a:lnSpc>
                <a:spcPct val="100000"/>
              </a:lnSpc>
              <a:spcBef>
                <a:spcPts val="0"/>
              </a:spcBef>
              <a:spcAft>
                <a:spcPts val="0"/>
              </a:spcAft>
              <a:buSzPts val="1000"/>
              <a:buFont typeface="Rokkitt Light"/>
              <a:buAutoNum type="arabicPeriod"/>
              <a:defRPr sz="1000">
                <a:latin typeface="Rokkitt Light"/>
                <a:ea typeface="Rokkitt Light"/>
                <a:cs typeface="Rokkitt Light"/>
                <a:sym typeface="Rokkitt Light"/>
              </a:defRPr>
            </a:lvl4pPr>
            <a:lvl5pPr lvl="4" algn="r" rtl="0">
              <a:lnSpc>
                <a:spcPct val="100000"/>
              </a:lnSpc>
              <a:spcBef>
                <a:spcPts val="0"/>
              </a:spcBef>
              <a:spcAft>
                <a:spcPts val="0"/>
              </a:spcAft>
              <a:buSzPts val="1000"/>
              <a:buFont typeface="Rokkitt Light"/>
              <a:buAutoNum type="alphaLcPeriod"/>
              <a:defRPr sz="1000">
                <a:latin typeface="Rokkitt Light"/>
                <a:ea typeface="Rokkitt Light"/>
                <a:cs typeface="Rokkitt Light"/>
                <a:sym typeface="Rokkitt Light"/>
              </a:defRPr>
            </a:lvl5pPr>
            <a:lvl6pPr lvl="5" algn="r" rtl="0">
              <a:lnSpc>
                <a:spcPct val="100000"/>
              </a:lnSpc>
              <a:spcBef>
                <a:spcPts val="0"/>
              </a:spcBef>
              <a:spcAft>
                <a:spcPts val="0"/>
              </a:spcAft>
              <a:buSzPts val="1000"/>
              <a:buFont typeface="Rokkitt Light"/>
              <a:buAutoNum type="romanLcPeriod"/>
              <a:defRPr sz="1000">
                <a:latin typeface="Rokkitt Light"/>
                <a:ea typeface="Rokkitt Light"/>
                <a:cs typeface="Rokkitt Light"/>
                <a:sym typeface="Rokkitt Light"/>
              </a:defRPr>
            </a:lvl6pPr>
            <a:lvl7pPr lvl="6" algn="r" rtl="0">
              <a:lnSpc>
                <a:spcPct val="100000"/>
              </a:lnSpc>
              <a:spcBef>
                <a:spcPts val="0"/>
              </a:spcBef>
              <a:spcAft>
                <a:spcPts val="0"/>
              </a:spcAft>
              <a:buSzPts val="1000"/>
              <a:buFont typeface="Rokkitt Light"/>
              <a:buAutoNum type="arabicPeriod"/>
              <a:defRPr sz="1000">
                <a:latin typeface="Rokkitt Light"/>
                <a:ea typeface="Rokkitt Light"/>
                <a:cs typeface="Rokkitt Light"/>
                <a:sym typeface="Rokkitt Light"/>
              </a:defRPr>
            </a:lvl7pPr>
            <a:lvl8pPr lvl="7" algn="r" rtl="0">
              <a:lnSpc>
                <a:spcPct val="100000"/>
              </a:lnSpc>
              <a:spcBef>
                <a:spcPts val="0"/>
              </a:spcBef>
              <a:spcAft>
                <a:spcPts val="0"/>
              </a:spcAft>
              <a:buSzPts val="1000"/>
              <a:buFont typeface="Rokkitt Light"/>
              <a:buAutoNum type="alphaLcPeriod"/>
              <a:defRPr sz="1000">
                <a:latin typeface="Rokkitt Light"/>
                <a:ea typeface="Rokkitt Light"/>
                <a:cs typeface="Rokkitt Light"/>
                <a:sym typeface="Rokkitt Light"/>
              </a:defRPr>
            </a:lvl8pPr>
            <a:lvl9pPr lvl="8" algn="r" rtl="0">
              <a:lnSpc>
                <a:spcPct val="100000"/>
              </a:lnSpc>
              <a:spcBef>
                <a:spcPts val="0"/>
              </a:spcBef>
              <a:spcAft>
                <a:spcPts val="0"/>
              </a:spcAft>
              <a:buSzPts val="1000"/>
              <a:buFont typeface="Rokkitt Light"/>
              <a:buAutoNum type="romanLcPeriod"/>
              <a:defRPr sz="1000">
                <a:latin typeface="Rokkitt Light"/>
                <a:ea typeface="Rokkitt Light"/>
                <a:cs typeface="Rokkitt Light"/>
                <a:sym typeface="Rokkitt Light"/>
              </a:defRPr>
            </a:lvl9pPr>
          </a:lstStyle>
          <a:p>
            <a:endParaRPr/>
          </a:p>
        </p:txBody>
      </p:sp>
      <p:grpSp>
        <p:nvGrpSpPr>
          <p:cNvPr id="501" name="Google Shape;501;p18"/>
          <p:cNvGrpSpPr/>
          <p:nvPr/>
        </p:nvGrpSpPr>
        <p:grpSpPr>
          <a:xfrm>
            <a:off x="213314" y="108134"/>
            <a:ext cx="8797986" cy="6557865"/>
            <a:chOff x="213314" y="81100"/>
            <a:chExt cx="8797986" cy="4918399"/>
          </a:xfrm>
        </p:grpSpPr>
        <p:sp>
          <p:nvSpPr>
            <p:cNvPr id="502" name="Google Shape;502;p18"/>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8"/>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8"/>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18"/>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18"/>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8"/>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8"/>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8"/>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8"/>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8"/>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8"/>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8"/>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8"/>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18"/>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18"/>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8"/>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8"/>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8"/>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8"/>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8"/>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8"/>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8"/>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5975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s 2">
  <p:cSld name="Big numbers 2">
    <p:spTree>
      <p:nvGrpSpPr>
        <p:cNvPr id="1" name="Shape 524"/>
        <p:cNvGrpSpPr/>
        <p:nvPr/>
      </p:nvGrpSpPr>
      <p:grpSpPr>
        <a:xfrm>
          <a:off x="0" y="0"/>
          <a:ext cx="0" cy="0"/>
          <a:chOff x="0" y="0"/>
          <a:chExt cx="0" cy="0"/>
        </a:xfrm>
      </p:grpSpPr>
      <p:sp>
        <p:nvSpPr>
          <p:cNvPr id="525" name="Google Shape;525;p19"/>
          <p:cNvSpPr txBox="1">
            <a:spLocks noGrp="1"/>
          </p:cNvSpPr>
          <p:nvPr>
            <p:ph type="title" hasCustomPrompt="1"/>
          </p:nvPr>
        </p:nvSpPr>
        <p:spPr>
          <a:xfrm>
            <a:off x="738175" y="3354400"/>
            <a:ext cx="4879200" cy="181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26" name="Google Shape;526;p19"/>
          <p:cNvSpPr txBox="1">
            <a:spLocks noGrp="1"/>
          </p:cNvSpPr>
          <p:nvPr>
            <p:ph type="subTitle" idx="1"/>
          </p:nvPr>
        </p:nvSpPr>
        <p:spPr>
          <a:xfrm>
            <a:off x="1205625" y="1893196"/>
            <a:ext cx="3932100" cy="1198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527" name="Google Shape;527;p19"/>
          <p:cNvGrpSpPr/>
          <p:nvPr/>
        </p:nvGrpSpPr>
        <p:grpSpPr>
          <a:xfrm>
            <a:off x="213314" y="108134"/>
            <a:ext cx="8797986" cy="6557865"/>
            <a:chOff x="213314" y="81100"/>
            <a:chExt cx="8797986" cy="4918399"/>
          </a:xfrm>
        </p:grpSpPr>
        <p:sp>
          <p:nvSpPr>
            <p:cNvPr id="528" name="Google Shape;528;p19"/>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9"/>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9"/>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9"/>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9"/>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19"/>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19"/>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19"/>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19"/>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19"/>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19"/>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19"/>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9"/>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9"/>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19"/>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19"/>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19"/>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9"/>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19"/>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19"/>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9"/>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19"/>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70051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2">
  <p:cSld name="1_Section title and description 2">
    <p:spTree>
      <p:nvGrpSpPr>
        <p:cNvPr id="1" name="Shape 550"/>
        <p:cNvGrpSpPr/>
        <p:nvPr/>
      </p:nvGrpSpPr>
      <p:grpSpPr>
        <a:xfrm>
          <a:off x="0" y="0"/>
          <a:ext cx="0" cy="0"/>
          <a:chOff x="0" y="0"/>
          <a:chExt cx="0" cy="0"/>
        </a:xfrm>
      </p:grpSpPr>
      <p:sp>
        <p:nvSpPr>
          <p:cNvPr id="551" name="Google Shape;551;p20"/>
          <p:cNvSpPr txBox="1">
            <a:spLocks noGrp="1"/>
          </p:cNvSpPr>
          <p:nvPr>
            <p:ph type="ctrTitle"/>
          </p:nvPr>
        </p:nvSpPr>
        <p:spPr>
          <a:xfrm>
            <a:off x="3005700" y="1895600"/>
            <a:ext cx="3132600" cy="205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9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52" name="Google Shape;552;p20"/>
          <p:cNvSpPr txBox="1">
            <a:spLocks noGrp="1"/>
          </p:cNvSpPr>
          <p:nvPr>
            <p:ph type="subTitle" idx="1"/>
          </p:nvPr>
        </p:nvSpPr>
        <p:spPr>
          <a:xfrm>
            <a:off x="3005800" y="3823667"/>
            <a:ext cx="3132600" cy="11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grpSp>
        <p:nvGrpSpPr>
          <p:cNvPr id="553" name="Google Shape;553;p20"/>
          <p:cNvGrpSpPr/>
          <p:nvPr/>
        </p:nvGrpSpPr>
        <p:grpSpPr>
          <a:xfrm>
            <a:off x="213314" y="108134"/>
            <a:ext cx="8797986" cy="6557865"/>
            <a:chOff x="213314" y="81100"/>
            <a:chExt cx="8797986" cy="4918399"/>
          </a:xfrm>
        </p:grpSpPr>
        <p:sp>
          <p:nvSpPr>
            <p:cNvPr id="554" name="Google Shape;554;p20"/>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0"/>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0"/>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20"/>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20"/>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0"/>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0"/>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0"/>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0"/>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0"/>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0"/>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0"/>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0"/>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0"/>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0"/>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0"/>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0"/>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0"/>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0"/>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0"/>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0"/>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0"/>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65832171"/>
      </p:ext>
    </p:extLst>
  </p:cSld>
  <p:clrMapOvr>
    <a:masterClrMapping/>
  </p:clrMapOvr>
  <p:extLst>
    <p:ext uri="{DCECCB84-F9BA-43D5-87BE-67443E8EF086}">
      <p15:sldGuideLst xmlns:p15="http://schemas.microsoft.com/office/powerpoint/2012/main">
        <p15:guide id="1" pos="5307">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3">
  <p:cSld name="Section title and description 3">
    <p:spTree>
      <p:nvGrpSpPr>
        <p:cNvPr id="1" name="Shape 576"/>
        <p:cNvGrpSpPr/>
        <p:nvPr/>
      </p:nvGrpSpPr>
      <p:grpSpPr>
        <a:xfrm>
          <a:off x="0" y="0"/>
          <a:ext cx="0" cy="0"/>
          <a:chOff x="0" y="0"/>
          <a:chExt cx="0" cy="0"/>
        </a:xfrm>
      </p:grpSpPr>
      <p:sp>
        <p:nvSpPr>
          <p:cNvPr id="577" name="Google Shape;577;p21"/>
          <p:cNvSpPr txBox="1">
            <a:spLocks noGrp="1"/>
          </p:cNvSpPr>
          <p:nvPr>
            <p:ph type="ctrTitle"/>
          </p:nvPr>
        </p:nvSpPr>
        <p:spPr>
          <a:xfrm>
            <a:off x="888525" y="1895600"/>
            <a:ext cx="3132600" cy="2059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90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78" name="Google Shape;578;p21"/>
          <p:cNvSpPr txBox="1">
            <a:spLocks noGrp="1"/>
          </p:cNvSpPr>
          <p:nvPr>
            <p:ph type="subTitle" idx="1"/>
          </p:nvPr>
        </p:nvSpPr>
        <p:spPr>
          <a:xfrm>
            <a:off x="888625" y="3823667"/>
            <a:ext cx="3132600" cy="11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grpSp>
        <p:nvGrpSpPr>
          <p:cNvPr id="579" name="Google Shape;579;p21"/>
          <p:cNvGrpSpPr/>
          <p:nvPr/>
        </p:nvGrpSpPr>
        <p:grpSpPr>
          <a:xfrm>
            <a:off x="213314" y="108134"/>
            <a:ext cx="8797986" cy="6557865"/>
            <a:chOff x="213314" y="81100"/>
            <a:chExt cx="8797986" cy="4918399"/>
          </a:xfrm>
        </p:grpSpPr>
        <p:sp>
          <p:nvSpPr>
            <p:cNvPr id="580" name="Google Shape;580;p21"/>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1"/>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1"/>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1"/>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1"/>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1"/>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1"/>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1"/>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1"/>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1"/>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1"/>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1"/>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1"/>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1"/>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1"/>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1"/>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1"/>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1"/>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1"/>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1"/>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1"/>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1"/>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577551225"/>
      </p:ext>
    </p:extLst>
  </p:cSld>
  <p:clrMapOvr>
    <a:masterClrMapping/>
  </p:clrMapOvr>
  <p:extLst>
    <p:ext uri="{DCECCB84-F9BA-43D5-87BE-67443E8EF086}">
      <p15:sldGuideLst xmlns:p15="http://schemas.microsoft.com/office/powerpoint/2012/main">
        <p15:guide id="1" pos="5307">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4">
  <p:cSld name="Section title and description 4">
    <p:spTree>
      <p:nvGrpSpPr>
        <p:cNvPr id="1" name="Shape 602"/>
        <p:cNvGrpSpPr/>
        <p:nvPr/>
      </p:nvGrpSpPr>
      <p:grpSpPr>
        <a:xfrm>
          <a:off x="0" y="0"/>
          <a:ext cx="0" cy="0"/>
          <a:chOff x="0" y="0"/>
          <a:chExt cx="0" cy="0"/>
        </a:xfrm>
      </p:grpSpPr>
      <p:grpSp>
        <p:nvGrpSpPr>
          <p:cNvPr id="603" name="Google Shape;603;p22"/>
          <p:cNvGrpSpPr/>
          <p:nvPr/>
        </p:nvGrpSpPr>
        <p:grpSpPr>
          <a:xfrm>
            <a:off x="213314" y="108134"/>
            <a:ext cx="8797986" cy="6557865"/>
            <a:chOff x="213314" y="81100"/>
            <a:chExt cx="8797986" cy="4918399"/>
          </a:xfrm>
        </p:grpSpPr>
        <p:sp>
          <p:nvSpPr>
            <p:cNvPr id="604" name="Google Shape;604;p2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2"/>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22"/>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22"/>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22"/>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22"/>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0" name="Google Shape;610;p2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2"/>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2"/>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2"/>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2"/>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2"/>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2"/>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2"/>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2"/>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2"/>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2"/>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2"/>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2"/>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2"/>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2"/>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6" name="Google Shape;626;p22"/>
          <p:cNvSpPr txBox="1">
            <a:spLocks noGrp="1"/>
          </p:cNvSpPr>
          <p:nvPr>
            <p:ph type="ctrTitle"/>
          </p:nvPr>
        </p:nvSpPr>
        <p:spPr>
          <a:xfrm>
            <a:off x="4685050" y="1733033"/>
            <a:ext cx="3387600" cy="1639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627" name="Google Shape;627;p22"/>
          <p:cNvSpPr txBox="1">
            <a:spLocks noGrp="1"/>
          </p:cNvSpPr>
          <p:nvPr>
            <p:ph type="subTitle" idx="1"/>
          </p:nvPr>
        </p:nvSpPr>
        <p:spPr>
          <a:xfrm>
            <a:off x="4685050" y="3444633"/>
            <a:ext cx="3079500" cy="11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1970483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4"/>
        <p:cNvGrpSpPr/>
        <p:nvPr/>
      </p:nvGrpSpPr>
      <p:grpSpPr>
        <a:xfrm>
          <a:off x="0" y="0"/>
          <a:ext cx="0" cy="0"/>
          <a:chOff x="0" y="0"/>
          <a:chExt cx="0" cy="0"/>
        </a:xfrm>
      </p:grpSpPr>
      <p:sp>
        <p:nvSpPr>
          <p:cNvPr id="655" name="Google Shape;655;p24"/>
          <p:cNvSpPr txBox="1">
            <a:spLocks noGrp="1"/>
          </p:cNvSpPr>
          <p:nvPr>
            <p:ph type="ctrTitle"/>
          </p:nvPr>
        </p:nvSpPr>
        <p:spPr>
          <a:xfrm>
            <a:off x="3899450" y="2277800"/>
            <a:ext cx="4290600" cy="167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Font typeface="Barlow"/>
              <a:buNone/>
              <a:defRPr sz="1800">
                <a:latin typeface="Barlow Light"/>
                <a:ea typeface="Barlow Light"/>
                <a:cs typeface="Barlow Light"/>
                <a:sym typeface="Barlow Light"/>
              </a:defRPr>
            </a:lvl1pPr>
            <a:lvl2pPr lvl="1" rtl="0">
              <a:spcBef>
                <a:spcPts val="0"/>
              </a:spcBef>
              <a:spcAft>
                <a:spcPts val="0"/>
              </a:spcAft>
              <a:buSzPts val="1400"/>
              <a:buFont typeface="Barlow"/>
              <a:buNone/>
              <a:defRPr sz="1400">
                <a:latin typeface="Barlow"/>
                <a:ea typeface="Barlow"/>
                <a:cs typeface="Barlow"/>
                <a:sym typeface="Barlow"/>
              </a:defRPr>
            </a:lvl2pPr>
            <a:lvl3pPr lvl="2" rtl="0">
              <a:spcBef>
                <a:spcPts val="0"/>
              </a:spcBef>
              <a:spcAft>
                <a:spcPts val="0"/>
              </a:spcAft>
              <a:buSzPts val="1400"/>
              <a:buFont typeface="Barlow"/>
              <a:buNone/>
              <a:defRPr sz="1400">
                <a:latin typeface="Barlow"/>
                <a:ea typeface="Barlow"/>
                <a:cs typeface="Barlow"/>
                <a:sym typeface="Barlow"/>
              </a:defRPr>
            </a:lvl3pPr>
            <a:lvl4pPr lvl="3" rtl="0">
              <a:spcBef>
                <a:spcPts val="0"/>
              </a:spcBef>
              <a:spcAft>
                <a:spcPts val="0"/>
              </a:spcAft>
              <a:buSzPts val="1400"/>
              <a:buFont typeface="Barlow"/>
              <a:buNone/>
              <a:defRPr sz="1400">
                <a:latin typeface="Barlow"/>
                <a:ea typeface="Barlow"/>
                <a:cs typeface="Barlow"/>
                <a:sym typeface="Barlow"/>
              </a:defRPr>
            </a:lvl4pPr>
            <a:lvl5pPr lvl="4" rtl="0">
              <a:spcBef>
                <a:spcPts val="0"/>
              </a:spcBef>
              <a:spcAft>
                <a:spcPts val="0"/>
              </a:spcAft>
              <a:buSzPts val="1400"/>
              <a:buFont typeface="Barlow"/>
              <a:buNone/>
              <a:defRPr sz="1400">
                <a:latin typeface="Barlow"/>
                <a:ea typeface="Barlow"/>
                <a:cs typeface="Barlow"/>
                <a:sym typeface="Barlow"/>
              </a:defRPr>
            </a:lvl5pPr>
            <a:lvl6pPr lvl="5" rtl="0">
              <a:spcBef>
                <a:spcPts val="0"/>
              </a:spcBef>
              <a:spcAft>
                <a:spcPts val="0"/>
              </a:spcAft>
              <a:buSzPts val="1400"/>
              <a:buFont typeface="Barlow"/>
              <a:buNone/>
              <a:defRPr sz="1400">
                <a:latin typeface="Barlow"/>
                <a:ea typeface="Barlow"/>
                <a:cs typeface="Barlow"/>
                <a:sym typeface="Barlow"/>
              </a:defRPr>
            </a:lvl6pPr>
            <a:lvl7pPr lvl="6" rtl="0">
              <a:spcBef>
                <a:spcPts val="0"/>
              </a:spcBef>
              <a:spcAft>
                <a:spcPts val="0"/>
              </a:spcAft>
              <a:buSzPts val="1400"/>
              <a:buFont typeface="Barlow"/>
              <a:buNone/>
              <a:defRPr sz="1400">
                <a:latin typeface="Barlow"/>
                <a:ea typeface="Barlow"/>
                <a:cs typeface="Barlow"/>
                <a:sym typeface="Barlow"/>
              </a:defRPr>
            </a:lvl7pPr>
            <a:lvl8pPr lvl="7" rtl="0">
              <a:spcBef>
                <a:spcPts val="0"/>
              </a:spcBef>
              <a:spcAft>
                <a:spcPts val="0"/>
              </a:spcAft>
              <a:buSzPts val="1400"/>
              <a:buFont typeface="Barlow"/>
              <a:buNone/>
              <a:defRPr sz="1400">
                <a:latin typeface="Barlow"/>
                <a:ea typeface="Barlow"/>
                <a:cs typeface="Barlow"/>
                <a:sym typeface="Barlow"/>
              </a:defRPr>
            </a:lvl8pPr>
            <a:lvl9pPr lvl="8" rtl="0">
              <a:spcBef>
                <a:spcPts val="0"/>
              </a:spcBef>
              <a:spcAft>
                <a:spcPts val="0"/>
              </a:spcAft>
              <a:buSzPts val="1400"/>
              <a:buFont typeface="Barlow"/>
              <a:buNone/>
              <a:defRPr sz="1400">
                <a:latin typeface="Barlow"/>
                <a:ea typeface="Barlow"/>
                <a:cs typeface="Barlow"/>
                <a:sym typeface="Barlow"/>
              </a:defRPr>
            </a:lvl9pPr>
          </a:lstStyle>
          <a:p>
            <a:endParaRPr/>
          </a:p>
        </p:txBody>
      </p:sp>
      <p:sp>
        <p:nvSpPr>
          <p:cNvPr id="656" name="Google Shape;656;p24"/>
          <p:cNvSpPr txBox="1">
            <a:spLocks noGrp="1"/>
          </p:cNvSpPr>
          <p:nvPr>
            <p:ph type="subTitle" idx="1"/>
          </p:nvPr>
        </p:nvSpPr>
        <p:spPr>
          <a:xfrm>
            <a:off x="5110500" y="3926733"/>
            <a:ext cx="3079500" cy="67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Mystery Quest"/>
              <a:buNone/>
              <a:defRPr sz="1600">
                <a:latin typeface="Mystery Quest"/>
                <a:ea typeface="Mystery Quest"/>
                <a:cs typeface="Mystery Quest"/>
                <a:sym typeface="Mystery Quest"/>
              </a:defRPr>
            </a:lvl1pPr>
            <a:lvl2pPr lvl="1"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2pPr>
            <a:lvl3pPr lvl="2"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3pPr>
            <a:lvl4pPr lvl="3"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4pPr>
            <a:lvl5pPr lvl="4"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5pPr>
            <a:lvl6pPr lvl="5"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6pPr>
            <a:lvl7pPr lvl="6"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7pPr>
            <a:lvl8pPr lvl="7"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8pPr>
            <a:lvl9pPr lvl="8"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9pPr>
          </a:lstStyle>
          <a:p>
            <a:endParaRPr/>
          </a:p>
        </p:txBody>
      </p:sp>
      <p:grpSp>
        <p:nvGrpSpPr>
          <p:cNvPr id="657" name="Google Shape;657;p24"/>
          <p:cNvGrpSpPr/>
          <p:nvPr/>
        </p:nvGrpSpPr>
        <p:grpSpPr>
          <a:xfrm>
            <a:off x="213314" y="108134"/>
            <a:ext cx="8797986" cy="6557865"/>
            <a:chOff x="213314" y="81100"/>
            <a:chExt cx="8797986" cy="4918399"/>
          </a:xfrm>
        </p:grpSpPr>
        <p:sp>
          <p:nvSpPr>
            <p:cNvPr id="658" name="Google Shape;658;p2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2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2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2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2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2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2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311745674"/>
      </p:ext>
    </p:extLst>
  </p:cSld>
  <p:clrMapOvr>
    <a:masterClrMapping/>
  </p:clrMapOvr>
  <p:extLst>
    <p:ext uri="{DCECCB84-F9BA-43D5-87BE-67443E8EF086}">
      <p15:sldGuideLst xmlns:p15="http://schemas.microsoft.com/office/powerpoint/2012/main">
        <p15:guide id="1" pos="5159">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680"/>
        <p:cNvGrpSpPr/>
        <p:nvPr/>
      </p:nvGrpSpPr>
      <p:grpSpPr>
        <a:xfrm>
          <a:off x="0" y="0"/>
          <a:ext cx="0" cy="0"/>
          <a:chOff x="0" y="0"/>
          <a:chExt cx="0" cy="0"/>
        </a:xfrm>
      </p:grpSpPr>
      <p:sp>
        <p:nvSpPr>
          <p:cNvPr id="681" name="Google Shape;681;p25"/>
          <p:cNvSpPr txBox="1">
            <a:spLocks noGrp="1"/>
          </p:cNvSpPr>
          <p:nvPr>
            <p:ph type="ctrTitle"/>
          </p:nvPr>
        </p:nvSpPr>
        <p:spPr>
          <a:xfrm>
            <a:off x="2426695" y="2277800"/>
            <a:ext cx="4290600" cy="167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Barlow"/>
              <a:buNone/>
              <a:defRPr sz="1800">
                <a:latin typeface="Barlow Light"/>
                <a:ea typeface="Barlow Light"/>
                <a:cs typeface="Barlow Light"/>
                <a:sym typeface="Barlow Light"/>
              </a:defRPr>
            </a:lvl1pPr>
            <a:lvl2pPr lvl="1" algn="ctr" rtl="0">
              <a:spcBef>
                <a:spcPts val="0"/>
              </a:spcBef>
              <a:spcAft>
                <a:spcPts val="0"/>
              </a:spcAft>
              <a:buSzPts val="1400"/>
              <a:buFont typeface="Barlow"/>
              <a:buNone/>
              <a:defRPr sz="1400">
                <a:latin typeface="Barlow"/>
                <a:ea typeface="Barlow"/>
                <a:cs typeface="Barlow"/>
                <a:sym typeface="Barlow"/>
              </a:defRPr>
            </a:lvl2pPr>
            <a:lvl3pPr lvl="2" algn="ctr" rtl="0">
              <a:spcBef>
                <a:spcPts val="0"/>
              </a:spcBef>
              <a:spcAft>
                <a:spcPts val="0"/>
              </a:spcAft>
              <a:buSzPts val="1400"/>
              <a:buFont typeface="Barlow"/>
              <a:buNone/>
              <a:defRPr sz="1400">
                <a:latin typeface="Barlow"/>
                <a:ea typeface="Barlow"/>
                <a:cs typeface="Barlow"/>
                <a:sym typeface="Barlow"/>
              </a:defRPr>
            </a:lvl3pPr>
            <a:lvl4pPr lvl="3" algn="ctr" rtl="0">
              <a:spcBef>
                <a:spcPts val="0"/>
              </a:spcBef>
              <a:spcAft>
                <a:spcPts val="0"/>
              </a:spcAft>
              <a:buSzPts val="1400"/>
              <a:buFont typeface="Barlow"/>
              <a:buNone/>
              <a:defRPr sz="1400">
                <a:latin typeface="Barlow"/>
                <a:ea typeface="Barlow"/>
                <a:cs typeface="Barlow"/>
                <a:sym typeface="Barlow"/>
              </a:defRPr>
            </a:lvl4pPr>
            <a:lvl5pPr lvl="4" algn="ctr" rtl="0">
              <a:spcBef>
                <a:spcPts val="0"/>
              </a:spcBef>
              <a:spcAft>
                <a:spcPts val="0"/>
              </a:spcAft>
              <a:buSzPts val="1400"/>
              <a:buFont typeface="Barlow"/>
              <a:buNone/>
              <a:defRPr sz="1400">
                <a:latin typeface="Barlow"/>
                <a:ea typeface="Barlow"/>
                <a:cs typeface="Barlow"/>
                <a:sym typeface="Barlow"/>
              </a:defRPr>
            </a:lvl5pPr>
            <a:lvl6pPr lvl="5" algn="ctr" rtl="0">
              <a:spcBef>
                <a:spcPts val="0"/>
              </a:spcBef>
              <a:spcAft>
                <a:spcPts val="0"/>
              </a:spcAft>
              <a:buSzPts val="1400"/>
              <a:buFont typeface="Barlow"/>
              <a:buNone/>
              <a:defRPr sz="1400">
                <a:latin typeface="Barlow"/>
                <a:ea typeface="Barlow"/>
                <a:cs typeface="Barlow"/>
                <a:sym typeface="Barlow"/>
              </a:defRPr>
            </a:lvl6pPr>
            <a:lvl7pPr lvl="6" algn="ctr" rtl="0">
              <a:spcBef>
                <a:spcPts val="0"/>
              </a:spcBef>
              <a:spcAft>
                <a:spcPts val="0"/>
              </a:spcAft>
              <a:buSzPts val="1400"/>
              <a:buFont typeface="Barlow"/>
              <a:buNone/>
              <a:defRPr sz="1400">
                <a:latin typeface="Barlow"/>
                <a:ea typeface="Barlow"/>
                <a:cs typeface="Barlow"/>
                <a:sym typeface="Barlow"/>
              </a:defRPr>
            </a:lvl7pPr>
            <a:lvl8pPr lvl="7" algn="ctr" rtl="0">
              <a:spcBef>
                <a:spcPts val="0"/>
              </a:spcBef>
              <a:spcAft>
                <a:spcPts val="0"/>
              </a:spcAft>
              <a:buSzPts val="1400"/>
              <a:buFont typeface="Barlow"/>
              <a:buNone/>
              <a:defRPr sz="1400">
                <a:latin typeface="Barlow"/>
                <a:ea typeface="Barlow"/>
                <a:cs typeface="Barlow"/>
                <a:sym typeface="Barlow"/>
              </a:defRPr>
            </a:lvl8pPr>
            <a:lvl9pPr lvl="8" algn="ctr" rtl="0">
              <a:spcBef>
                <a:spcPts val="0"/>
              </a:spcBef>
              <a:spcAft>
                <a:spcPts val="0"/>
              </a:spcAft>
              <a:buSzPts val="1400"/>
              <a:buFont typeface="Barlow"/>
              <a:buNone/>
              <a:defRPr sz="1400">
                <a:latin typeface="Barlow"/>
                <a:ea typeface="Barlow"/>
                <a:cs typeface="Barlow"/>
                <a:sym typeface="Barlow"/>
              </a:defRPr>
            </a:lvl9pPr>
          </a:lstStyle>
          <a:p>
            <a:endParaRPr/>
          </a:p>
        </p:txBody>
      </p:sp>
      <p:sp>
        <p:nvSpPr>
          <p:cNvPr id="682" name="Google Shape;682;p25"/>
          <p:cNvSpPr txBox="1">
            <a:spLocks noGrp="1"/>
          </p:cNvSpPr>
          <p:nvPr>
            <p:ph type="subTitle" idx="1"/>
          </p:nvPr>
        </p:nvSpPr>
        <p:spPr>
          <a:xfrm>
            <a:off x="3032245" y="3926733"/>
            <a:ext cx="3079500" cy="6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Mystery Quest"/>
              <a:buNone/>
              <a:defRPr sz="2400">
                <a:latin typeface="Mystery Quest"/>
                <a:ea typeface="Mystery Quest"/>
                <a:cs typeface="Mystery Quest"/>
                <a:sym typeface="Mystery Quest"/>
              </a:defRPr>
            </a:lvl1pPr>
            <a:lvl2pPr lvl="1"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2pPr>
            <a:lvl3pPr lvl="2"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3pPr>
            <a:lvl4pPr lvl="3"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4pPr>
            <a:lvl5pPr lvl="4"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5pPr>
            <a:lvl6pPr lvl="5"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6pPr>
            <a:lvl7pPr lvl="6"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7pPr>
            <a:lvl8pPr lvl="7"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8pPr>
            <a:lvl9pPr lvl="8" algn="ctr" rtl="0">
              <a:lnSpc>
                <a:spcPct val="100000"/>
              </a:lnSpc>
              <a:spcBef>
                <a:spcPts val="0"/>
              </a:spcBef>
              <a:spcAft>
                <a:spcPts val="0"/>
              </a:spcAft>
              <a:buSzPts val="1000"/>
              <a:buFont typeface="Mystery Quest"/>
              <a:buNone/>
              <a:defRPr sz="1000">
                <a:latin typeface="Mystery Quest"/>
                <a:ea typeface="Mystery Quest"/>
                <a:cs typeface="Mystery Quest"/>
                <a:sym typeface="Mystery Quest"/>
              </a:defRPr>
            </a:lvl9pPr>
          </a:lstStyle>
          <a:p>
            <a:endParaRPr/>
          </a:p>
        </p:txBody>
      </p:sp>
      <p:grpSp>
        <p:nvGrpSpPr>
          <p:cNvPr id="683" name="Google Shape;683;p25"/>
          <p:cNvGrpSpPr/>
          <p:nvPr/>
        </p:nvGrpSpPr>
        <p:grpSpPr>
          <a:xfrm>
            <a:off x="173002" y="108134"/>
            <a:ext cx="8797986" cy="6557865"/>
            <a:chOff x="213314" y="81100"/>
            <a:chExt cx="8797986" cy="4918399"/>
          </a:xfrm>
        </p:grpSpPr>
        <p:sp>
          <p:nvSpPr>
            <p:cNvPr id="684" name="Google Shape;684;p25"/>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25"/>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25"/>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25"/>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25"/>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25"/>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25"/>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25"/>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25"/>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25"/>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25"/>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25"/>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25"/>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25"/>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25"/>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25"/>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25"/>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25"/>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25"/>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703;p25"/>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704;p25"/>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705;p25"/>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7736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6DF80-275F-4915-B5C8-B82C0719BEE3}"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97444919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06"/>
        <p:cNvGrpSpPr/>
        <p:nvPr/>
      </p:nvGrpSpPr>
      <p:grpSpPr>
        <a:xfrm>
          <a:off x="0" y="0"/>
          <a:ext cx="0" cy="0"/>
          <a:chOff x="0" y="0"/>
          <a:chExt cx="0" cy="0"/>
        </a:xfrm>
      </p:grpSpPr>
      <p:grpSp>
        <p:nvGrpSpPr>
          <p:cNvPr id="707" name="Google Shape;707;p26"/>
          <p:cNvGrpSpPr/>
          <p:nvPr/>
        </p:nvGrpSpPr>
        <p:grpSpPr>
          <a:xfrm>
            <a:off x="213314" y="108134"/>
            <a:ext cx="8797986" cy="6557865"/>
            <a:chOff x="213314" y="81100"/>
            <a:chExt cx="8797986" cy="4918399"/>
          </a:xfrm>
        </p:grpSpPr>
        <p:sp>
          <p:nvSpPr>
            <p:cNvPr id="708" name="Google Shape;708;p26"/>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26"/>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26"/>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26"/>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26"/>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26"/>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26"/>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26"/>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26"/>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26"/>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26"/>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719;p26"/>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26"/>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26"/>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722;p26"/>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26"/>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26"/>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725;p26"/>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26"/>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727;p26"/>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728;p26"/>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729;p26"/>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30" name="Google Shape;730;p26"/>
          <p:cNvSpPr txBox="1">
            <a:spLocks noGrp="1"/>
          </p:cNvSpPr>
          <p:nvPr>
            <p:ph type="title"/>
          </p:nvPr>
        </p:nvSpPr>
        <p:spPr>
          <a:xfrm>
            <a:off x="789600" y="3047033"/>
            <a:ext cx="4589100" cy="1269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31" name="Google Shape;731;p26"/>
          <p:cNvSpPr txBox="1">
            <a:spLocks noGrp="1"/>
          </p:cNvSpPr>
          <p:nvPr>
            <p:ph type="subTitle" idx="1"/>
          </p:nvPr>
        </p:nvSpPr>
        <p:spPr>
          <a:xfrm>
            <a:off x="759137" y="4347391"/>
            <a:ext cx="3614400" cy="58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32" name="Google Shape;732;p26"/>
          <p:cNvSpPr txBox="1">
            <a:spLocks noGrp="1"/>
          </p:cNvSpPr>
          <p:nvPr>
            <p:ph type="title" idx="2" hasCustomPrompt="1"/>
          </p:nvPr>
        </p:nvSpPr>
        <p:spPr>
          <a:xfrm>
            <a:off x="713400" y="1622604"/>
            <a:ext cx="1698300" cy="15848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3084007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33"/>
        <p:cNvGrpSpPr/>
        <p:nvPr/>
      </p:nvGrpSpPr>
      <p:grpSpPr>
        <a:xfrm>
          <a:off x="0" y="0"/>
          <a:ext cx="0" cy="0"/>
          <a:chOff x="0" y="0"/>
          <a:chExt cx="0" cy="0"/>
        </a:xfrm>
      </p:grpSpPr>
      <p:grpSp>
        <p:nvGrpSpPr>
          <p:cNvPr id="734" name="Google Shape;734;p27"/>
          <p:cNvGrpSpPr/>
          <p:nvPr/>
        </p:nvGrpSpPr>
        <p:grpSpPr>
          <a:xfrm>
            <a:off x="213314" y="108134"/>
            <a:ext cx="8797986" cy="6557865"/>
            <a:chOff x="213314" y="81100"/>
            <a:chExt cx="8797986" cy="4918399"/>
          </a:xfrm>
        </p:grpSpPr>
        <p:sp>
          <p:nvSpPr>
            <p:cNvPr id="735" name="Google Shape;735;p27"/>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27"/>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27"/>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27"/>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27"/>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27"/>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7"/>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7"/>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7"/>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7"/>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7"/>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7"/>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27"/>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27"/>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2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7"/>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7"/>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27"/>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7"/>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27"/>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27"/>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57" name="Google Shape;757;p27"/>
          <p:cNvSpPr txBox="1">
            <a:spLocks noGrp="1"/>
          </p:cNvSpPr>
          <p:nvPr>
            <p:ph type="subTitle" idx="1"/>
          </p:nvPr>
        </p:nvSpPr>
        <p:spPr>
          <a:xfrm>
            <a:off x="1201575" y="3059800"/>
            <a:ext cx="2904000" cy="22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58" name="Google Shape;758;p27"/>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9" name="Google Shape;759;p27"/>
          <p:cNvSpPr txBox="1">
            <a:spLocks noGrp="1"/>
          </p:cNvSpPr>
          <p:nvPr>
            <p:ph type="ctrTitle" idx="2"/>
          </p:nvPr>
        </p:nvSpPr>
        <p:spPr>
          <a:xfrm>
            <a:off x="1201575" y="2632600"/>
            <a:ext cx="20490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extLst>
      <p:ext uri="{BB962C8B-B14F-4D97-AF65-F5344CB8AC3E}">
        <p14:creationId xmlns:p14="http://schemas.microsoft.com/office/powerpoint/2010/main" val="1633448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60"/>
        <p:cNvGrpSpPr/>
        <p:nvPr/>
      </p:nvGrpSpPr>
      <p:grpSpPr>
        <a:xfrm>
          <a:off x="0" y="0"/>
          <a:ext cx="0" cy="0"/>
          <a:chOff x="0" y="0"/>
          <a:chExt cx="0" cy="0"/>
        </a:xfrm>
      </p:grpSpPr>
      <p:grpSp>
        <p:nvGrpSpPr>
          <p:cNvPr id="761" name="Google Shape;761;p28"/>
          <p:cNvGrpSpPr/>
          <p:nvPr/>
        </p:nvGrpSpPr>
        <p:grpSpPr>
          <a:xfrm>
            <a:off x="213314" y="108134"/>
            <a:ext cx="8797986" cy="6557865"/>
            <a:chOff x="213314" y="81100"/>
            <a:chExt cx="8797986" cy="4918399"/>
          </a:xfrm>
        </p:grpSpPr>
        <p:sp>
          <p:nvSpPr>
            <p:cNvPr id="762" name="Google Shape;762;p28"/>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8"/>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8"/>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8"/>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8"/>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8"/>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8"/>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8"/>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28"/>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28"/>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28"/>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28"/>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28"/>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8"/>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8"/>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28"/>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28"/>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9" name="Google Shape;779;p28"/>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28"/>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28"/>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2" name="Google Shape;782;p28"/>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28"/>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84" name="Google Shape;784;p28"/>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85" name="Google Shape;785;p28"/>
          <p:cNvSpPr txBox="1">
            <a:spLocks noGrp="1"/>
          </p:cNvSpPr>
          <p:nvPr>
            <p:ph type="ctrTitle" idx="2"/>
          </p:nvPr>
        </p:nvSpPr>
        <p:spPr>
          <a:xfrm>
            <a:off x="2055638" y="2219175"/>
            <a:ext cx="30795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6" name="Google Shape;786;p28"/>
          <p:cNvSpPr txBox="1">
            <a:spLocks noGrp="1"/>
          </p:cNvSpPr>
          <p:nvPr>
            <p:ph type="subTitle" idx="1"/>
          </p:nvPr>
        </p:nvSpPr>
        <p:spPr>
          <a:xfrm>
            <a:off x="2055638" y="2635333"/>
            <a:ext cx="3316500" cy="8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3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787" name="Google Shape;787;p28"/>
          <p:cNvSpPr txBox="1">
            <a:spLocks noGrp="1"/>
          </p:cNvSpPr>
          <p:nvPr>
            <p:ph type="ctrTitle" idx="3"/>
          </p:nvPr>
        </p:nvSpPr>
        <p:spPr>
          <a:xfrm>
            <a:off x="4254163" y="4297608"/>
            <a:ext cx="30795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88" name="Google Shape;788;p28"/>
          <p:cNvSpPr txBox="1">
            <a:spLocks noGrp="1"/>
          </p:cNvSpPr>
          <p:nvPr>
            <p:ph type="subTitle" idx="4"/>
          </p:nvPr>
        </p:nvSpPr>
        <p:spPr>
          <a:xfrm>
            <a:off x="4254163" y="4713767"/>
            <a:ext cx="3316500" cy="8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sz="13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444447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789"/>
        <p:cNvGrpSpPr/>
        <p:nvPr/>
      </p:nvGrpSpPr>
      <p:grpSpPr>
        <a:xfrm>
          <a:off x="0" y="0"/>
          <a:ext cx="0" cy="0"/>
          <a:chOff x="0" y="0"/>
          <a:chExt cx="0" cy="0"/>
        </a:xfrm>
      </p:grpSpPr>
      <p:grpSp>
        <p:nvGrpSpPr>
          <p:cNvPr id="790" name="Google Shape;790;p29"/>
          <p:cNvGrpSpPr/>
          <p:nvPr/>
        </p:nvGrpSpPr>
        <p:grpSpPr>
          <a:xfrm>
            <a:off x="213314" y="108134"/>
            <a:ext cx="8797986" cy="6557865"/>
            <a:chOff x="213314" y="81100"/>
            <a:chExt cx="8797986" cy="4918399"/>
          </a:xfrm>
        </p:grpSpPr>
        <p:sp>
          <p:nvSpPr>
            <p:cNvPr id="791" name="Google Shape;791;p29"/>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29"/>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29"/>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4" name="Google Shape;794;p29"/>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5" name="Google Shape;795;p29"/>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6" name="Google Shape;796;p29"/>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29"/>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8" name="Google Shape;798;p29"/>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29"/>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29"/>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29"/>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29"/>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29"/>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29"/>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29"/>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6" name="Google Shape;806;p29"/>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29"/>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8" name="Google Shape;808;p29"/>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9"/>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29"/>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29"/>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9"/>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13" name="Google Shape;813;p29"/>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4" name="Google Shape;814;p29"/>
          <p:cNvSpPr txBox="1">
            <a:spLocks noGrp="1"/>
          </p:cNvSpPr>
          <p:nvPr>
            <p:ph type="ctrTitle" idx="2"/>
          </p:nvPr>
        </p:nvSpPr>
        <p:spPr>
          <a:xfrm>
            <a:off x="2916307" y="2208217"/>
            <a:ext cx="1655700" cy="42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15" name="Google Shape;815;p29"/>
          <p:cNvSpPr txBox="1">
            <a:spLocks noGrp="1"/>
          </p:cNvSpPr>
          <p:nvPr>
            <p:ph type="subTitle" idx="1"/>
          </p:nvPr>
        </p:nvSpPr>
        <p:spPr>
          <a:xfrm>
            <a:off x="977400" y="2572333"/>
            <a:ext cx="3594600" cy="112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816" name="Google Shape;816;p29"/>
          <p:cNvSpPr txBox="1">
            <a:spLocks noGrp="1"/>
          </p:cNvSpPr>
          <p:nvPr>
            <p:ph type="ctrTitle" idx="3"/>
          </p:nvPr>
        </p:nvSpPr>
        <p:spPr>
          <a:xfrm>
            <a:off x="4572011" y="4305517"/>
            <a:ext cx="16557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solidFill>
                  <a:schemeClr val="dk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17" name="Google Shape;817;p29"/>
          <p:cNvSpPr txBox="1">
            <a:spLocks noGrp="1"/>
          </p:cNvSpPr>
          <p:nvPr>
            <p:ph type="subTitle" idx="4"/>
          </p:nvPr>
        </p:nvSpPr>
        <p:spPr>
          <a:xfrm>
            <a:off x="4572000" y="4669633"/>
            <a:ext cx="3594600" cy="11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solidFill>
                  <a:schemeClr val="dk1"/>
                </a:solidFill>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1519251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818"/>
        <p:cNvGrpSpPr/>
        <p:nvPr/>
      </p:nvGrpSpPr>
      <p:grpSpPr>
        <a:xfrm>
          <a:off x="0" y="0"/>
          <a:ext cx="0" cy="0"/>
          <a:chOff x="0" y="0"/>
          <a:chExt cx="0" cy="0"/>
        </a:xfrm>
      </p:grpSpPr>
      <p:grpSp>
        <p:nvGrpSpPr>
          <p:cNvPr id="819" name="Google Shape;819;p30"/>
          <p:cNvGrpSpPr/>
          <p:nvPr/>
        </p:nvGrpSpPr>
        <p:grpSpPr>
          <a:xfrm>
            <a:off x="213314" y="108134"/>
            <a:ext cx="8797986" cy="6557865"/>
            <a:chOff x="213314" y="81100"/>
            <a:chExt cx="8797986" cy="4918399"/>
          </a:xfrm>
        </p:grpSpPr>
        <p:sp>
          <p:nvSpPr>
            <p:cNvPr id="820" name="Google Shape;820;p30"/>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0"/>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0"/>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0"/>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0"/>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0"/>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0"/>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0"/>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0"/>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0"/>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0"/>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0"/>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0"/>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0"/>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0"/>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0"/>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0"/>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0"/>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30"/>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30"/>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30"/>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0"/>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42" name="Google Shape;842;p30"/>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3" name="Google Shape;843;p30"/>
          <p:cNvSpPr txBox="1">
            <a:spLocks noGrp="1"/>
          </p:cNvSpPr>
          <p:nvPr>
            <p:ph type="ctrTitle" idx="2"/>
          </p:nvPr>
        </p:nvSpPr>
        <p:spPr>
          <a:xfrm>
            <a:off x="1505112" y="4192833"/>
            <a:ext cx="24243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4" name="Google Shape;844;p30"/>
          <p:cNvSpPr txBox="1">
            <a:spLocks noGrp="1"/>
          </p:cNvSpPr>
          <p:nvPr>
            <p:ph type="subTitle" idx="1"/>
          </p:nvPr>
        </p:nvSpPr>
        <p:spPr>
          <a:xfrm>
            <a:off x="1737063" y="4556927"/>
            <a:ext cx="1960500" cy="11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845" name="Google Shape;845;p30"/>
          <p:cNvSpPr txBox="1">
            <a:spLocks noGrp="1"/>
          </p:cNvSpPr>
          <p:nvPr>
            <p:ph type="ctrTitle" idx="3"/>
          </p:nvPr>
        </p:nvSpPr>
        <p:spPr>
          <a:xfrm>
            <a:off x="5202587" y="4192833"/>
            <a:ext cx="24243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46" name="Google Shape;846;p30"/>
          <p:cNvSpPr txBox="1">
            <a:spLocks noGrp="1"/>
          </p:cNvSpPr>
          <p:nvPr>
            <p:ph type="subTitle" idx="4"/>
          </p:nvPr>
        </p:nvSpPr>
        <p:spPr>
          <a:xfrm>
            <a:off x="5434489" y="4556927"/>
            <a:ext cx="1960500" cy="112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97763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47"/>
        <p:cNvGrpSpPr/>
        <p:nvPr/>
      </p:nvGrpSpPr>
      <p:grpSpPr>
        <a:xfrm>
          <a:off x="0" y="0"/>
          <a:ext cx="0" cy="0"/>
          <a:chOff x="0" y="0"/>
          <a:chExt cx="0" cy="0"/>
        </a:xfrm>
      </p:grpSpPr>
      <p:sp>
        <p:nvSpPr>
          <p:cNvPr id="848" name="Google Shape;848;p3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849" name="Google Shape;849;p31"/>
          <p:cNvGrpSpPr/>
          <p:nvPr/>
        </p:nvGrpSpPr>
        <p:grpSpPr>
          <a:xfrm>
            <a:off x="213314" y="108134"/>
            <a:ext cx="8797986" cy="6557865"/>
            <a:chOff x="213314" y="81100"/>
            <a:chExt cx="8797986" cy="4918399"/>
          </a:xfrm>
        </p:grpSpPr>
        <p:sp>
          <p:nvSpPr>
            <p:cNvPr id="850" name="Google Shape;850;p31"/>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31"/>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31"/>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31"/>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31"/>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31"/>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31"/>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31"/>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31"/>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31"/>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31"/>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31"/>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31"/>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31"/>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31"/>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31"/>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31"/>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7" name="Google Shape;867;p31"/>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8" name="Google Shape;868;p31"/>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31"/>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31"/>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31"/>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72" name="Google Shape;872;p31"/>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3" name="Google Shape;873;p31"/>
          <p:cNvSpPr txBox="1">
            <a:spLocks noGrp="1"/>
          </p:cNvSpPr>
          <p:nvPr>
            <p:ph type="ctrTitle" idx="2"/>
          </p:nvPr>
        </p:nvSpPr>
        <p:spPr>
          <a:xfrm>
            <a:off x="923875" y="3558900"/>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4" name="Google Shape;874;p31"/>
          <p:cNvSpPr txBox="1">
            <a:spLocks noGrp="1"/>
          </p:cNvSpPr>
          <p:nvPr>
            <p:ph type="subTitle" idx="1"/>
          </p:nvPr>
        </p:nvSpPr>
        <p:spPr>
          <a:xfrm>
            <a:off x="923850" y="3975071"/>
            <a:ext cx="2049000" cy="12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875" name="Google Shape;875;p31"/>
          <p:cNvSpPr txBox="1">
            <a:spLocks noGrp="1"/>
          </p:cNvSpPr>
          <p:nvPr>
            <p:ph type="ctrTitle" idx="3"/>
          </p:nvPr>
        </p:nvSpPr>
        <p:spPr>
          <a:xfrm>
            <a:off x="3547525" y="3558900"/>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6" name="Google Shape;876;p31"/>
          <p:cNvSpPr txBox="1">
            <a:spLocks noGrp="1"/>
          </p:cNvSpPr>
          <p:nvPr>
            <p:ph type="subTitle" idx="4"/>
          </p:nvPr>
        </p:nvSpPr>
        <p:spPr>
          <a:xfrm>
            <a:off x="3547500" y="3975071"/>
            <a:ext cx="2049000" cy="12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877" name="Google Shape;877;p31"/>
          <p:cNvSpPr txBox="1">
            <a:spLocks noGrp="1"/>
          </p:cNvSpPr>
          <p:nvPr>
            <p:ph type="ctrTitle" idx="5"/>
          </p:nvPr>
        </p:nvSpPr>
        <p:spPr>
          <a:xfrm>
            <a:off x="6171175" y="3558900"/>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8" name="Google Shape;878;p31"/>
          <p:cNvSpPr txBox="1">
            <a:spLocks noGrp="1"/>
          </p:cNvSpPr>
          <p:nvPr>
            <p:ph type="subTitle" idx="6"/>
          </p:nvPr>
        </p:nvSpPr>
        <p:spPr>
          <a:xfrm>
            <a:off x="6171150" y="3975071"/>
            <a:ext cx="2049000" cy="12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728042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879"/>
        <p:cNvGrpSpPr/>
        <p:nvPr/>
      </p:nvGrpSpPr>
      <p:grpSpPr>
        <a:xfrm>
          <a:off x="0" y="0"/>
          <a:ext cx="0" cy="0"/>
          <a:chOff x="0" y="0"/>
          <a:chExt cx="0" cy="0"/>
        </a:xfrm>
      </p:grpSpPr>
      <p:sp>
        <p:nvSpPr>
          <p:cNvPr id="880" name="Google Shape;880;p3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881" name="Google Shape;881;p32"/>
          <p:cNvGrpSpPr/>
          <p:nvPr/>
        </p:nvGrpSpPr>
        <p:grpSpPr>
          <a:xfrm>
            <a:off x="213314" y="108134"/>
            <a:ext cx="8797986" cy="6557865"/>
            <a:chOff x="213314" y="81100"/>
            <a:chExt cx="8797986" cy="4918399"/>
          </a:xfrm>
        </p:grpSpPr>
        <p:sp>
          <p:nvSpPr>
            <p:cNvPr id="882" name="Google Shape;882;p32"/>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3" name="Google Shape;883;p32"/>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4" name="Google Shape;884;p32"/>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32"/>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32"/>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32"/>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32"/>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32"/>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32"/>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32"/>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32"/>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32"/>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4" name="Google Shape;894;p32"/>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32"/>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896;p32"/>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897;p32"/>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898;p32"/>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899;p32"/>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900;p32"/>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32"/>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902;p32"/>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903;p32"/>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04" name="Google Shape;904;p32"/>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5" name="Google Shape;905;p32"/>
          <p:cNvSpPr txBox="1">
            <a:spLocks noGrp="1"/>
          </p:cNvSpPr>
          <p:nvPr>
            <p:ph type="ctrTitle" idx="2"/>
          </p:nvPr>
        </p:nvSpPr>
        <p:spPr>
          <a:xfrm>
            <a:off x="4909761" y="3327900"/>
            <a:ext cx="29997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06" name="Google Shape;906;p32"/>
          <p:cNvSpPr txBox="1">
            <a:spLocks noGrp="1"/>
          </p:cNvSpPr>
          <p:nvPr>
            <p:ph type="subTitle" idx="1"/>
          </p:nvPr>
        </p:nvSpPr>
        <p:spPr>
          <a:xfrm>
            <a:off x="4909725" y="3698833"/>
            <a:ext cx="35805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907" name="Google Shape;907;p32"/>
          <p:cNvSpPr txBox="1">
            <a:spLocks noGrp="1"/>
          </p:cNvSpPr>
          <p:nvPr>
            <p:ph type="ctrTitle" idx="3"/>
          </p:nvPr>
        </p:nvSpPr>
        <p:spPr>
          <a:xfrm>
            <a:off x="4917319" y="4844332"/>
            <a:ext cx="29997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08" name="Google Shape;908;p32"/>
          <p:cNvSpPr txBox="1">
            <a:spLocks noGrp="1"/>
          </p:cNvSpPr>
          <p:nvPr>
            <p:ph type="subTitle" idx="4"/>
          </p:nvPr>
        </p:nvSpPr>
        <p:spPr>
          <a:xfrm>
            <a:off x="4918753" y="5215267"/>
            <a:ext cx="35805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909" name="Google Shape;909;p32"/>
          <p:cNvSpPr txBox="1">
            <a:spLocks noGrp="1"/>
          </p:cNvSpPr>
          <p:nvPr>
            <p:ph type="ctrTitle" idx="5"/>
          </p:nvPr>
        </p:nvSpPr>
        <p:spPr>
          <a:xfrm>
            <a:off x="4917327" y="1811467"/>
            <a:ext cx="29997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0" name="Google Shape;910;p32"/>
          <p:cNvSpPr txBox="1">
            <a:spLocks noGrp="1"/>
          </p:cNvSpPr>
          <p:nvPr>
            <p:ph type="subTitle" idx="6"/>
          </p:nvPr>
        </p:nvSpPr>
        <p:spPr>
          <a:xfrm>
            <a:off x="4918768" y="2182400"/>
            <a:ext cx="35805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3802372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911"/>
        <p:cNvGrpSpPr/>
        <p:nvPr/>
      </p:nvGrpSpPr>
      <p:grpSpPr>
        <a:xfrm>
          <a:off x="0" y="0"/>
          <a:ext cx="0" cy="0"/>
          <a:chOff x="0" y="0"/>
          <a:chExt cx="0" cy="0"/>
        </a:xfrm>
      </p:grpSpPr>
      <p:sp>
        <p:nvSpPr>
          <p:cNvPr id="912" name="Google Shape;912;p3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913" name="Google Shape;913;p33"/>
          <p:cNvGrpSpPr/>
          <p:nvPr/>
        </p:nvGrpSpPr>
        <p:grpSpPr>
          <a:xfrm>
            <a:off x="213314" y="108134"/>
            <a:ext cx="8797986" cy="6557865"/>
            <a:chOff x="213314" y="81100"/>
            <a:chExt cx="8797986" cy="4918399"/>
          </a:xfrm>
        </p:grpSpPr>
        <p:sp>
          <p:nvSpPr>
            <p:cNvPr id="914" name="Google Shape;914;p33"/>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915;p33"/>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916;p33"/>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33"/>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33"/>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33"/>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920;p33"/>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921;p33"/>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2" name="Google Shape;922;p33"/>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33"/>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33"/>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33"/>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33"/>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33"/>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33"/>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33"/>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33"/>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33"/>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33"/>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33"/>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33"/>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33"/>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36" name="Google Shape;936;p33"/>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7" name="Google Shape;937;p33"/>
          <p:cNvSpPr txBox="1">
            <a:spLocks noGrp="1"/>
          </p:cNvSpPr>
          <p:nvPr>
            <p:ph type="ctrTitle" idx="2"/>
          </p:nvPr>
        </p:nvSpPr>
        <p:spPr>
          <a:xfrm>
            <a:off x="1644959" y="4242300"/>
            <a:ext cx="2415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8" name="Google Shape;938;p33"/>
          <p:cNvSpPr txBox="1">
            <a:spLocks noGrp="1"/>
          </p:cNvSpPr>
          <p:nvPr>
            <p:ph type="subTitle" idx="1"/>
          </p:nvPr>
        </p:nvSpPr>
        <p:spPr>
          <a:xfrm>
            <a:off x="1644950" y="4613233"/>
            <a:ext cx="26448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939" name="Google Shape;939;p33"/>
          <p:cNvSpPr txBox="1">
            <a:spLocks noGrp="1"/>
          </p:cNvSpPr>
          <p:nvPr>
            <p:ph type="ctrTitle" idx="3"/>
          </p:nvPr>
        </p:nvSpPr>
        <p:spPr>
          <a:xfrm>
            <a:off x="5346172" y="2217867"/>
            <a:ext cx="2421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40" name="Google Shape;940;p33"/>
          <p:cNvSpPr txBox="1">
            <a:spLocks noGrp="1"/>
          </p:cNvSpPr>
          <p:nvPr>
            <p:ph type="subTitle" idx="4"/>
          </p:nvPr>
        </p:nvSpPr>
        <p:spPr>
          <a:xfrm>
            <a:off x="5347026" y="2588800"/>
            <a:ext cx="26514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941" name="Google Shape;941;p33"/>
          <p:cNvSpPr txBox="1">
            <a:spLocks noGrp="1"/>
          </p:cNvSpPr>
          <p:nvPr>
            <p:ph type="ctrTitle" idx="5"/>
          </p:nvPr>
        </p:nvSpPr>
        <p:spPr>
          <a:xfrm>
            <a:off x="1651052" y="2217867"/>
            <a:ext cx="2415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42" name="Google Shape;942;p33"/>
          <p:cNvSpPr txBox="1">
            <a:spLocks noGrp="1"/>
          </p:cNvSpPr>
          <p:nvPr>
            <p:ph type="subTitle" idx="6"/>
          </p:nvPr>
        </p:nvSpPr>
        <p:spPr>
          <a:xfrm>
            <a:off x="1651612" y="2588800"/>
            <a:ext cx="26448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3801929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3"/>
        <p:cNvGrpSpPr/>
        <p:nvPr/>
      </p:nvGrpSpPr>
      <p:grpSpPr>
        <a:xfrm>
          <a:off x="0" y="0"/>
          <a:ext cx="0" cy="0"/>
          <a:chOff x="0" y="0"/>
          <a:chExt cx="0" cy="0"/>
        </a:xfrm>
      </p:grpSpPr>
      <p:grpSp>
        <p:nvGrpSpPr>
          <p:cNvPr id="944" name="Google Shape;944;p34"/>
          <p:cNvGrpSpPr/>
          <p:nvPr/>
        </p:nvGrpSpPr>
        <p:grpSpPr>
          <a:xfrm>
            <a:off x="213314" y="108134"/>
            <a:ext cx="8797986" cy="6557865"/>
            <a:chOff x="213314" y="81100"/>
            <a:chExt cx="8797986" cy="4918399"/>
          </a:xfrm>
        </p:grpSpPr>
        <p:sp>
          <p:nvSpPr>
            <p:cNvPr id="945" name="Google Shape;945;p34"/>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34"/>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34"/>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34"/>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34"/>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34"/>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34"/>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34"/>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34"/>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34"/>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34"/>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34"/>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34"/>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34"/>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34"/>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34"/>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34"/>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34"/>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34"/>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34"/>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34"/>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34"/>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7" name="Google Shape;967;p34"/>
          <p:cNvSpPr txBox="1">
            <a:spLocks noGrp="1"/>
          </p:cNvSpPr>
          <p:nvPr>
            <p:ph type="subTitle" idx="1"/>
          </p:nvPr>
        </p:nvSpPr>
        <p:spPr>
          <a:xfrm>
            <a:off x="2858300" y="2025017"/>
            <a:ext cx="5263200" cy="528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968" name="Google Shape;968;p34"/>
          <p:cNvSpPr txBox="1">
            <a:spLocks noGrp="1"/>
          </p:cNvSpPr>
          <p:nvPr>
            <p:ph type="subTitle" idx="2"/>
          </p:nvPr>
        </p:nvSpPr>
        <p:spPr>
          <a:xfrm>
            <a:off x="2858300" y="3619409"/>
            <a:ext cx="5263200" cy="528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969" name="Google Shape;969;p34"/>
          <p:cNvSpPr txBox="1">
            <a:spLocks noGrp="1"/>
          </p:cNvSpPr>
          <p:nvPr>
            <p:ph type="subTitle" idx="3"/>
          </p:nvPr>
        </p:nvSpPr>
        <p:spPr>
          <a:xfrm>
            <a:off x="2858300" y="5234984"/>
            <a:ext cx="5263200" cy="528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970" name="Google Shape;970;p34"/>
          <p:cNvSpPr txBox="1">
            <a:spLocks noGrp="1"/>
          </p:cNvSpPr>
          <p:nvPr>
            <p:ph type="title" hasCustomPrompt="1"/>
          </p:nvPr>
        </p:nvSpPr>
        <p:spPr>
          <a:xfrm>
            <a:off x="2858300" y="1094617"/>
            <a:ext cx="5263200" cy="93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971" name="Google Shape;971;p34"/>
          <p:cNvSpPr txBox="1">
            <a:spLocks noGrp="1"/>
          </p:cNvSpPr>
          <p:nvPr>
            <p:ph type="title" idx="4" hasCustomPrompt="1"/>
          </p:nvPr>
        </p:nvSpPr>
        <p:spPr>
          <a:xfrm>
            <a:off x="2858300" y="2710181"/>
            <a:ext cx="5263200" cy="93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972" name="Google Shape;972;p34"/>
          <p:cNvSpPr txBox="1">
            <a:spLocks noGrp="1"/>
          </p:cNvSpPr>
          <p:nvPr>
            <p:ph type="title" idx="5" hasCustomPrompt="1"/>
          </p:nvPr>
        </p:nvSpPr>
        <p:spPr>
          <a:xfrm>
            <a:off x="2858300" y="4304583"/>
            <a:ext cx="5263200" cy="93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extLst>
      <p:ext uri="{BB962C8B-B14F-4D97-AF65-F5344CB8AC3E}">
        <p14:creationId xmlns:p14="http://schemas.microsoft.com/office/powerpoint/2010/main" val="3262313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973"/>
        <p:cNvGrpSpPr/>
        <p:nvPr/>
      </p:nvGrpSpPr>
      <p:grpSpPr>
        <a:xfrm>
          <a:off x="0" y="0"/>
          <a:ext cx="0" cy="0"/>
          <a:chOff x="0" y="0"/>
          <a:chExt cx="0" cy="0"/>
        </a:xfrm>
      </p:grpSpPr>
      <p:grpSp>
        <p:nvGrpSpPr>
          <p:cNvPr id="974" name="Google Shape;974;p35"/>
          <p:cNvGrpSpPr/>
          <p:nvPr/>
        </p:nvGrpSpPr>
        <p:grpSpPr>
          <a:xfrm>
            <a:off x="213314" y="108134"/>
            <a:ext cx="8797986" cy="6557865"/>
            <a:chOff x="213314" y="81100"/>
            <a:chExt cx="8797986" cy="4918399"/>
          </a:xfrm>
        </p:grpSpPr>
        <p:sp>
          <p:nvSpPr>
            <p:cNvPr id="975" name="Google Shape;975;p35"/>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976;p35"/>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977;p35"/>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35"/>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979;p35"/>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980;p35"/>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35"/>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982;p35"/>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35"/>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35"/>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35"/>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35"/>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35"/>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35"/>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35"/>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35"/>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991;p35"/>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992;p35"/>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35"/>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35"/>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35"/>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35"/>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97" name="Google Shape;997;p35"/>
          <p:cNvSpPr txBox="1">
            <a:spLocks noGrp="1"/>
          </p:cNvSpPr>
          <p:nvPr>
            <p:ph type="subTitle" idx="1"/>
          </p:nvPr>
        </p:nvSpPr>
        <p:spPr>
          <a:xfrm>
            <a:off x="4888863" y="2720600"/>
            <a:ext cx="316110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998" name="Google Shape;998;p35"/>
          <p:cNvSpPr txBox="1">
            <a:spLocks noGrp="1"/>
          </p:cNvSpPr>
          <p:nvPr>
            <p:ph type="subTitle" idx="2"/>
          </p:nvPr>
        </p:nvSpPr>
        <p:spPr>
          <a:xfrm>
            <a:off x="4888863" y="4924599"/>
            <a:ext cx="316110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999" name="Google Shape;999;p35"/>
          <p:cNvSpPr txBox="1">
            <a:spLocks noGrp="1"/>
          </p:cNvSpPr>
          <p:nvPr>
            <p:ph type="subTitle" idx="3"/>
          </p:nvPr>
        </p:nvSpPr>
        <p:spPr>
          <a:xfrm>
            <a:off x="1094138" y="4945800"/>
            <a:ext cx="316110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000" name="Google Shape;1000;p35"/>
          <p:cNvSpPr txBox="1">
            <a:spLocks noGrp="1"/>
          </p:cNvSpPr>
          <p:nvPr>
            <p:ph type="title" hasCustomPrompt="1"/>
          </p:nvPr>
        </p:nvSpPr>
        <p:spPr>
          <a:xfrm>
            <a:off x="4888763" y="1790200"/>
            <a:ext cx="3161100" cy="93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01" name="Google Shape;1001;p35"/>
          <p:cNvSpPr txBox="1">
            <a:spLocks noGrp="1"/>
          </p:cNvSpPr>
          <p:nvPr>
            <p:ph type="title" idx="4" hasCustomPrompt="1"/>
          </p:nvPr>
        </p:nvSpPr>
        <p:spPr>
          <a:xfrm>
            <a:off x="4888763" y="4015352"/>
            <a:ext cx="3161100" cy="93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02" name="Google Shape;1002;p35"/>
          <p:cNvSpPr txBox="1">
            <a:spLocks noGrp="1"/>
          </p:cNvSpPr>
          <p:nvPr>
            <p:ph type="title" idx="5" hasCustomPrompt="1"/>
          </p:nvPr>
        </p:nvSpPr>
        <p:spPr>
          <a:xfrm>
            <a:off x="1094038" y="4015373"/>
            <a:ext cx="3161100" cy="93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03" name="Google Shape;1003;p35"/>
          <p:cNvSpPr txBox="1">
            <a:spLocks noGrp="1"/>
          </p:cNvSpPr>
          <p:nvPr>
            <p:ph type="subTitle" idx="6"/>
          </p:nvPr>
        </p:nvSpPr>
        <p:spPr>
          <a:xfrm>
            <a:off x="1094138" y="2720633"/>
            <a:ext cx="3161100" cy="52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1004" name="Google Shape;1004;p35"/>
          <p:cNvSpPr txBox="1">
            <a:spLocks noGrp="1"/>
          </p:cNvSpPr>
          <p:nvPr>
            <p:ph type="title" idx="7" hasCustomPrompt="1"/>
          </p:nvPr>
        </p:nvSpPr>
        <p:spPr>
          <a:xfrm>
            <a:off x="1094038" y="1790207"/>
            <a:ext cx="3161100" cy="93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Tree>
    <p:extLst>
      <p:ext uri="{BB962C8B-B14F-4D97-AF65-F5344CB8AC3E}">
        <p14:creationId xmlns:p14="http://schemas.microsoft.com/office/powerpoint/2010/main" val="394392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6DF80-275F-4915-B5C8-B82C0719BEE3}"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2343304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idea 2">
  <p:cSld name="Main idea 2">
    <p:spTree>
      <p:nvGrpSpPr>
        <p:cNvPr id="1" name="Shape 1005"/>
        <p:cNvGrpSpPr/>
        <p:nvPr/>
      </p:nvGrpSpPr>
      <p:grpSpPr>
        <a:xfrm>
          <a:off x="0" y="0"/>
          <a:ext cx="0" cy="0"/>
          <a:chOff x="0" y="0"/>
          <a:chExt cx="0" cy="0"/>
        </a:xfrm>
      </p:grpSpPr>
      <p:sp>
        <p:nvSpPr>
          <p:cNvPr id="1006" name="Google Shape;1006;p36"/>
          <p:cNvSpPr txBox="1">
            <a:spLocks noGrp="1"/>
          </p:cNvSpPr>
          <p:nvPr>
            <p:ph type="title"/>
          </p:nvPr>
        </p:nvSpPr>
        <p:spPr>
          <a:xfrm>
            <a:off x="2491200" y="1302300"/>
            <a:ext cx="4161600" cy="42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grpSp>
        <p:nvGrpSpPr>
          <p:cNvPr id="1007" name="Google Shape;1007;p36"/>
          <p:cNvGrpSpPr/>
          <p:nvPr/>
        </p:nvGrpSpPr>
        <p:grpSpPr>
          <a:xfrm>
            <a:off x="213314" y="108134"/>
            <a:ext cx="8797986" cy="6557865"/>
            <a:chOff x="213314" y="81100"/>
            <a:chExt cx="8797986" cy="4918399"/>
          </a:xfrm>
        </p:grpSpPr>
        <p:sp>
          <p:nvSpPr>
            <p:cNvPr id="1008" name="Google Shape;1008;p36"/>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009;p36"/>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010;p36"/>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011;p36"/>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012;p36"/>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013;p36"/>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014;p36"/>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015;p36"/>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016;p36"/>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7" name="Google Shape;1017;p36"/>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8" name="Google Shape;1018;p36"/>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9" name="Google Shape;1019;p36"/>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0" name="Google Shape;1020;p36"/>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1" name="Google Shape;1021;p36"/>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2" name="Google Shape;1022;p36"/>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3" name="Google Shape;1023;p36"/>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36"/>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36"/>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36"/>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36"/>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36"/>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029;p36"/>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15766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030"/>
        <p:cNvGrpSpPr/>
        <p:nvPr/>
      </p:nvGrpSpPr>
      <p:grpSpPr>
        <a:xfrm>
          <a:off x="0" y="0"/>
          <a:ext cx="0" cy="0"/>
          <a:chOff x="0" y="0"/>
          <a:chExt cx="0" cy="0"/>
        </a:xfrm>
      </p:grpSpPr>
      <p:sp>
        <p:nvSpPr>
          <p:cNvPr id="1031" name="Google Shape;1031;p3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1032" name="Google Shape;1032;p37"/>
          <p:cNvGrpSpPr/>
          <p:nvPr/>
        </p:nvGrpSpPr>
        <p:grpSpPr>
          <a:xfrm>
            <a:off x="213314" y="108134"/>
            <a:ext cx="8797986" cy="6557865"/>
            <a:chOff x="213314" y="81100"/>
            <a:chExt cx="8797986" cy="4918399"/>
          </a:xfrm>
        </p:grpSpPr>
        <p:sp>
          <p:nvSpPr>
            <p:cNvPr id="1033" name="Google Shape;1033;p37"/>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034;p37"/>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37"/>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37"/>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037;p37"/>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038;p37"/>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37"/>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040;p37"/>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041;p37"/>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042;p37"/>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043;p37"/>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044;p37"/>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7"/>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7"/>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7"/>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048;p37"/>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049;p37"/>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7"/>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7"/>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7"/>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7"/>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054;p37"/>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55" name="Google Shape;1055;p37"/>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6" name="Google Shape;1056;p37"/>
          <p:cNvSpPr txBox="1">
            <a:spLocks noGrp="1"/>
          </p:cNvSpPr>
          <p:nvPr>
            <p:ph type="ctrTitle" idx="2"/>
          </p:nvPr>
        </p:nvSpPr>
        <p:spPr>
          <a:xfrm>
            <a:off x="1771284" y="4242300"/>
            <a:ext cx="2415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7" name="Google Shape;1057;p37"/>
          <p:cNvSpPr txBox="1">
            <a:spLocks noGrp="1"/>
          </p:cNvSpPr>
          <p:nvPr>
            <p:ph type="subTitle" idx="1"/>
          </p:nvPr>
        </p:nvSpPr>
        <p:spPr>
          <a:xfrm>
            <a:off x="1771288" y="4613233"/>
            <a:ext cx="25542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58" name="Google Shape;1058;p37"/>
          <p:cNvSpPr txBox="1">
            <a:spLocks noGrp="1"/>
          </p:cNvSpPr>
          <p:nvPr>
            <p:ph type="ctrTitle" idx="3"/>
          </p:nvPr>
        </p:nvSpPr>
        <p:spPr>
          <a:xfrm>
            <a:off x="5472497" y="2217867"/>
            <a:ext cx="2421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59" name="Google Shape;1059;p37"/>
          <p:cNvSpPr txBox="1">
            <a:spLocks noGrp="1"/>
          </p:cNvSpPr>
          <p:nvPr>
            <p:ph type="subTitle" idx="4"/>
          </p:nvPr>
        </p:nvSpPr>
        <p:spPr>
          <a:xfrm>
            <a:off x="5473338" y="2588800"/>
            <a:ext cx="25605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60" name="Google Shape;1060;p37"/>
          <p:cNvSpPr txBox="1">
            <a:spLocks noGrp="1"/>
          </p:cNvSpPr>
          <p:nvPr>
            <p:ph type="ctrTitle" idx="5"/>
          </p:nvPr>
        </p:nvSpPr>
        <p:spPr>
          <a:xfrm>
            <a:off x="1777377" y="2217867"/>
            <a:ext cx="2415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61" name="Google Shape;1061;p37"/>
          <p:cNvSpPr txBox="1">
            <a:spLocks noGrp="1"/>
          </p:cNvSpPr>
          <p:nvPr>
            <p:ph type="subTitle" idx="6"/>
          </p:nvPr>
        </p:nvSpPr>
        <p:spPr>
          <a:xfrm>
            <a:off x="1777722" y="2588800"/>
            <a:ext cx="25542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62" name="Google Shape;1062;p37"/>
          <p:cNvSpPr txBox="1">
            <a:spLocks noGrp="1"/>
          </p:cNvSpPr>
          <p:nvPr>
            <p:ph type="ctrTitle" idx="7"/>
          </p:nvPr>
        </p:nvSpPr>
        <p:spPr>
          <a:xfrm>
            <a:off x="5472497" y="4242300"/>
            <a:ext cx="2421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63" name="Google Shape;1063;p37"/>
          <p:cNvSpPr txBox="1">
            <a:spLocks noGrp="1"/>
          </p:cNvSpPr>
          <p:nvPr>
            <p:ph type="subTitle" idx="8"/>
          </p:nvPr>
        </p:nvSpPr>
        <p:spPr>
          <a:xfrm>
            <a:off x="5473338" y="4613233"/>
            <a:ext cx="25605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427086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1064"/>
        <p:cNvGrpSpPr/>
        <p:nvPr/>
      </p:nvGrpSpPr>
      <p:grpSpPr>
        <a:xfrm>
          <a:off x="0" y="0"/>
          <a:ext cx="0" cy="0"/>
          <a:chOff x="0" y="0"/>
          <a:chExt cx="0" cy="0"/>
        </a:xfrm>
      </p:grpSpPr>
      <p:sp>
        <p:nvSpPr>
          <p:cNvPr id="1065" name="Google Shape;1065;p3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1066" name="Google Shape;1066;p38"/>
          <p:cNvGrpSpPr/>
          <p:nvPr/>
        </p:nvGrpSpPr>
        <p:grpSpPr>
          <a:xfrm>
            <a:off x="213314" y="108134"/>
            <a:ext cx="8797986" cy="6557865"/>
            <a:chOff x="213314" y="81100"/>
            <a:chExt cx="8797986" cy="4918399"/>
          </a:xfrm>
        </p:grpSpPr>
        <p:sp>
          <p:nvSpPr>
            <p:cNvPr id="1067" name="Google Shape;1067;p38"/>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068;p38"/>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069;p38"/>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070;p38"/>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071;p38"/>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072;p38"/>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073;p38"/>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074;p38"/>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075;p38"/>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076;p38"/>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077;p38"/>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078;p38"/>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079;p38"/>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080;p38"/>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081;p38"/>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082;p38"/>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083;p38"/>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084;p38"/>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085;p38"/>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086;p38"/>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087;p38"/>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8" name="Google Shape;1088;p38"/>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9" name="Google Shape;1089;p38"/>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0" name="Google Shape;1090;p38"/>
          <p:cNvSpPr txBox="1">
            <a:spLocks noGrp="1"/>
          </p:cNvSpPr>
          <p:nvPr>
            <p:ph type="ctrTitle" idx="2"/>
          </p:nvPr>
        </p:nvSpPr>
        <p:spPr>
          <a:xfrm>
            <a:off x="1275571" y="4242300"/>
            <a:ext cx="2415600" cy="42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1" name="Google Shape;1091;p38"/>
          <p:cNvSpPr txBox="1">
            <a:spLocks noGrp="1"/>
          </p:cNvSpPr>
          <p:nvPr>
            <p:ph type="subTitle" idx="1"/>
          </p:nvPr>
        </p:nvSpPr>
        <p:spPr>
          <a:xfrm>
            <a:off x="1121250" y="4613233"/>
            <a:ext cx="2575500" cy="10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92" name="Google Shape;1092;p38"/>
          <p:cNvSpPr txBox="1">
            <a:spLocks noGrp="1"/>
          </p:cNvSpPr>
          <p:nvPr>
            <p:ph type="ctrTitle" idx="3"/>
          </p:nvPr>
        </p:nvSpPr>
        <p:spPr>
          <a:xfrm>
            <a:off x="5357785" y="2217867"/>
            <a:ext cx="2421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3" name="Google Shape;1093;p38"/>
          <p:cNvSpPr txBox="1">
            <a:spLocks noGrp="1"/>
          </p:cNvSpPr>
          <p:nvPr>
            <p:ph type="subTitle" idx="4"/>
          </p:nvPr>
        </p:nvSpPr>
        <p:spPr>
          <a:xfrm>
            <a:off x="5358625" y="2588800"/>
            <a:ext cx="25821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94" name="Google Shape;1094;p38"/>
          <p:cNvSpPr txBox="1">
            <a:spLocks noGrp="1"/>
          </p:cNvSpPr>
          <p:nvPr>
            <p:ph type="ctrTitle" idx="5"/>
          </p:nvPr>
        </p:nvSpPr>
        <p:spPr>
          <a:xfrm>
            <a:off x="1281664" y="2217867"/>
            <a:ext cx="2415600" cy="427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5" name="Google Shape;1095;p38"/>
          <p:cNvSpPr txBox="1">
            <a:spLocks noGrp="1"/>
          </p:cNvSpPr>
          <p:nvPr>
            <p:ph type="subTitle" idx="6"/>
          </p:nvPr>
        </p:nvSpPr>
        <p:spPr>
          <a:xfrm>
            <a:off x="1127738" y="2588800"/>
            <a:ext cx="2575500" cy="108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096" name="Google Shape;1096;p38"/>
          <p:cNvSpPr txBox="1">
            <a:spLocks noGrp="1"/>
          </p:cNvSpPr>
          <p:nvPr>
            <p:ph type="ctrTitle" idx="7"/>
          </p:nvPr>
        </p:nvSpPr>
        <p:spPr>
          <a:xfrm>
            <a:off x="5357785" y="4242300"/>
            <a:ext cx="2421600" cy="4272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97" name="Google Shape;1097;p38"/>
          <p:cNvSpPr txBox="1">
            <a:spLocks noGrp="1"/>
          </p:cNvSpPr>
          <p:nvPr>
            <p:ph type="subTitle" idx="8"/>
          </p:nvPr>
        </p:nvSpPr>
        <p:spPr>
          <a:xfrm>
            <a:off x="5358625" y="4613233"/>
            <a:ext cx="2582100" cy="108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Rokkitt Light"/>
              <a:buNone/>
              <a:defRPr>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2435447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ive columns 1">
  <p:cSld name="Title and five columns 1">
    <p:spTree>
      <p:nvGrpSpPr>
        <p:cNvPr id="1" name="Shape 1098"/>
        <p:cNvGrpSpPr/>
        <p:nvPr/>
      </p:nvGrpSpPr>
      <p:grpSpPr>
        <a:xfrm>
          <a:off x="0" y="0"/>
          <a:ext cx="0" cy="0"/>
          <a:chOff x="0" y="0"/>
          <a:chExt cx="0" cy="0"/>
        </a:xfrm>
      </p:grpSpPr>
      <p:sp>
        <p:nvSpPr>
          <p:cNvPr id="1099" name="Google Shape;1099;p39"/>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buClr>
                <a:srgbClr val="000000"/>
              </a:buClr>
            </a:pPr>
            <a:fld id="{00000000-1234-1234-1234-123412341234}" type="slidenum">
              <a:rPr lang="en" sz="1400" kern="0" smtClean="0">
                <a:solidFill>
                  <a:srgbClr val="000000"/>
                </a:solidFill>
                <a:cs typeface="Arial"/>
                <a:sym typeface="Arial"/>
              </a:rPr>
              <a:pPr>
                <a:buClr>
                  <a:srgbClr val="000000"/>
                </a:buClr>
              </a:pPr>
              <a:t>‹#›</a:t>
            </a:fld>
            <a:endParaRPr lang="en" sz="1400" kern="0">
              <a:solidFill>
                <a:srgbClr val="000000"/>
              </a:solidFill>
              <a:cs typeface="Arial"/>
              <a:sym typeface="Arial"/>
            </a:endParaRPr>
          </a:p>
        </p:txBody>
      </p:sp>
      <p:grpSp>
        <p:nvGrpSpPr>
          <p:cNvPr id="1100" name="Google Shape;1100;p39"/>
          <p:cNvGrpSpPr/>
          <p:nvPr/>
        </p:nvGrpSpPr>
        <p:grpSpPr>
          <a:xfrm>
            <a:off x="213314" y="108134"/>
            <a:ext cx="8797986" cy="6557865"/>
            <a:chOff x="213314" y="81100"/>
            <a:chExt cx="8797986" cy="4918399"/>
          </a:xfrm>
        </p:grpSpPr>
        <p:sp>
          <p:nvSpPr>
            <p:cNvPr id="1101" name="Google Shape;1101;p39"/>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2" name="Google Shape;1102;p39"/>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3" name="Google Shape;1103;p39"/>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4" name="Google Shape;1104;p39"/>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5" name="Google Shape;1105;p39"/>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6" name="Google Shape;1106;p39"/>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7" name="Google Shape;1107;p39"/>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8" name="Google Shape;1108;p39"/>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9" name="Google Shape;1109;p39"/>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0" name="Google Shape;1110;p39"/>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1" name="Google Shape;1111;p39"/>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2" name="Google Shape;1112;p39"/>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3" name="Google Shape;1113;p39"/>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4" name="Google Shape;1114;p39"/>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5" name="Google Shape;1115;p39"/>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6" name="Google Shape;1116;p39"/>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7" name="Google Shape;1117;p39"/>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8" name="Google Shape;1118;p39"/>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9" name="Google Shape;1119;p39"/>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9"/>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9"/>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9"/>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23" name="Google Shape;1123;p39"/>
          <p:cNvSpPr txBox="1">
            <a:spLocks noGrp="1"/>
          </p:cNvSpPr>
          <p:nvPr>
            <p:ph type="title"/>
          </p:nvPr>
        </p:nvSpPr>
        <p:spPr>
          <a:xfrm>
            <a:off x="720000" y="593367"/>
            <a:ext cx="76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4" name="Google Shape;1124;p39"/>
          <p:cNvSpPr txBox="1">
            <a:spLocks noGrp="1"/>
          </p:cNvSpPr>
          <p:nvPr>
            <p:ph type="ctrTitle" idx="2"/>
          </p:nvPr>
        </p:nvSpPr>
        <p:spPr>
          <a:xfrm>
            <a:off x="79847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25" name="Google Shape;1125;p39"/>
          <p:cNvSpPr txBox="1">
            <a:spLocks noGrp="1"/>
          </p:cNvSpPr>
          <p:nvPr>
            <p:ph type="subTitle" idx="1"/>
          </p:nvPr>
        </p:nvSpPr>
        <p:spPr>
          <a:xfrm>
            <a:off x="69452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126" name="Google Shape;1126;p39"/>
          <p:cNvSpPr txBox="1">
            <a:spLocks noGrp="1"/>
          </p:cNvSpPr>
          <p:nvPr>
            <p:ph type="ctrTitle" idx="3"/>
          </p:nvPr>
        </p:nvSpPr>
        <p:spPr>
          <a:xfrm>
            <a:off x="349552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27" name="Google Shape;1127;p39"/>
          <p:cNvSpPr txBox="1">
            <a:spLocks noGrp="1"/>
          </p:cNvSpPr>
          <p:nvPr>
            <p:ph type="subTitle" idx="4"/>
          </p:nvPr>
        </p:nvSpPr>
        <p:spPr>
          <a:xfrm>
            <a:off x="339157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128" name="Google Shape;1128;p39"/>
          <p:cNvSpPr txBox="1">
            <a:spLocks noGrp="1"/>
          </p:cNvSpPr>
          <p:nvPr>
            <p:ph type="ctrTitle" idx="5"/>
          </p:nvPr>
        </p:nvSpPr>
        <p:spPr>
          <a:xfrm>
            <a:off x="2147000" y="49422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29" name="Google Shape;1129;p39"/>
          <p:cNvSpPr txBox="1">
            <a:spLocks noGrp="1"/>
          </p:cNvSpPr>
          <p:nvPr>
            <p:ph type="subTitle" idx="6"/>
          </p:nvPr>
        </p:nvSpPr>
        <p:spPr>
          <a:xfrm>
            <a:off x="2043050" y="52568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130" name="Google Shape;1130;p39"/>
          <p:cNvSpPr txBox="1">
            <a:spLocks noGrp="1"/>
          </p:cNvSpPr>
          <p:nvPr>
            <p:ph type="ctrTitle" idx="7"/>
          </p:nvPr>
        </p:nvSpPr>
        <p:spPr>
          <a:xfrm>
            <a:off x="4844050" y="49422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31" name="Google Shape;1131;p39"/>
          <p:cNvSpPr txBox="1">
            <a:spLocks noGrp="1"/>
          </p:cNvSpPr>
          <p:nvPr>
            <p:ph type="subTitle" idx="8"/>
          </p:nvPr>
        </p:nvSpPr>
        <p:spPr>
          <a:xfrm>
            <a:off x="4740100" y="52568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
        <p:nvSpPr>
          <p:cNvPr id="1132" name="Google Shape;1132;p39"/>
          <p:cNvSpPr txBox="1">
            <a:spLocks noGrp="1"/>
          </p:cNvSpPr>
          <p:nvPr>
            <p:ph type="ctrTitle" idx="9"/>
          </p:nvPr>
        </p:nvSpPr>
        <p:spPr>
          <a:xfrm>
            <a:off x="6296525" y="2597733"/>
            <a:ext cx="2049000" cy="4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33" name="Google Shape;1133;p39"/>
          <p:cNvSpPr txBox="1">
            <a:spLocks noGrp="1"/>
          </p:cNvSpPr>
          <p:nvPr>
            <p:ph type="subTitle" idx="13"/>
          </p:nvPr>
        </p:nvSpPr>
        <p:spPr>
          <a:xfrm>
            <a:off x="6192575" y="2912300"/>
            <a:ext cx="2256900" cy="8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kkitt Light"/>
              <a:buNone/>
              <a:defRPr sz="1400">
                <a:latin typeface="Barlow Light"/>
                <a:ea typeface="Barlow Light"/>
                <a:cs typeface="Barlow Light"/>
                <a:sym typeface="Barlow Light"/>
              </a:defRPr>
            </a:lvl1pPr>
            <a:lvl2pPr lvl="1"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2pPr>
            <a:lvl3pPr lvl="2"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3pPr>
            <a:lvl4pPr lvl="3"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4pPr>
            <a:lvl5pPr lvl="4"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5pPr>
            <a:lvl6pPr lvl="5"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6pPr>
            <a:lvl7pPr lvl="6"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7pPr>
            <a:lvl8pPr lvl="7"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8pPr>
            <a:lvl9pPr lvl="8" algn="ctr" rtl="0">
              <a:lnSpc>
                <a:spcPct val="100000"/>
              </a:lnSpc>
              <a:spcBef>
                <a:spcPts val="0"/>
              </a:spcBef>
              <a:spcAft>
                <a:spcPts val="0"/>
              </a:spcAft>
              <a:buSzPts val="1000"/>
              <a:buFont typeface="Rokkitt Light"/>
              <a:buNone/>
              <a:defRPr sz="1000">
                <a:latin typeface="Rokkitt Light"/>
                <a:ea typeface="Rokkitt Light"/>
                <a:cs typeface="Rokkitt Light"/>
                <a:sym typeface="Rokkitt Light"/>
              </a:defRPr>
            </a:lvl9pPr>
          </a:lstStyle>
          <a:p>
            <a:endParaRPr/>
          </a:p>
        </p:txBody>
      </p:sp>
    </p:spTree>
    <p:extLst>
      <p:ext uri="{BB962C8B-B14F-4D97-AF65-F5344CB8AC3E}">
        <p14:creationId xmlns:p14="http://schemas.microsoft.com/office/powerpoint/2010/main" val="1752155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1134"/>
        <p:cNvGrpSpPr/>
        <p:nvPr/>
      </p:nvGrpSpPr>
      <p:grpSpPr>
        <a:xfrm>
          <a:off x="0" y="0"/>
          <a:ext cx="0" cy="0"/>
          <a:chOff x="0" y="0"/>
          <a:chExt cx="0" cy="0"/>
        </a:xfrm>
      </p:grpSpPr>
      <p:sp>
        <p:nvSpPr>
          <p:cNvPr id="1135" name="Google Shape;1135;p40"/>
          <p:cNvSpPr txBox="1">
            <a:spLocks noGrp="1"/>
          </p:cNvSpPr>
          <p:nvPr>
            <p:ph type="title"/>
          </p:nvPr>
        </p:nvSpPr>
        <p:spPr>
          <a:xfrm>
            <a:off x="683825" y="2079400"/>
            <a:ext cx="3767700" cy="2699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1590243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28"/>
        <p:cNvGrpSpPr/>
        <p:nvPr/>
      </p:nvGrpSpPr>
      <p:grpSpPr>
        <a:xfrm>
          <a:off x="0" y="0"/>
          <a:ext cx="0" cy="0"/>
          <a:chOff x="0" y="0"/>
          <a:chExt cx="0" cy="0"/>
        </a:xfrm>
      </p:grpSpPr>
      <p:grpSp>
        <p:nvGrpSpPr>
          <p:cNvPr id="1329" name="Google Shape;1329;p46"/>
          <p:cNvGrpSpPr/>
          <p:nvPr/>
        </p:nvGrpSpPr>
        <p:grpSpPr>
          <a:xfrm>
            <a:off x="213314" y="108134"/>
            <a:ext cx="8797986" cy="6557865"/>
            <a:chOff x="213314" y="81100"/>
            <a:chExt cx="8797986" cy="4918399"/>
          </a:xfrm>
        </p:grpSpPr>
        <p:sp>
          <p:nvSpPr>
            <p:cNvPr id="1330" name="Google Shape;1330;p46"/>
            <p:cNvSpPr/>
            <p:nvPr/>
          </p:nvSpPr>
          <p:spPr>
            <a:xfrm>
              <a:off x="1271263" y="811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46"/>
            <p:cNvSpPr/>
            <p:nvPr/>
          </p:nvSpPr>
          <p:spPr>
            <a:xfrm>
              <a:off x="8652317" y="9373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2" name="Google Shape;1332;p46"/>
            <p:cNvSpPr/>
            <p:nvPr/>
          </p:nvSpPr>
          <p:spPr>
            <a:xfrm>
              <a:off x="2795659" y="357688"/>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3" name="Google Shape;1333;p46"/>
            <p:cNvSpPr/>
            <p:nvPr/>
          </p:nvSpPr>
          <p:spPr>
            <a:xfrm>
              <a:off x="5873219" y="1256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4" name="Google Shape;1334;p46"/>
            <p:cNvSpPr/>
            <p:nvPr/>
          </p:nvSpPr>
          <p:spPr>
            <a:xfrm>
              <a:off x="7449503" y="413035"/>
              <a:ext cx="33009" cy="35627"/>
            </a:xfrm>
            <a:custGeom>
              <a:avLst/>
              <a:gdLst/>
              <a:ahLst/>
              <a:cxnLst/>
              <a:rect l="l" t="t" r="r" b="b"/>
              <a:pathLst>
                <a:path w="1879" h="2028" extrusionOk="0">
                  <a:moveTo>
                    <a:pt x="0" y="1011"/>
                  </a:moveTo>
                  <a:cubicBezTo>
                    <a:pt x="0" y="1569"/>
                    <a:pt x="418" y="2024"/>
                    <a:pt x="936" y="2027"/>
                  </a:cubicBezTo>
                  <a:cubicBezTo>
                    <a:pt x="1451" y="2027"/>
                    <a:pt x="1875" y="1579"/>
                    <a:pt x="1875" y="1020"/>
                  </a:cubicBezTo>
                  <a:cubicBezTo>
                    <a:pt x="1879" y="462"/>
                    <a:pt x="1462" y="7"/>
                    <a:pt x="943" y="4"/>
                  </a:cubicBezTo>
                  <a:cubicBezTo>
                    <a:pt x="424" y="1"/>
                    <a:pt x="3" y="452"/>
                    <a:pt x="0" y="10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46"/>
            <p:cNvSpPr/>
            <p:nvPr/>
          </p:nvSpPr>
          <p:spPr>
            <a:xfrm flipH="1">
              <a:off x="8193864" y="35770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46"/>
            <p:cNvSpPr/>
            <p:nvPr/>
          </p:nvSpPr>
          <p:spPr>
            <a:xfrm>
              <a:off x="6526591" y="862969"/>
              <a:ext cx="52792" cy="5684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7" name="Google Shape;1337;p46"/>
            <p:cNvSpPr/>
            <p:nvPr/>
          </p:nvSpPr>
          <p:spPr>
            <a:xfrm>
              <a:off x="3833126" y="25867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8" name="Google Shape;1338;p46"/>
            <p:cNvSpPr/>
            <p:nvPr/>
          </p:nvSpPr>
          <p:spPr>
            <a:xfrm rot="-10083839" flipH="1">
              <a:off x="1753813" y="708163"/>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46"/>
            <p:cNvSpPr/>
            <p:nvPr/>
          </p:nvSpPr>
          <p:spPr>
            <a:xfrm>
              <a:off x="4663394" y="101771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46"/>
            <p:cNvSpPr/>
            <p:nvPr/>
          </p:nvSpPr>
          <p:spPr>
            <a:xfrm flipH="1">
              <a:off x="213314" y="48927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46"/>
            <p:cNvSpPr/>
            <p:nvPr/>
          </p:nvSpPr>
          <p:spPr>
            <a:xfrm>
              <a:off x="8750226" y="4397529"/>
              <a:ext cx="232017" cy="167529"/>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46"/>
            <p:cNvSpPr/>
            <p:nvPr/>
          </p:nvSpPr>
          <p:spPr>
            <a:xfrm>
              <a:off x="361159" y="192126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46"/>
            <p:cNvSpPr/>
            <p:nvPr/>
          </p:nvSpPr>
          <p:spPr>
            <a:xfrm>
              <a:off x="8982244" y="1724567"/>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46"/>
            <p:cNvSpPr/>
            <p:nvPr/>
          </p:nvSpPr>
          <p:spPr>
            <a:xfrm>
              <a:off x="8560342" y="3448904"/>
              <a:ext cx="35697" cy="38473"/>
            </a:xfrm>
            <a:custGeom>
              <a:avLst/>
              <a:gdLst/>
              <a:ahLst/>
              <a:cxnLst/>
              <a:rect l="l" t="t" r="r" b="b"/>
              <a:pathLst>
                <a:path w="2032" h="2190" extrusionOk="0">
                  <a:moveTo>
                    <a:pt x="5" y="1092"/>
                  </a:moveTo>
                  <a:cubicBezTo>
                    <a:pt x="1" y="1694"/>
                    <a:pt x="453" y="2186"/>
                    <a:pt x="1011" y="2190"/>
                  </a:cubicBezTo>
                  <a:cubicBezTo>
                    <a:pt x="1570" y="2190"/>
                    <a:pt x="2028" y="1705"/>
                    <a:pt x="2028" y="1102"/>
                  </a:cubicBezTo>
                  <a:cubicBezTo>
                    <a:pt x="2031" y="499"/>
                    <a:pt x="1580" y="8"/>
                    <a:pt x="1021" y="4"/>
                  </a:cubicBezTo>
                  <a:cubicBezTo>
                    <a:pt x="462" y="1"/>
                    <a:pt x="8" y="489"/>
                    <a:pt x="5" y="1092"/>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46"/>
            <p:cNvSpPr/>
            <p:nvPr/>
          </p:nvSpPr>
          <p:spPr>
            <a:xfrm>
              <a:off x="8444544" y="4930480"/>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46"/>
            <p:cNvSpPr/>
            <p:nvPr/>
          </p:nvSpPr>
          <p:spPr>
            <a:xfrm>
              <a:off x="332084" y="43975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46"/>
            <p:cNvSpPr/>
            <p:nvPr/>
          </p:nvSpPr>
          <p:spPr>
            <a:xfrm>
              <a:off x="791959" y="4793713"/>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46"/>
            <p:cNvSpPr/>
            <p:nvPr/>
          </p:nvSpPr>
          <p:spPr>
            <a:xfrm rot="-10083839" flipH="1">
              <a:off x="4498076" y="4500338"/>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46"/>
            <p:cNvSpPr/>
            <p:nvPr/>
          </p:nvSpPr>
          <p:spPr>
            <a:xfrm>
              <a:off x="5831863" y="4319000"/>
              <a:ext cx="41350" cy="44525"/>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46"/>
            <p:cNvSpPr/>
            <p:nvPr/>
          </p:nvSpPr>
          <p:spPr>
            <a:xfrm>
              <a:off x="3187844" y="4725305"/>
              <a:ext cx="29057" cy="31288"/>
            </a:xfrm>
            <a:custGeom>
              <a:avLst/>
              <a:gdLst/>
              <a:ahLst/>
              <a:cxnLst/>
              <a:rect l="l" t="t" r="r" b="b"/>
              <a:pathLst>
                <a:path w="1654" h="1781" extrusionOk="0">
                  <a:moveTo>
                    <a:pt x="5" y="886"/>
                  </a:moveTo>
                  <a:cubicBezTo>
                    <a:pt x="1" y="1377"/>
                    <a:pt x="368" y="1778"/>
                    <a:pt x="826" y="1781"/>
                  </a:cubicBezTo>
                  <a:cubicBezTo>
                    <a:pt x="1281" y="1781"/>
                    <a:pt x="1651" y="1384"/>
                    <a:pt x="1654" y="896"/>
                  </a:cubicBezTo>
                  <a:cubicBezTo>
                    <a:pt x="1654" y="404"/>
                    <a:pt x="1287" y="3"/>
                    <a:pt x="833" y="0"/>
                  </a:cubicBezTo>
                  <a:cubicBezTo>
                    <a:pt x="375" y="0"/>
                    <a:pt x="5" y="394"/>
                    <a:pt x="5" y="886"/>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46"/>
            <p:cNvSpPr/>
            <p:nvPr/>
          </p:nvSpPr>
          <p:spPr>
            <a:xfrm rot="-5400000" flipH="1">
              <a:off x="272689" y="2657054"/>
              <a:ext cx="147847" cy="106746"/>
            </a:xfrm>
            <a:custGeom>
              <a:avLst/>
              <a:gdLst/>
              <a:ahLst/>
              <a:cxnLst/>
              <a:rect l="l" t="t" r="r" b="b"/>
              <a:pathLst>
                <a:path w="6590" h="4758" extrusionOk="0">
                  <a:moveTo>
                    <a:pt x="2196" y="3858"/>
                  </a:moveTo>
                  <a:lnTo>
                    <a:pt x="2193" y="3855"/>
                  </a:lnTo>
                  <a:close/>
                  <a:moveTo>
                    <a:pt x="2189" y="3855"/>
                  </a:moveTo>
                  <a:lnTo>
                    <a:pt x="2189" y="3852"/>
                  </a:lnTo>
                  <a:lnTo>
                    <a:pt x="2193" y="3855"/>
                  </a:lnTo>
                  <a:close/>
                  <a:moveTo>
                    <a:pt x="2199" y="3862"/>
                  </a:moveTo>
                  <a:cubicBezTo>
                    <a:pt x="2193" y="3858"/>
                    <a:pt x="2189" y="3852"/>
                    <a:pt x="2182" y="3845"/>
                  </a:cubicBezTo>
                  <a:lnTo>
                    <a:pt x="2186" y="3849"/>
                  </a:lnTo>
                  <a:lnTo>
                    <a:pt x="2182" y="3845"/>
                  </a:lnTo>
                  <a:lnTo>
                    <a:pt x="2179" y="3841"/>
                  </a:lnTo>
                  <a:lnTo>
                    <a:pt x="2176" y="3838"/>
                  </a:lnTo>
                  <a:lnTo>
                    <a:pt x="2176" y="3838"/>
                  </a:lnTo>
                  <a:lnTo>
                    <a:pt x="2172" y="3835"/>
                  </a:lnTo>
                  <a:lnTo>
                    <a:pt x="2172" y="3835"/>
                  </a:lnTo>
                  <a:lnTo>
                    <a:pt x="2172" y="3835"/>
                  </a:lnTo>
                  <a:lnTo>
                    <a:pt x="2169" y="3832"/>
                  </a:lnTo>
                  <a:lnTo>
                    <a:pt x="2169" y="3828"/>
                  </a:lnTo>
                  <a:lnTo>
                    <a:pt x="2169" y="3828"/>
                  </a:lnTo>
                  <a:lnTo>
                    <a:pt x="2166" y="3824"/>
                  </a:lnTo>
                  <a:cubicBezTo>
                    <a:pt x="2152" y="3811"/>
                    <a:pt x="2135" y="3794"/>
                    <a:pt x="2121" y="3778"/>
                  </a:cubicBezTo>
                  <a:lnTo>
                    <a:pt x="2121" y="3774"/>
                  </a:lnTo>
                  <a:lnTo>
                    <a:pt x="2118" y="3774"/>
                  </a:lnTo>
                  <a:lnTo>
                    <a:pt x="2118" y="3774"/>
                  </a:lnTo>
                  <a:lnTo>
                    <a:pt x="2115" y="3771"/>
                  </a:lnTo>
                  <a:lnTo>
                    <a:pt x="2115" y="3771"/>
                  </a:lnTo>
                  <a:lnTo>
                    <a:pt x="2115" y="3768"/>
                  </a:lnTo>
                  <a:lnTo>
                    <a:pt x="2112" y="3764"/>
                  </a:lnTo>
                  <a:cubicBezTo>
                    <a:pt x="2109" y="3764"/>
                    <a:pt x="2109" y="3761"/>
                    <a:pt x="2105" y="3757"/>
                  </a:cubicBezTo>
                  <a:lnTo>
                    <a:pt x="2101" y="3754"/>
                  </a:lnTo>
                  <a:lnTo>
                    <a:pt x="2101" y="3754"/>
                  </a:lnTo>
                  <a:lnTo>
                    <a:pt x="2101" y="3751"/>
                  </a:lnTo>
                  <a:lnTo>
                    <a:pt x="2098" y="3751"/>
                  </a:lnTo>
                  <a:cubicBezTo>
                    <a:pt x="2095" y="3744"/>
                    <a:pt x="2092" y="3740"/>
                    <a:pt x="2088" y="3737"/>
                  </a:cubicBezTo>
                  <a:lnTo>
                    <a:pt x="2085" y="3734"/>
                  </a:lnTo>
                  <a:cubicBezTo>
                    <a:pt x="2078" y="3727"/>
                    <a:pt x="2071" y="3717"/>
                    <a:pt x="2065" y="3710"/>
                  </a:cubicBezTo>
                  <a:lnTo>
                    <a:pt x="2065" y="3707"/>
                  </a:lnTo>
                  <a:cubicBezTo>
                    <a:pt x="2061" y="3707"/>
                    <a:pt x="2061" y="3703"/>
                    <a:pt x="2058" y="3700"/>
                  </a:cubicBezTo>
                  <a:cubicBezTo>
                    <a:pt x="2051" y="3690"/>
                    <a:pt x="2041" y="3680"/>
                    <a:pt x="2034" y="3670"/>
                  </a:cubicBezTo>
                  <a:lnTo>
                    <a:pt x="2034" y="3667"/>
                  </a:lnTo>
                  <a:cubicBezTo>
                    <a:pt x="2239" y="3579"/>
                    <a:pt x="2441" y="3478"/>
                    <a:pt x="2637" y="3370"/>
                  </a:cubicBezTo>
                  <a:cubicBezTo>
                    <a:pt x="2630" y="3357"/>
                    <a:pt x="2623" y="3347"/>
                    <a:pt x="2617" y="3333"/>
                  </a:cubicBezTo>
                  <a:cubicBezTo>
                    <a:pt x="2529" y="3182"/>
                    <a:pt x="2458" y="3024"/>
                    <a:pt x="2408" y="2855"/>
                  </a:cubicBezTo>
                  <a:cubicBezTo>
                    <a:pt x="2297" y="2505"/>
                    <a:pt x="2260" y="2098"/>
                    <a:pt x="2357" y="1721"/>
                  </a:cubicBezTo>
                  <a:cubicBezTo>
                    <a:pt x="2421" y="1461"/>
                    <a:pt x="2556" y="1216"/>
                    <a:pt x="2738" y="1021"/>
                  </a:cubicBezTo>
                  <a:lnTo>
                    <a:pt x="2765" y="1007"/>
                  </a:lnTo>
                  <a:lnTo>
                    <a:pt x="2792" y="1014"/>
                  </a:lnTo>
                  <a:lnTo>
                    <a:pt x="2805" y="1041"/>
                  </a:lnTo>
                  <a:lnTo>
                    <a:pt x="2795" y="1068"/>
                  </a:lnTo>
                  <a:cubicBezTo>
                    <a:pt x="2724" y="1165"/>
                    <a:pt x="2660" y="1270"/>
                    <a:pt x="2614" y="1380"/>
                  </a:cubicBezTo>
                  <a:cubicBezTo>
                    <a:pt x="2438" y="1788"/>
                    <a:pt x="2458" y="2259"/>
                    <a:pt x="2606" y="2673"/>
                  </a:cubicBezTo>
                  <a:cubicBezTo>
                    <a:pt x="2674" y="2872"/>
                    <a:pt x="2772" y="3057"/>
                    <a:pt x="2886" y="3229"/>
                  </a:cubicBezTo>
                  <a:cubicBezTo>
                    <a:pt x="2960" y="3182"/>
                    <a:pt x="3034" y="3134"/>
                    <a:pt x="3108" y="3088"/>
                  </a:cubicBezTo>
                  <a:cubicBezTo>
                    <a:pt x="3229" y="3010"/>
                    <a:pt x="3347" y="2932"/>
                    <a:pt x="3462" y="2848"/>
                  </a:cubicBezTo>
                  <a:cubicBezTo>
                    <a:pt x="3414" y="2738"/>
                    <a:pt x="3371" y="2576"/>
                    <a:pt x="3354" y="2461"/>
                  </a:cubicBezTo>
                  <a:cubicBezTo>
                    <a:pt x="3310" y="2148"/>
                    <a:pt x="3337" y="1849"/>
                    <a:pt x="3387" y="1552"/>
                  </a:cubicBezTo>
                  <a:cubicBezTo>
                    <a:pt x="3438" y="1246"/>
                    <a:pt x="3512" y="933"/>
                    <a:pt x="3661" y="657"/>
                  </a:cubicBezTo>
                  <a:cubicBezTo>
                    <a:pt x="3661" y="653"/>
                    <a:pt x="3664" y="650"/>
                    <a:pt x="3664" y="647"/>
                  </a:cubicBezTo>
                  <a:lnTo>
                    <a:pt x="3667" y="647"/>
                  </a:lnTo>
                  <a:cubicBezTo>
                    <a:pt x="3667" y="644"/>
                    <a:pt x="3681" y="633"/>
                    <a:pt x="3687" y="627"/>
                  </a:cubicBezTo>
                  <a:lnTo>
                    <a:pt x="3717" y="627"/>
                  </a:lnTo>
                  <a:cubicBezTo>
                    <a:pt x="3724" y="633"/>
                    <a:pt x="3731" y="640"/>
                    <a:pt x="3734" y="647"/>
                  </a:cubicBezTo>
                  <a:lnTo>
                    <a:pt x="3734" y="678"/>
                  </a:lnTo>
                  <a:cubicBezTo>
                    <a:pt x="3707" y="751"/>
                    <a:pt x="3684" y="829"/>
                    <a:pt x="3664" y="909"/>
                  </a:cubicBezTo>
                  <a:cubicBezTo>
                    <a:pt x="3569" y="1283"/>
                    <a:pt x="3535" y="1683"/>
                    <a:pt x="3569" y="2081"/>
                  </a:cubicBezTo>
                  <a:cubicBezTo>
                    <a:pt x="3583" y="2266"/>
                    <a:pt x="3613" y="2468"/>
                    <a:pt x="3690" y="2646"/>
                  </a:cubicBezTo>
                  <a:cubicBezTo>
                    <a:pt x="3694" y="2657"/>
                    <a:pt x="3697" y="2667"/>
                    <a:pt x="3704" y="2677"/>
                  </a:cubicBezTo>
                  <a:cubicBezTo>
                    <a:pt x="4034" y="2431"/>
                    <a:pt x="4351" y="2168"/>
                    <a:pt x="4660" y="1896"/>
                  </a:cubicBezTo>
                  <a:cubicBezTo>
                    <a:pt x="4643" y="1879"/>
                    <a:pt x="4633" y="1859"/>
                    <a:pt x="4620" y="1838"/>
                  </a:cubicBezTo>
                  <a:cubicBezTo>
                    <a:pt x="4522" y="1663"/>
                    <a:pt x="4505" y="1458"/>
                    <a:pt x="4515" y="1259"/>
                  </a:cubicBezTo>
                  <a:cubicBezTo>
                    <a:pt x="4529" y="976"/>
                    <a:pt x="4646" y="650"/>
                    <a:pt x="4902" y="549"/>
                  </a:cubicBezTo>
                  <a:lnTo>
                    <a:pt x="4933" y="546"/>
                  </a:lnTo>
                  <a:lnTo>
                    <a:pt x="4953" y="566"/>
                  </a:lnTo>
                  <a:lnTo>
                    <a:pt x="4953" y="593"/>
                  </a:lnTo>
                  <a:lnTo>
                    <a:pt x="4936" y="617"/>
                  </a:lnTo>
                  <a:cubicBezTo>
                    <a:pt x="4842" y="673"/>
                    <a:pt x="4784" y="771"/>
                    <a:pt x="4751" y="872"/>
                  </a:cubicBezTo>
                  <a:cubicBezTo>
                    <a:pt x="4683" y="1105"/>
                    <a:pt x="4717" y="1330"/>
                    <a:pt x="4788" y="1536"/>
                  </a:cubicBezTo>
                  <a:cubicBezTo>
                    <a:pt x="4808" y="1593"/>
                    <a:pt x="4828" y="1663"/>
                    <a:pt x="4872" y="1708"/>
                  </a:cubicBezTo>
                  <a:cubicBezTo>
                    <a:pt x="4973" y="1620"/>
                    <a:pt x="5070" y="1529"/>
                    <a:pt x="5168" y="1441"/>
                  </a:cubicBezTo>
                  <a:cubicBezTo>
                    <a:pt x="5286" y="1330"/>
                    <a:pt x="5404" y="1216"/>
                    <a:pt x="5522" y="1102"/>
                  </a:cubicBezTo>
                  <a:cubicBezTo>
                    <a:pt x="5502" y="1077"/>
                    <a:pt x="5485" y="1051"/>
                    <a:pt x="5468" y="1024"/>
                  </a:cubicBezTo>
                  <a:cubicBezTo>
                    <a:pt x="5387" y="869"/>
                    <a:pt x="5404" y="690"/>
                    <a:pt x="5488" y="546"/>
                  </a:cubicBezTo>
                  <a:cubicBezTo>
                    <a:pt x="5542" y="451"/>
                    <a:pt x="5623" y="354"/>
                    <a:pt x="5730" y="324"/>
                  </a:cubicBezTo>
                  <a:lnTo>
                    <a:pt x="5751" y="327"/>
                  </a:lnTo>
                  <a:cubicBezTo>
                    <a:pt x="5757" y="330"/>
                    <a:pt x="5761" y="337"/>
                    <a:pt x="5768" y="341"/>
                  </a:cubicBezTo>
                  <a:lnTo>
                    <a:pt x="5764" y="361"/>
                  </a:lnTo>
                  <a:lnTo>
                    <a:pt x="5751" y="378"/>
                  </a:lnTo>
                  <a:cubicBezTo>
                    <a:pt x="5751" y="378"/>
                    <a:pt x="5737" y="384"/>
                    <a:pt x="5727" y="391"/>
                  </a:cubicBezTo>
                  <a:cubicBezTo>
                    <a:pt x="5636" y="465"/>
                    <a:pt x="5575" y="597"/>
                    <a:pt x="5572" y="721"/>
                  </a:cubicBezTo>
                  <a:cubicBezTo>
                    <a:pt x="5569" y="812"/>
                    <a:pt x="5606" y="896"/>
                    <a:pt x="5663" y="956"/>
                  </a:cubicBezTo>
                  <a:cubicBezTo>
                    <a:pt x="5862" y="758"/>
                    <a:pt x="6054" y="556"/>
                    <a:pt x="6252" y="358"/>
                  </a:cubicBezTo>
                  <a:lnTo>
                    <a:pt x="6279" y="347"/>
                  </a:lnTo>
                  <a:lnTo>
                    <a:pt x="6307" y="358"/>
                  </a:lnTo>
                  <a:lnTo>
                    <a:pt x="6316" y="384"/>
                  </a:lnTo>
                  <a:lnTo>
                    <a:pt x="6307" y="411"/>
                  </a:lnTo>
                  <a:cubicBezTo>
                    <a:pt x="5987" y="754"/>
                    <a:pt x="5680" y="1111"/>
                    <a:pt x="5347" y="1441"/>
                  </a:cubicBezTo>
                  <a:lnTo>
                    <a:pt x="5337" y="1455"/>
                  </a:lnTo>
                  <a:cubicBezTo>
                    <a:pt x="5353" y="1478"/>
                    <a:pt x="5370" y="1506"/>
                    <a:pt x="5373" y="1509"/>
                  </a:cubicBezTo>
                  <a:cubicBezTo>
                    <a:pt x="5390" y="1529"/>
                    <a:pt x="5411" y="1549"/>
                    <a:pt x="5431" y="1562"/>
                  </a:cubicBezTo>
                  <a:cubicBezTo>
                    <a:pt x="5539" y="1647"/>
                    <a:pt x="5676" y="1633"/>
                    <a:pt x="5791" y="1586"/>
                  </a:cubicBezTo>
                  <a:cubicBezTo>
                    <a:pt x="5862" y="1556"/>
                    <a:pt x="5939" y="1512"/>
                    <a:pt x="5973" y="1441"/>
                  </a:cubicBezTo>
                  <a:lnTo>
                    <a:pt x="5990" y="1428"/>
                  </a:lnTo>
                  <a:lnTo>
                    <a:pt x="6010" y="1425"/>
                  </a:lnTo>
                  <a:cubicBezTo>
                    <a:pt x="6016" y="1431"/>
                    <a:pt x="6020" y="1435"/>
                    <a:pt x="6024" y="1438"/>
                  </a:cubicBezTo>
                  <a:lnTo>
                    <a:pt x="6027" y="1461"/>
                  </a:lnTo>
                  <a:cubicBezTo>
                    <a:pt x="6020" y="1489"/>
                    <a:pt x="6007" y="1515"/>
                    <a:pt x="5990" y="1539"/>
                  </a:cubicBezTo>
                  <a:cubicBezTo>
                    <a:pt x="5906" y="1667"/>
                    <a:pt x="5754" y="1761"/>
                    <a:pt x="5600" y="1778"/>
                  </a:cubicBezTo>
                  <a:cubicBezTo>
                    <a:pt x="5444" y="1798"/>
                    <a:pt x="5300" y="1738"/>
                    <a:pt x="5188" y="1620"/>
                  </a:cubicBezTo>
                  <a:lnTo>
                    <a:pt x="5179" y="1610"/>
                  </a:lnTo>
                  <a:cubicBezTo>
                    <a:pt x="4913" y="1869"/>
                    <a:pt x="4633" y="2128"/>
                    <a:pt x="4347" y="2381"/>
                  </a:cubicBezTo>
                  <a:cubicBezTo>
                    <a:pt x="4357" y="2398"/>
                    <a:pt x="4374" y="2411"/>
                    <a:pt x="4388" y="2424"/>
                  </a:cubicBezTo>
                  <a:cubicBezTo>
                    <a:pt x="4404" y="2441"/>
                    <a:pt x="4431" y="2461"/>
                    <a:pt x="4435" y="2465"/>
                  </a:cubicBezTo>
                  <a:cubicBezTo>
                    <a:pt x="4469" y="2488"/>
                    <a:pt x="4505" y="2512"/>
                    <a:pt x="4542" y="2532"/>
                  </a:cubicBezTo>
                  <a:cubicBezTo>
                    <a:pt x="4764" y="2653"/>
                    <a:pt x="5084" y="2764"/>
                    <a:pt x="5373" y="2721"/>
                  </a:cubicBezTo>
                  <a:cubicBezTo>
                    <a:pt x="5411" y="2713"/>
                    <a:pt x="5451" y="2707"/>
                    <a:pt x="5485" y="2680"/>
                  </a:cubicBezTo>
                  <a:lnTo>
                    <a:pt x="5515" y="2670"/>
                  </a:lnTo>
                  <a:lnTo>
                    <a:pt x="5542" y="2680"/>
                  </a:lnTo>
                  <a:cubicBezTo>
                    <a:pt x="5542" y="2684"/>
                    <a:pt x="5549" y="2707"/>
                    <a:pt x="5549" y="2707"/>
                  </a:cubicBezTo>
                  <a:lnTo>
                    <a:pt x="5539" y="2734"/>
                  </a:lnTo>
                  <a:cubicBezTo>
                    <a:pt x="5478" y="2802"/>
                    <a:pt x="5373" y="2831"/>
                    <a:pt x="5276" y="2848"/>
                  </a:cubicBezTo>
                  <a:cubicBezTo>
                    <a:pt x="5003" y="2892"/>
                    <a:pt x="4694" y="2859"/>
                    <a:pt x="4421" y="2751"/>
                  </a:cubicBezTo>
                  <a:cubicBezTo>
                    <a:pt x="4360" y="2727"/>
                    <a:pt x="4296" y="2690"/>
                    <a:pt x="4287" y="2687"/>
                  </a:cubicBezTo>
                  <a:cubicBezTo>
                    <a:pt x="4229" y="2653"/>
                    <a:pt x="4175" y="2612"/>
                    <a:pt x="4132" y="2566"/>
                  </a:cubicBezTo>
                  <a:cubicBezTo>
                    <a:pt x="4108" y="2586"/>
                    <a:pt x="4085" y="2606"/>
                    <a:pt x="4060" y="2626"/>
                  </a:cubicBezTo>
                  <a:cubicBezTo>
                    <a:pt x="3812" y="2835"/>
                    <a:pt x="3552" y="3037"/>
                    <a:pt x="3287" y="3222"/>
                  </a:cubicBezTo>
                  <a:cubicBezTo>
                    <a:pt x="3293" y="3235"/>
                    <a:pt x="3303" y="3246"/>
                    <a:pt x="3310" y="3259"/>
                  </a:cubicBezTo>
                  <a:cubicBezTo>
                    <a:pt x="3394" y="3377"/>
                    <a:pt x="3502" y="3475"/>
                    <a:pt x="3623" y="3555"/>
                  </a:cubicBezTo>
                  <a:cubicBezTo>
                    <a:pt x="3899" y="3737"/>
                    <a:pt x="4279" y="3865"/>
                    <a:pt x="4630" y="3808"/>
                  </a:cubicBezTo>
                  <a:cubicBezTo>
                    <a:pt x="4711" y="3794"/>
                    <a:pt x="4792" y="3774"/>
                    <a:pt x="4848" y="3710"/>
                  </a:cubicBezTo>
                  <a:lnTo>
                    <a:pt x="4876" y="3697"/>
                  </a:lnTo>
                  <a:lnTo>
                    <a:pt x="4902" y="3703"/>
                  </a:lnTo>
                  <a:cubicBezTo>
                    <a:pt x="4906" y="3703"/>
                    <a:pt x="4919" y="3727"/>
                    <a:pt x="4919" y="3727"/>
                  </a:cubicBezTo>
                  <a:lnTo>
                    <a:pt x="4913" y="3757"/>
                  </a:lnTo>
                  <a:cubicBezTo>
                    <a:pt x="4865" y="3824"/>
                    <a:pt x="4788" y="3869"/>
                    <a:pt x="4711" y="3899"/>
                  </a:cubicBezTo>
                  <a:cubicBezTo>
                    <a:pt x="4424" y="4003"/>
                    <a:pt x="4077" y="3970"/>
                    <a:pt x="3788" y="3882"/>
                  </a:cubicBezTo>
                  <a:cubicBezTo>
                    <a:pt x="3600" y="3821"/>
                    <a:pt x="3418" y="3734"/>
                    <a:pt x="3263" y="3609"/>
                  </a:cubicBezTo>
                  <a:lnTo>
                    <a:pt x="3260" y="3606"/>
                  </a:lnTo>
                  <a:cubicBezTo>
                    <a:pt x="3179" y="3538"/>
                    <a:pt x="3108" y="3468"/>
                    <a:pt x="3047" y="3384"/>
                  </a:cubicBezTo>
                  <a:cubicBezTo>
                    <a:pt x="2775" y="3562"/>
                    <a:pt x="2492" y="3723"/>
                    <a:pt x="2199" y="3862"/>
                  </a:cubicBezTo>
                  <a:cubicBezTo>
                    <a:pt x="2960" y="4657"/>
                    <a:pt x="4212" y="4758"/>
                    <a:pt x="5091" y="4064"/>
                  </a:cubicBezTo>
                  <a:cubicBezTo>
                    <a:pt x="5943" y="3397"/>
                    <a:pt x="6589" y="139"/>
                    <a:pt x="6589" y="139"/>
                  </a:cubicBezTo>
                  <a:cubicBezTo>
                    <a:pt x="6589" y="139"/>
                    <a:pt x="3273" y="0"/>
                    <a:pt x="2421" y="670"/>
                  </a:cubicBezTo>
                  <a:cubicBezTo>
                    <a:pt x="1495" y="1397"/>
                    <a:pt x="1327" y="2730"/>
                    <a:pt x="2034" y="3667"/>
                  </a:cubicBezTo>
                  <a:lnTo>
                    <a:pt x="2020" y="3673"/>
                  </a:lnTo>
                  <a:cubicBezTo>
                    <a:pt x="1768" y="3781"/>
                    <a:pt x="1512" y="3869"/>
                    <a:pt x="1246" y="3936"/>
                  </a:cubicBezTo>
                  <a:cubicBezTo>
                    <a:pt x="880" y="4030"/>
                    <a:pt x="502" y="4077"/>
                    <a:pt x="126" y="4074"/>
                  </a:cubicBezTo>
                  <a:cubicBezTo>
                    <a:pt x="126" y="4074"/>
                    <a:pt x="98" y="4081"/>
                    <a:pt x="75" y="4091"/>
                  </a:cubicBezTo>
                  <a:cubicBezTo>
                    <a:pt x="1" y="4118"/>
                    <a:pt x="25" y="4326"/>
                    <a:pt x="119" y="4363"/>
                  </a:cubicBezTo>
                  <a:lnTo>
                    <a:pt x="119" y="4363"/>
                  </a:lnTo>
                  <a:cubicBezTo>
                    <a:pt x="513" y="4363"/>
                    <a:pt x="914" y="4303"/>
                    <a:pt x="1290" y="4202"/>
                  </a:cubicBezTo>
                  <a:cubicBezTo>
                    <a:pt x="1604" y="4118"/>
                    <a:pt x="1907" y="4000"/>
                    <a:pt x="2199" y="3862"/>
                  </a:cubicBezTo>
                  <a:close/>
                </a:path>
              </a:pathLst>
            </a:custGeom>
            <a:solidFill>
              <a:schemeClr val="hlink"/>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34687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D2048B-0AE4-4A0F-BC6B-59BC2B9E4B21}"/>
              </a:ext>
            </a:extLst>
          </p:cNvPr>
          <p:cNvSpPr>
            <a:spLocks noGrp="1" noChangeArrowheads="1"/>
          </p:cNvSpPr>
          <p:nvPr>
            <p:ph type="dt" sz="half" idx="10"/>
          </p:nvPr>
        </p:nvSpPr>
        <p:spPr>
          <a:ln/>
        </p:spPr>
        <p:txBody>
          <a:bodyPr/>
          <a:lstStyle>
            <a:lvl1pPr>
              <a:defRPr/>
            </a:lvl1pPr>
          </a:lstStyle>
          <a:p>
            <a:pPr>
              <a:buClr>
                <a:srgbClr val="000000"/>
              </a:buClr>
              <a:defRPr/>
            </a:pPr>
            <a:endParaRPr lang="en-US" sz="1400" kern="0">
              <a:solidFill>
                <a:srgbClr val="000000"/>
              </a:solidFill>
              <a:cs typeface="Arial"/>
              <a:sym typeface="Arial"/>
            </a:endParaRPr>
          </a:p>
        </p:txBody>
      </p:sp>
      <p:sp>
        <p:nvSpPr>
          <p:cNvPr id="5" name="Rectangle 5">
            <a:extLst>
              <a:ext uri="{FF2B5EF4-FFF2-40B4-BE49-F238E27FC236}">
                <a16:creationId xmlns:a16="http://schemas.microsoft.com/office/drawing/2014/main" id="{E95A4C06-EECB-4267-8D4C-ABF895A75DA4}"/>
              </a:ext>
            </a:extLst>
          </p:cNvPr>
          <p:cNvSpPr>
            <a:spLocks noGrp="1" noChangeArrowheads="1"/>
          </p:cNvSpPr>
          <p:nvPr>
            <p:ph type="ftr" sz="quarter" idx="11"/>
          </p:nvPr>
        </p:nvSpPr>
        <p:spPr>
          <a:ln/>
        </p:spPr>
        <p:txBody>
          <a:bodyPr/>
          <a:lstStyle>
            <a:lvl1pPr>
              <a:defRPr/>
            </a:lvl1pPr>
          </a:lstStyle>
          <a:p>
            <a:pPr>
              <a:buClr>
                <a:srgbClr val="000000"/>
              </a:buClr>
              <a:defRPr/>
            </a:pPr>
            <a:endParaRPr lang="en-US" sz="1400" kern="0">
              <a:solidFill>
                <a:srgbClr val="000000"/>
              </a:solidFill>
              <a:cs typeface="Arial"/>
              <a:sym typeface="Arial"/>
            </a:endParaRPr>
          </a:p>
        </p:txBody>
      </p:sp>
      <p:sp>
        <p:nvSpPr>
          <p:cNvPr id="6" name="Rectangle 6">
            <a:extLst>
              <a:ext uri="{FF2B5EF4-FFF2-40B4-BE49-F238E27FC236}">
                <a16:creationId xmlns:a16="http://schemas.microsoft.com/office/drawing/2014/main" id="{44A9DDA2-8B0B-410C-AD2E-0D1F9D550707}"/>
              </a:ext>
            </a:extLst>
          </p:cNvPr>
          <p:cNvSpPr>
            <a:spLocks noGrp="1" noChangeArrowheads="1"/>
          </p:cNvSpPr>
          <p:nvPr>
            <p:ph type="sldNum" sz="quarter" idx="12"/>
          </p:nvPr>
        </p:nvSpPr>
        <p:spPr>
          <a:ln/>
        </p:spPr>
        <p:txBody>
          <a:bodyPr/>
          <a:lstStyle>
            <a:lvl1pPr>
              <a:defRPr/>
            </a:lvl1pPr>
          </a:lstStyle>
          <a:p>
            <a:pPr>
              <a:buClr>
                <a:srgbClr val="000000"/>
              </a:buClr>
            </a:pPr>
            <a:fld id="{3596E137-EB8C-43D2-89A7-C63B972BF7F9}" type="slidenum">
              <a:rPr lang="en-US" altLang="en-US" sz="1400" kern="0" smtClean="0">
                <a:solidFill>
                  <a:srgbClr val="000000"/>
                </a:solidFill>
                <a:cs typeface="Arial"/>
                <a:sym typeface="Arial"/>
              </a:rPr>
              <a:pPr>
                <a:buClr>
                  <a:srgbClr val="000000"/>
                </a:buClr>
              </a:pPr>
              <a:t>‹#›</a:t>
            </a:fld>
            <a:endParaRPr lang="en-US" altLang="en-US" sz="1400" kern="0">
              <a:solidFill>
                <a:srgbClr val="000000"/>
              </a:solidFill>
              <a:cs typeface="Arial"/>
              <a:sym typeface="Arial"/>
            </a:endParaRPr>
          </a:p>
        </p:txBody>
      </p:sp>
    </p:spTree>
    <p:extLst>
      <p:ext uri="{BB962C8B-B14F-4D97-AF65-F5344CB8AC3E}">
        <p14:creationId xmlns:p14="http://schemas.microsoft.com/office/powerpoint/2010/main" val="494854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
                <a:srgbClr val="000000"/>
              </a:buClr>
            </a:pPr>
            <a:fld id="{AD50E437-34EB-4A9F-97B0-322A8CFB6BA1}" type="datetimeFigureOut">
              <a:rPr lang="en-US" sz="1400" kern="0" smtClean="0">
                <a:solidFill>
                  <a:srgbClr val="000000"/>
                </a:solidFill>
                <a:cs typeface="Arial"/>
                <a:sym typeface="Arial"/>
              </a:rPr>
              <a:pPr>
                <a:buClr>
                  <a:srgbClr val="000000"/>
                </a:buClr>
              </a:pPr>
              <a:t>10/18/2021</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pPr>
            <a:fld id="{FEBC4615-D820-47FD-BA17-C09DECDB3066}" type="slidenum">
              <a:rPr lang="en-US" sz="1400" kern="0" smtClean="0">
                <a:solidFill>
                  <a:srgbClr val="000000"/>
                </a:solidFill>
                <a:cs typeface="Arial"/>
                <a:sym typeface="Arial"/>
              </a:rPr>
              <a:pPr>
                <a:buClr>
                  <a:srgbClr val="000000"/>
                </a:buCl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917913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Thinkpad\Desktop\未标题-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6680599" y="6596065"/>
            <a:ext cx="3073003" cy="18761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19" b="0" i="1" u="none" strike="noStrike" kern="0" cap="none" spc="0" normalizeH="0" baseline="0" noProof="0" dirty="0">
                <a:ln>
                  <a:noFill/>
                </a:ln>
                <a:solidFill>
                  <a:srgbClr val="FFD966">
                    <a:lumMod val="75000"/>
                  </a:srgbClr>
                </a:solidFill>
                <a:effectLst/>
                <a:uLnTx/>
                <a:uFillTx/>
                <a:latin typeface="Times New Roman" panose="02020603050405020304" pitchFamily="18" charset="0"/>
                <a:cs typeface="Times New Roman" panose="02020603050405020304" pitchFamily="18" charset="0"/>
                <a:sym typeface="Arial"/>
              </a:rPr>
              <a:t>Design by: </a:t>
            </a:r>
            <a:r>
              <a:rPr kumimoji="0" lang="en-US" sz="619" b="0" i="1" u="none" strike="noStrike" kern="0" cap="none" spc="0" normalizeH="0" baseline="0" noProof="0" dirty="0" err="1">
                <a:ln>
                  <a:noFill/>
                </a:ln>
                <a:solidFill>
                  <a:srgbClr val="FFD966">
                    <a:lumMod val="75000"/>
                  </a:srgbClr>
                </a:solidFill>
                <a:effectLst/>
                <a:uLnTx/>
                <a:uFillTx/>
                <a:latin typeface="Times New Roman" panose="02020603050405020304" pitchFamily="18" charset="0"/>
                <a:cs typeface="Times New Roman" panose="02020603050405020304" pitchFamily="18" charset="0"/>
                <a:sym typeface="Arial"/>
              </a:rPr>
              <a:t>Hương</a:t>
            </a:r>
            <a:r>
              <a:rPr kumimoji="0" lang="en-US" sz="619" b="0" i="1" u="none" strike="noStrike" kern="0" cap="none" spc="0" normalizeH="0" baseline="0" noProof="0" dirty="0">
                <a:ln>
                  <a:noFill/>
                </a:ln>
                <a:solidFill>
                  <a:srgbClr val="FFD966">
                    <a:lumMod val="75000"/>
                  </a:srgbClr>
                </a:solidFill>
                <a:effectLst/>
                <a:uLnTx/>
                <a:uFillTx/>
                <a:latin typeface="Times New Roman" panose="02020603050405020304" pitchFamily="18" charset="0"/>
                <a:cs typeface="Times New Roman" panose="02020603050405020304" pitchFamily="18" charset="0"/>
                <a:sym typeface="Arial"/>
              </a:rPr>
              <a:t> </a:t>
            </a:r>
            <a:r>
              <a:rPr kumimoji="0" lang="en-US" sz="619" b="0" i="1" u="none" strike="noStrike" kern="0" cap="none" spc="0" normalizeH="0" baseline="0" noProof="0" dirty="0" err="1">
                <a:ln>
                  <a:noFill/>
                </a:ln>
                <a:solidFill>
                  <a:srgbClr val="FFD966">
                    <a:lumMod val="75000"/>
                  </a:srgbClr>
                </a:solidFill>
                <a:effectLst/>
                <a:uLnTx/>
                <a:uFillTx/>
                <a:latin typeface="Times New Roman" panose="02020603050405020304" pitchFamily="18" charset="0"/>
                <a:cs typeface="Times New Roman" panose="02020603050405020304" pitchFamily="18" charset="0"/>
                <a:sym typeface="Arial"/>
              </a:rPr>
              <a:t>Thảo</a:t>
            </a:r>
            <a:r>
              <a:rPr kumimoji="0" lang="en-US" sz="619" b="0" i="1" u="none" strike="noStrike" kern="0" cap="none" spc="0" normalizeH="0" baseline="0" noProof="0" dirty="0">
                <a:ln>
                  <a:noFill/>
                </a:ln>
                <a:solidFill>
                  <a:srgbClr val="FFD966">
                    <a:lumMod val="75000"/>
                  </a:srgbClr>
                </a:solidFill>
                <a:effectLst/>
                <a:uLnTx/>
                <a:uFillTx/>
                <a:latin typeface="Times New Roman" panose="02020603050405020304" pitchFamily="18" charset="0"/>
                <a:cs typeface="Times New Roman" panose="02020603050405020304" pitchFamily="18" charset="0"/>
                <a:sym typeface="Arial"/>
              </a:rPr>
              <a:t> – tranthao121004@gmail.com </a:t>
            </a:r>
          </a:p>
        </p:txBody>
      </p:sp>
    </p:spTree>
    <p:extLst>
      <p:ext uri="{BB962C8B-B14F-4D97-AF65-F5344CB8AC3E}">
        <p14:creationId xmlns:p14="http://schemas.microsoft.com/office/powerpoint/2010/main" val="1560431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60522A-7961-4188-92D5-39521ABBDE70}"/>
              </a:ext>
            </a:extLst>
          </p:cNvPr>
          <p:cNvSpPr>
            <a:spLocks noGrp="1"/>
          </p:cNvSpPr>
          <p:nvPr>
            <p:ph type="dt" sz="half" idx="10"/>
          </p:nvPr>
        </p:nvSpPr>
        <p:spPr/>
        <p:txBody>
          <a:bodyPr/>
          <a:lstStyle/>
          <a:p>
            <a:pPr>
              <a:buClr>
                <a:srgbClr val="000000"/>
              </a:buClr>
            </a:pPr>
            <a:fld id="{1D4797A3-E3D4-40A7-8D77-345AF98EF6BE}" type="datetimeFigureOut">
              <a:rPr lang="en-US" sz="1400" kern="0" smtClean="0">
                <a:solidFill>
                  <a:srgbClr val="000000"/>
                </a:solidFill>
                <a:cs typeface="Arial"/>
                <a:sym typeface="Arial"/>
              </a:rPr>
              <a:pPr>
                <a:buClr>
                  <a:srgbClr val="000000"/>
                </a:buClr>
              </a:pPr>
              <a:t>10/18/2021</a:t>
            </a:fld>
            <a:endParaRPr lang="en-US" sz="1400" kern="0">
              <a:solidFill>
                <a:srgbClr val="000000"/>
              </a:solidFill>
              <a:cs typeface="Arial"/>
              <a:sym typeface="Arial"/>
            </a:endParaRPr>
          </a:p>
        </p:txBody>
      </p:sp>
      <p:sp>
        <p:nvSpPr>
          <p:cNvPr id="3" name="Footer Placeholder 2">
            <a:extLst>
              <a:ext uri="{FF2B5EF4-FFF2-40B4-BE49-F238E27FC236}">
                <a16:creationId xmlns:a16="http://schemas.microsoft.com/office/drawing/2014/main" id="{72A4CA9D-E621-4BF9-857F-68D7FCF4EE68}"/>
              </a:ext>
            </a:extLst>
          </p:cNvPr>
          <p:cNvSpPr>
            <a:spLocks noGrp="1"/>
          </p:cNvSpPr>
          <p:nvPr>
            <p:ph type="ftr" sz="quarter" idx="11"/>
          </p:nvPr>
        </p:nvSpPr>
        <p:spPr/>
        <p:txBody>
          <a:bodyPr/>
          <a:lstStyle/>
          <a:p>
            <a:pPr>
              <a:buClr>
                <a:srgbClr val="000000"/>
              </a:buClr>
            </a:pPr>
            <a:endParaRPr lang="en-US" sz="1400" kern="0">
              <a:solidFill>
                <a:srgbClr val="000000"/>
              </a:solidFill>
              <a:cs typeface="Arial"/>
              <a:sym typeface="Arial"/>
            </a:endParaRPr>
          </a:p>
        </p:txBody>
      </p:sp>
      <p:sp>
        <p:nvSpPr>
          <p:cNvPr id="4" name="Slide Number Placeholder 3">
            <a:extLst>
              <a:ext uri="{FF2B5EF4-FFF2-40B4-BE49-F238E27FC236}">
                <a16:creationId xmlns:a16="http://schemas.microsoft.com/office/drawing/2014/main" id="{EF528A70-3C14-4AF5-898A-6B8444A8919F}"/>
              </a:ext>
            </a:extLst>
          </p:cNvPr>
          <p:cNvSpPr>
            <a:spLocks noGrp="1"/>
          </p:cNvSpPr>
          <p:nvPr>
            <p:ph type="sldNum" sz="quarter" idx="12"/>
          </p:nvPr>
        </p:nvSpPr>
        <p:spPr/>
        <p:txBody>
          <a:bodyPr/>
          <a:lstStyle/>
          <a:p>
            <a:pPr>
              <a:buClr>
                <a:srgbClr val="000000"/>
              </a:buClr>
            </a:pPr>
            <a:fld id="{635F2469-762B-46CB-B92F-0C844A5CB876}" type="slidenum">
              <a:rPr lang="en-US" sz="1400" kern="0" smtClean="0">
                <a:solidFill>
                  <a:srgbClr val="000000"/>
                </a:solidFill>
                <a:cs typeface="Arial"/>
                <a:sym typeface="Arial"/>
              </a:rPr>
              <a:pPr>
                <a:buClr>
                  <a:srgbClr val="000000"/>
                </a:buCl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145655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6DF80-275F-4915-B5C8-B82C0719BEE3}"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412203190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2A79-C723-402A-9028-FA8E879517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20E715-3C08-48F8-8224-08E408AC0435}"/>
              </a:ext>
            </a:extLst>
          </p:cNvPr>
          <p:cNvSpPr>
            <a:spLocks noGrp="1"/>
          </p:cNvSpPr>
          <p:nvPr>
            <p:ph type="dt" sz="half" idx="10"/>
          </p:nvPr>
        </p:nvSpPr>
        <p:spPr/>
        <p:txBody>
          <a:bodyPr/>
          <a:lstStyle/>
          <a:p>
            <a:pPr>
              <a:buClr>
                <a:srgbClr val="000000"/>
              </a:buClr>
            </a:pPr>
            <a:fld id="{1D4797A3-E3D4-40A7-8D77-345AF98EF6BE}" type="datetimeFigureOut">
              <a:rPr lang="en-US" sz="1400" kern="0" smtClean="0">
                <a:solidFill>
                  <a:srgbClr val="000000"/>
                </a:solidFill>
                <a:cs typeface="Arial"/>
                <a:sym typeface="Arial"/>
              </a:rPr>
              <a:pPr>
                <a:buClr>
                  <a:srgbClr val="000000"/>
                </a:buClr>
              </a:pPr>
              <a:t>10/18/2021</a:t>
            </a:fld>
            <a:endParaRPr lang="en-US" sz="1400" kern="0">
              <a:solidFill>
                <a:srgbClr val="000000"/>
              </a:solidFill>
              <a:cs typeface="Arial"/>
              <a:sym typeface="Arial"/>
            </a:endParaRPr>
          </a:p>
        </p:txBody>
      </p:sp>
      <p:sp>
        <p:nvSpPr>
          <p:cNvPr id="4" name="Footer Placeholder 3">
            <a:extLst>
              <a:ext uri="{FF2B5EF4-FFF2-40B4-BE49-F238E27FC236}">
                <a16:creationId xmlns:a16="http://schemas.microsoft.com/office/drawing/2014/main" id="{48C919C1-8F03-4179-8B76-3DF2B66EC3F0}"/>
              </a:ext>
            </a:extLst>
          </p:cNvPr>
          <p:cNvSpPr>
            <a:spLocks noGrp="1"/>
          </p:cNvSpPr>
          <p:nvPr>
            <p:ph type="ftr" sz="quarter" idx="11"/>
          </p:nvPr>
        </p:nvSpPr>
        <p:spPr/>
        <p:txBody>
          <a:bodyPr/>
          <a:lstStyle/>
          <a:p>
            <a:pPr>
              <a:buClr>
                <a:srgbClr val="000000"/>
              </a:buClr>
            </a:pPr>
            <a:endParaRPr lang="en-US" sz="1400" kern="0">
              <a:solidFill>
                <a:srgbClr val="000000"/>
              </a:solidFill>
              <a:cs typeface="Arial"/>
              <a:sym typeface="Arial"/>
            </a:endParaRPr>
          </a:p>
        </p:txBody>
      </p:sp>
      <p:sp>
        <p:nvSpPr>
          <p:cNvPr id="5" name="Slide Number Placeholder 4">
            <a:extLst>
              <a:ext uri="{FF2B5EF4-FFF2-40B4-BE49-F238E27FC236}">
                <a16:creationId xmlns:a16="http://schemas.microsoft.com/office/drawing/2014/main" id="{94DFCB93-02B8-4E5C-A0A5-62B11D6EA7D4}"/>
              </a:ext>
            </a:extLst>
          </p:cNvPr>
          <p:cNvSpPr>
            <a:spLocks noGrp="1"/>
          </p:cNvSpPr>
          <p:nvPr>
            <p:ph type="sldNum" sz="quarter" idx="12"/>
          </p:nvPr>
        </p:nvSpPr>
        <p:spPr/>
        <p:txBody>
          <a:bodyPr/>
          <a:lstStyle/>
          <a:p>
            <a:pPr>
              <a:buClr>
                <a:srgbClr val="000000"/>
              </a:buClr>
            </a:pPr>
            <a:fld id="{635F2469-762B-46CB-B92F-0C844A5CB876}" type="slidenum">
              <a:rPr lang="en-US" sz="1400" kern="0" smtClean="0">
                <a:solidFill>
                  <a:srgbClr val="000000"/>
                </a:solidFill>
                <a:cs typeface="Arial"/>
                <a:sym typeface="Arial"/>
              </a:rPr>
              <a:pPr>
                <a:buClr>
                  <a:srgbClr val="000000"/>
                </a:buClr>
              </a:pPr>
              <a:t>‹#›</a:t>
            </a:fld>
            <a:endParaRPr lang="en-US" sz="1400" kern="0">
              <a:solidFill>
                <a:srgbClr val="000000"/>
              </a:solidFill>
              <a:cs typeface="Arial"/>
              <a:sym typeface="Arial"/>
            </a:endParaRPr>
          </a:p>
        </p:txBody>
      </p:sp>
    </p:spTree>
    <p:extLst>
      <p:ext uri="{BB962C8B-B14F-4D97-AF65-F5344CB8AC3E}">
        <p14:creationId xmlns:p14="http://schemas.microsoft.com/office/powerpoint/2010/main" val="1168425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6"/>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cs typeface="+mn-cs"/>
              </a:defRPr>
            </a:lvl1pPr>
          </a:lstStyle>
          <a:p>
            <a:pPr>
              <a:defRPr/>
            </a:pPr>
            <a:fld id="{B6C834AA-4B44-405A-B369-42FCE981B7A8}" type="slidenum">
              <a:rPr lang="en-US" altLang="en-US"/>
              <a:pPr>
                <a:defRPr/>
              </a:pPr>
              <a:t>‹#›</a:t>
            </a:fld>
            <a:endParaRPr lang="en-US" altLang="en-US"/>
          </a:p>
        </p:txBody>
      </p:sp>
    </p:spTree>
    <p:extLst>
      <p:ext uri="{BB962C8B-B14F-4D97-AF65-F5344CB8AC3E}">
        <p14:creationId xmlns:p14="http://schemas.microsoft.com/office/powerpoint/2010/main" val="3990169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cs typeface="+mn-cs"/>
              </a:defRPr>
            </a:lvl1pPr>
          </a:lstStyle>
          <a:p>
            <a:pPr>
              <a:defRPr/>
            </a:pPr>
            <a:fld id="{6668F575-13B6-483A-B683-ECECE0BDCD45}" type="slidenum">
              <a:rPr lang="en-US" altLang="en-US"/>
              <a:pPr>
                <a:defRPr/>
              </a:pPr>
              <a:t>‹#›</a:t>
            </a:fld>
            <a:endParaRPr lang="en-US" altLang="en-US"/>
          </a:p>
        </p:txBody>
      </p:sp>
    </p:spTree>
    <p:extLst>
      <p:ext uri="{BB962C8B-B14F-4D97-AF65-F5344CB8AC3E}">
        <p14:creationId xmlns:p14="http://schemas.microsoft.com/office/powerpoint/2010/main" val="101258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cs typeface="+mn-cs"/>
              </a:defRPr>
            </a:lvl1pPr>
          </a:lstStyle>
          <a:p>
            <a:pPr>
              <a:defRPr/>
            </a:pPr>
            <a:fld id="{04A3F1A6-EA2F-468E-B33D-FB89269FE94A}" type="slidenum">
              <a:rPr lang="en-US" altLang="en-US"/>
              <a:pPr>
                <a:defRPr/>
              </a:pPr>
              <a:t>‹#›</a:t>
            </a:fld>
            <a:endParaRPr lang="en-US" altLang="en-US"/>
          </a:p>
        </p:txBody>
      </p:sp>
    </p:spTree>
    <p:extLst>
      <p:ext uri="{BB962C8B-B14F-4D97-AF65-F5344CB8AC3E}">
        <p14:creationId xmlns:p14="http://schemas.microsoft.com/office/powerpoint/2010/main" val="2405799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b="1">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b="1">
                <a:cs typeface="+mn-cs"/>
              </a:defRPr>
            </a:lvl1pPr>
          </a:lstStyle>
          <a:p>
            <a:pPr>
              <a:defRPr/>
            </a:pPr>
            <a:fld id="{9AC090D7-8B42-4FE4-80A7-05A647910556}" type="slidenum">
              <a:rPr lang="en-US" altLang="en-US"/>
              <a:pPr>
                <a:defRPr/>
              </a:pPr>
              <a:t>‹#›</a:t>
            </a:fld>
            <a:endParaRPr lang="en-US" altLang="en-US"/>
          </a:p>
        </p:txBody>
      </p:sp>
    </p:spTree>
    <p:extLst>
      <p:ext uri="{BB962C8B-B14F-4D97-AF65-F5344CB8AC3E}">
        <p14:creationId xmlns:p14="http://schemas.microsoft.com/office/powerpoint/2010/main" val="1246896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b="1">
                <a:cs typeface="+mn-cs"/>
              </a:defRPr>
            </a:lvl1pPr>
          </a:lstStyle>
          <a:p>
            <a:pPr>
              <a:defRPr/>
            </a:pPr>
            <a:endParaRPr lang="en-US"/>
          </a:p>
        </p:txBody>
      </p:sp>
      <p:sp>
        <p:nvSpPr>
          <p:cNvPr id="8"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9" name="Slide Number Placeholder 5"/>
          <p:cNvSpPr>
            <a:spLocks noGrp="1"/>
          </p:cNvSpPr>
          <p:nvPr>
            <p:ph type="sldNum" sz="quarter" idx="12"/>
          </p:nvPr>
        </p:nvSpPr>
        <p:spPr/>
        <p:txBody>
          <a:bodyPr/>
          <a:lstStyle>
            <a:lvl1pPr>
              <a:defRPr b="1">
                <a:cs typeface="+mn-cs"/>
              </a:defRPr>
            </a:lvl1pPr>
          </a:lstStyle>
          <a:p>
            <a:pPr>
              <a:defRPr/>
            </a:pPr>
            <a:fld id="{81F86A7D-E0AB-466F-9EB1-8EED579BBB5A}" type="slidenum">
              <a:rPr lang="en-US" altLang="en-US"/>
              <a:pPr>
                <a:defRPr/>
              </a:pPr>
              <a:t>‹#›</a:t>
            </a:fld>
            <a:endParaRPr lang="en-US" altLang="en-US"/>
          </a:p>
        </p:txBody>
      </p:sp>
    </p:spTree>
    <p:extLst>
      <p:ext uri="{BB962C8B-B14F-4D97-AF65-F5344CB8AC3E}">
        <p14:creationId xmlns:p14="http://schemas.microsoft.com/office/powerpoint/2010/main" val="1056181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b="1">
                <a:cs typeface="+mn-cs"/>
              </a:defRPr>
            </a:lvl1pPr>
          </a:lstStyle>
          <a:p>
            <a:pPr>
              <a:defRPr/>
            </a:pPr>
            <a:endParaRPr lang="en-US"/>
          </a:p>
        </p:txBody>
      </p:sp>
      <p:sp>
        <p:nvSpPr>
          <p:cNvPr id="4"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a:defRPr b="1">
                <a:cs typeface="+mn-cs"/>
              </a:defRPr>
            </a:lvl1pPr>
          </a:lstStyle>
          <a:p>
            <a:pPr>
              <a:defRPr/>
            </a:pPr>
            <a:fld id="{32C29491-1A8F-4AAD-BBB0-CB7C7C605B68}" type="slidenum">
              <a:rPr lang="en-US" altLang="en-US"/>
              <a:pPr>
                <a:defRPr/>
              </a:pPr>
              <a:t>‹#›</a:t>
            </a:fld>
            <a:endParaRPr lang="en-US" altLang="en-US"/>
          </a:p>
        </p:txBody>
      </p:sp>
    </p:spTree>
    <p:extLst>
      <p:ext uri="{BB962C8B-B14F-4D97-AF65-F5344CB8AC3E}">
        <p14:creationId xmlns:p14="http://schemas.microsoft.com/office/powerpoint/2010/main" val="4261384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b="1">
                <a:cs typeface="+mn-cs"/>
              </a:defRPr>
            </a:lvl1pPr>
          </a:lstStyle>
          <a:p>
            <a:pPr>
              <a:defRPr/>
            </a:pPr>
            <a:endParaRPr lang="en-US"/>
          </a:p>
        </p:txBody>
      </p:sp>
      <p:sp>
        <p:nvSpPr>
          <p:cNvPr id="3"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4" name="Slide Number Placeholder 5"/>
          <p:cNvSpPr>
            <a:spLocks noGrp="1"/>
          </p:cNvSpPr>
          <p:nvPr>
            <p:ph type="sldNum" sz="quarter" idx="12"/>
          </p:nvPr>
        </p:nvSpPr>
        <p:spPr/>
        <p:txBody>
          <a:bodyPr/>
          <a:lstStyle>
            <a:lvl1pPr>
              <a:defRPr b="1">
                <a:cs typeface="+mn-cs"/>
              </a:defRPr>
            </a:lvl1pPr>
          </a:lstStyle>
          <a:p>
            <a:pPr>
              <a:defRPr/>
            </a:pPr>
            <a:fld id="{5ADC141D-EFC7-4C0D-833A-1C0CE641DC1D}" type="slidenum">
              <a:rPr lang="en-US" altLang="en-US"/>
              <a:pPr>
                <a:defRPr/>
              </a:pPr>
              <a:t>‹#›</a:t>
            </a:fld>
            <a:endParaRPr lang="en-US" altLang="en-US"/>
          </a:p>
        </p:txBody>
      </p:sp>
    </p:spTree>
    <p:extLst>
      <p:ext uri="{BB962C8B-B14F-4D97-AF65-F5344CB8AC3E}">
        <p14:creationId xmlns:p14="http://schemas.microsoft.com/office/powerpoint/2010/main" val="308584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5" y="27312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b="1">
                <a:cs typeface="+mn-cs"/>
              </a:defRPr>
            </a:lvl1pPr>
          </a:lstStyle>
          <a:p>
            <a:pPr>
              <a:defRPr/>
            </a:pPr>
            <a:fld id="{764190C2-0B1E-404B-B74B-8BCF39C28B00}" type="slidenum">
              <a:rPr lang="en-US" altLang="en-US"/>
              <a:pPr>
                <a:defRPr/>
              </a:pPr>
              <a:t>‹#›</a:t>
            </a:fld>
            <a:endParaRPr lang="en-US" altLang="en-US"/>
          </a:p>
        </p:txBody>
      </p:sp>
    </p:spTree>
    <p:extLst>
      <p:ext uri="{BB962C8B-B14F-4D97-AF65-F5344CB8AC3E}">
        <p14:creationId xmlns:p14="http://schemas.microsoft.com/office/powerpoint/2010/main" val="1280991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9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9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b="1">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7" name="Slide Number Placeholder 5"/>
          <p:cNvSpPr>
            <a:spLocks noGrp="1"/>
          </p:cNvSpPr>
          <p:nvPr>
            <p:ph type="sldNum" sz="quarter" idx="12"/>
          </p:nvPr>
        </p:nvSpPr>
        <p:spPr/>
        <p:txBody>
          <a:bodyPr/>
          <a:lstStyle>
            <a:lvl1pPr>
              <a:defRPr b="1">
                <a:cs typeface="+mn-cs"/>
              </a:defRPr>
            </a:lvl1pPr>
          </a:lstStyle>
          <a:p>
            <a:pPr>
              <a:defRPr/>
            </a:pPr>
            <a:fld id="{238C0DE3-74ED-46D0-BEF3-8FA2A95910B5}" type="slidenum">
              <a:rPr lang="en-US" altLang="en-US"/>
              <a:pPr>
                <a:defRPr/>
              </a:pPr>
              <a:t>‹#›</a:t>
            </a:fld>
            <a:endParaRPr lang="en-US" altLang="en-US"/>
          </a:p>
        </p:txBody>
      </p:sp>
    </p:spTree>
    <p:extLst>
      <p:ext uri="{BB962C8B-B14F-4D97-AF65-F5344CB8AC3E}">
        <p14:creationId xmlns:p14="http://schemas.microsoft.com/office/powerpoint/2010/main" val="259910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6DF80-275F-4915-B5C8-B82C0719BEE3}"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328163334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cs typeface="+mn-cs"/>
              </a:defRPr>
            </a:lvl1pPr>
          </a:lstStyle>
          <a:p>
            <a:pPr>
              <a:defRPr/>
            </a:pPr>
            <a:fld id="{4E95947A-3D33-4B20-9C59-1BF7EE6BC567}" type="slidenum">
              <a:rPr lang="en-US" altLang="en-US"/>
              <a:pPr>
                <a:defRPr/>
              </a:pPr>
              <a:t>‹#›</a:t>
            </a:fld>
            <a:endParaRPr lang="en-US" altLang="en-US"/>
          </a:p>
        </p:txBody>
      </p:sp>
    </p:spTree>
    <p:extLst>
      <p:ext uri="{BB962C8B-B14F-4D97-AF65-F5344CB8AC3E}">
        <p14:creationId xmlns:p14="http://schemas.microsoft.com/office/powerpoint/2010/main" val="1029091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0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0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cs typeface="+mn-cs"/>
              </a:defRPr>
            </a:lvl1pPr>
          </a:lstStyle>
          <a:p>
            <a:pPr>
              <a:defRPr/>
            </a:pPr>
            <a:fld id="{DF389146-02FF-4097-8385-E304BB65B41C}" type="slidenum">
              <a:rPr lang="en-US" altLang="en-US"/>
              <a:pPr>
                <a:defRPr/>
              </a:pPr>
              <a:t>‹#›</a:t>
            </a:fld>
            <a:endParaRPr lang="en-US" altLang="en-US"/>
          </a:p>
        </p:txBody>
      </p:sp>
    </p:spTree>
    <p:extLst>
      <p:ext uri="{BB962C8B-B14F-4D97-AF65-F5344CB8AC3E}">
        <p14:creationId xmlns:p14="http://schemas.microsoft.com/office/powerpoint/2010/main" val="40549631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1505431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39984408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657392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1370319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10476607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3837117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4" name="Slide Number Placeholder 3"/>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4966872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239818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F80-275F-4915-B5C8-B82C0719BEE3}"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84273407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1902776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30538766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algn="r"/>
            <a:fld id="{9A0DB2DC-4C9A-4742-B13C-FB6460FD3503}" type="slidenum">
              <a:rPr lang="en-US" altLang="x-none" smtClean="0"/>
              <a:t>‹#›</a:t>
            </a:fld>
            <a:endParaRPr lang="en-US" altLang="x-none" dirty="0"/>
          </a:p>
        </p:txBody>
      </p:sp>
    </p:spTree>
    <p:extLst>
      <p:ext uri="{BB962C8B-B14F-4D97-AF65-F5344CB8AC3E}">
        <p14:creationId xmlns:p14="http://schemas.microsoft.com/office/powerpoint/2010/main" val="24055843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141288070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94664880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395401879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27121598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49029987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2560915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5976064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6DF80-275F-4915-B5C8-B82C0719BEE3}"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169706696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10427288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7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4256951541"/>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199131882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280478968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9105413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6DF80-275F-4915-B5C8-B82C0719BEE3}"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3C2FF-6D8F-42C6-9F2F-FC558DF8E7AF}" type="slidenum">
              <a:rPr lang="en-US" smtClean="0"/>
              <a:t>‹#›</a:t>
            </a:fld>
            <a:endParaRPr lang="en-US"/>
          </a:p>
        </p:txBody>
      </p:sp>
    </p:spTree>
    <p:extLst>
      <p:ext uri="{BB962C8B-B14F-4D97-AF65-F5344CB8AC3E}">
        <p14:creationId xmlns:p14="http://schemas.microsoft.com/office/powerpoint/2010/main" val="375671000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6DF80-275F-4915-B5C8-B82C0719BEE3}" type="datetimeFigureOut">
              <a:rPr lang="en-US" smtClean="0"/>
              <a:t>10/18/2021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3C2FF-6D8F-42C6-9F2F-FC558DF8E7AF}" type="slidenum">
              <a:rPr lang="en-US" smtClean="0"/>
              <a:t>‹#›</a:t>
            </a:fld>
            <a:endParaRPr lang="en-US"/>
          </a:p>
        </p:txBody>
      </p:sp>
    </p:spTree>
    <p:extLst>
      <p:ext uri="{BB962C8B-B14F-4D97-AF65-F5344CB8AC3E}">
        <p14:creationId xmlns:p14="http://schemas.microsoft.com/office/powerpoint/2010/main" val="493977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1pPr>
            <a:lvl2pPr lvl="1">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2pPr>
            <a:lvl3pPr lvl="2">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3pPr>
            <a:lvl4pPr lvl="3">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4pPr>
            <a:lvl5pPr lvl="4">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5pPr>
            <a:lvl6pPr lvl="5">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6pPr>
            <a:lvl7pPr lvl="6">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7pPr>
            <a:lvl8pPr lvl="7">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8pPr>
            <a:lvl9pPr lvl="8">
              <a:spcBef>
                <a:spcPts val="0"/>
              </a:spcBef>
              <a:spcAft>
                <a:spcPts val="0"/>
              </a:spcAft>
              <a:buClr>
                <a:schemeClr val="lt1"/>
              </a:buClr>
              <a:buSzPts val="2800"/>
              <a:buFont typeface="Mystery Quest"/>
              <a:buNone/>
              <a:defRPr sz="2800">
                <a:solidFill>
                  <a:schemeClr val="lt1"/>
                </a:solidFill>
                <a:latin typeface="Mystery Quest"/>
                <a:ea typeface="Mystery Quest"/>
                <a:cs typeface="Mystery Quest"/>
                <a:sym typeface="Mystery Quest"/>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1pPr>
            <a:lvl2pPr marL="914400" lvl="1"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2pPr>
            <a:lvl3pPr marL="1371600" lvl="2"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3pPr>
            <a:lvl4pPr marL="1828800" lvl="3"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4pPr>
            <a:lvl5pPr marL="2286000" lvl="4"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5pPr>
            <a:lvl6pPr marL="2743200" lvl="5"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6pPr>
            <a:lvl7pPr marL="3200400" lvl="6"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7pPr>
            <a:lvl8pPr marL="3657600" lvl="7" indent="-317500">
              <a:lnSpc>
                <a:spcPct val="115000"/>
              </a:lnSpc>
              <a:spcBef>
                <a:spcPts val="1600"/>
              </a:spcBef>
              <a:spcAft>
                <a:spcPts val="0"/>
              </a:spcAft>
              <a:buClr>
                <a:schemeClr val="lt1"/>
              </a:buClr>
              <a:buSzPts val="1400"/>
              <a:buFont typeface="Barlow Light"/>
              <a:buChar char="○"/>
              <a:defRPr>
                <a:solidFill>
                  <a:schemeClr val="lt1"/>
                </a:solidFill>
                <a:latin typeface="Barlow Light"/>
                <a:ea typeface="Barlow Light"/>
                <a:cs typeface="Barlow Light"/>
                <a:sym typeface="Barlow Light"/>
              </a:defRPr>
            </a:lvl8pPr>
            <a:lvl9pPr marL="4114800" lvl="8" indent="-317500">
              <a:lnSpc>
                <a:spcPct val="115000"/>
              </a:lnSpc>
              <a:spcBef>
                <a:spcPts val="1600"/>
              </a:spcBef>
              <a:spcAft>
                <a:spcPts val="1600"/>
              </a:spcAft>
              <a:buClr>
                <a:schemeClr val="lt1"/>
              </a:buClr>
              <a:buSzPts val="1400"/>
              <a:buFont typeface="Barlow Light"/>
              <a:buChar char="■"/>
              <a:defRPr>
                <a:solidFill>
                  <a:schemeClr val="lt1"/>
                </a:solidFill>
                <a:latin typeface="Barlow Light"/>
                <a:ea typeface="Barlow Light"/>
                <a:cs typeface="Barlow Light"/>
                <a:sym typeface="Barlow Light"/>
              </a:defRPr>
            </a:lvl9pPr>
          </a:lstStyle>
          <a:p>
            <a:endParaRPr/>
          </a:p>
        </p:txBody>
      </p:sp>
    </p:spTree>
    <p:extLst>
      <p:ext uri="{BB962C8B-B14F-4D97-AF65-F5344CB8AC3E}">
        <p14:creationId xmlns:p14="http://schemas.microsoft.com/office/powerpoint/2010/main" val="3859225426"/>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latin typeface="Arial" charset="0"/>
                <a:cs typeface="Arial"/>
                <a:sym typeface="Aria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Arial" charset="0"/>
                <a:cs typeface="Arial"/>
                <a:sym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prstClr val="black">
                    <a:tint val="75000"/>
                  </a:prstClr>
                </a:solidFill>
                <a:latin typeface="Arial" charset="0"/>
                <a:cs typeface="Arial"/>
                <a:sym typeface="Arial"/>
              </a:defRPr>
            </a:lvl1pPr>
          </a:lstStyle>
          <a:p>
            <a:pPr>
              <a:defRPr/>
            </a:pPr>
            <a:fld id="{F5E8116D-8BAB-4CC7-A57E-DD93AB4C761F}" type="slidenum">
              <a:rPr lang="en-US" altLang="en-US"/>
              <a:pPr>
                <a:defRPr/>
              </a:pPr>
              <a:t>‹#›</a:t>
            </a:fld>
            <a:endParaRPr lang="en-US" altLang="en-US"/>
          </a:p>
        </p:txBody>
      </p:sp>
    </p:spTree>
    <p:extLst>
      <p:ext uri="{BB962C8B-B14F-4D97-AF65-F5344CB8AC3E}">
        <p14:creationId xmlns:p14="http://schemas.microsoft.com/office/powerpoint/2010/main" val="266266207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hangingPunct="1"/>
            <a:fld id="{9A0DB2DC-4C9A-4742-B13C-FB6460FD3503}" type="slidenum">
              <a:rPr lang="en-GB" altLang="vi-VN" smtClean="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248743104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en-GB" altLang="vi-VN" dirty="0"/>
              <a:t>Click to edit Master title style</a:t>
            </a:r>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en-GB" altLang="vi-VN" dirty="0"/>
              <a:t>Click to edit Master text styles</a:t>
            </a:r>
          </a:p>
          <a:p>
            <a:pPr lvl="1"/>
            <a:r>
              <a:rPr lang="en-GB" altLang="vi-VN" dirty="0"/>
              <a:t>Second level</a:t>
            </a:r>
          </a:p>
          <a:p>
            <a:pPr lvl="2"/>
            <a:r>
              <a:rPr lang="en-GB" altLang="vi-VN" dirty="0"/>
              <a:t>Third level</a:t>
            </a:r>
          </a:p>
          <a:p>
            <a:pPr lvl="3"/>
            <a:r>
              <a:rPr lang="en-GB" altLang="vi-VN" dirty="0"/>
              <a:t>Fourth level</a:t>
            </a:r>
          </a:p>
          <a:p>
            <a:pPr lvl="4"/>
            <a:r>
              <a:rPr lang="en-GB" altLang="vi-VN" dirty="0"/>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9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9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GB" sz="1400" b="0" i="0" u="none" strike="noStrike" kern="1200" cap="none" spc="0" normalizeH="0" baseline="0" noProof="0">
              <a:ln>
                <a:noFill/>
              </a:ln>
              <a:solidFill>
                <a:schemeClr val="tx1"/>
              </a:solidFill>
              <a:effectLst/>
              <a:uLnTx/>
              <a:uFillTx/>
              <a:latin typeface="Arial" panose="020B0604020202090204" pitchFamily="34" charset="0"/>
              <a:ea typeface="+mn-ea"/>
              <a:cs typeface="+mn-cs"/>
            </a:endParaRPr>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GB" altLang="vi-VN" dirty="0">
                <a:latin typeface="Arial" panose="020B0604020202090204" pitchFamily="34" charset="0"/>
              </a:rPr>
              <a:t>‹#›</a:t>
            </a:fld>
            <a:endParaRPr lang="en-GB" altLang="vi-VN" dirty="0">
              <a:latin typeface="Arial" panose="020B0604020202090204" pitchFamily="34" charset="0"/>
            </a:endParaRPr>
          </a:p>
        </p:txBody>
      </p:sp>
    </p:spTree>
    <p:extLst>
      <p:ext uri="{BB962C8B-B14F-4D97-AF65-F5344CB8AC3E}">
        <p14:creationId xmlns:p14="http://schemas.microsoft.com/office/powerpoint/2010/main" val="40087381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90204" pitchFamily="34" charset="0"/>
        </a:defRPr>
      </a:lvl2pPr>
      <a:lvl3pPr algn="ctr" rtl="0" eaLnBrk="0" fontAlgn="base" hangingPunct="0">
        <a:spcBef>
          <a:spcPct val="0"/>
        </a:spcBef>
        <a:spcAft>
          <a:spcPct val="0"/>
        </a:spcAft>
        <a:defRPr sz="4400">
          <a:solidFill>
            <a:schemeClr val="tx2"/>
          </a:solidFill>
          <a:latin typeface="Arial" panose="020B0604020202090204" pitchFamily="34" charset="0"/>
        </a:defRPr>
      </a:lvl3pPr>
      <a:lvl4pPr algn="ctr" rtl="0" eaLnBrk="0" fontAlgn="base" hangingPunct="0">
        <a:spcBef>
          <a:spcPct val="0"/>
        </a:spcBef>
        <a:spcAft>
          <a:spcPct val="0"/>
        </a:spcAft>
        <a:defRPr sz="4400">
          <a:solidFill>
            <a:schemeClr val="tx2"/>
          </a:solidFill>
          <a:latin typeface="Arial" panose="020B0604020202090204" pitchFamily="34" charset="0"/>
        </a:defRPr>
      </a:lvl4pPr>
      <a:lvl5pPr algn="ctr" rtl="0" eaLnBrk="0" fontAlgn="base" hangingPunct="0">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57.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6.jpg"/><Relationship Id="rId7" Type="http://schemas.openxmlformats.org/officeDocument/2006/relationships/image" Target="../media/image22.gif"/><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9.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2.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3.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4.jpe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3.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3.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3.xml"/><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9.jpe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62.xml"/><Relationship Id="rId4" Type="http://schemas.openxmlformats.org/officeDocument/2006/relationships/image" Target="../media/image14.gif"/></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9938" name="Picture 4" descr="IMG1-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4060825"/>
            <a:ext cx="18065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descr="00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9488" y="3989388"/>
            <a:ext cx="5302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000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58464">
            <a:off x="1781175" y="1136650"/>
            <a:ext cx="6667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7" descr="000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8775" y="969963"/>
            <a:ext cx="96996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8" descr="IMG1-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000750" y="3976688"/>
            <a:ext cx="170021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038272"/>
            <a:ext cx="7162800" cy="342900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pic>
    </p:spTree>
    <p:extLst>
      <p:ext uri="{BB962C8B-B14F-4D97-AF65-F5344CB8AC3E}">
        <p14:creationId xmlns:p14="http://schemas.microsoft.com/office/powerpoint/2010/main" val="2254581743"/>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ln>
            <a:noFill/>
          </a:ln>
        </p:spPr>
        <p:style>
          <a:lnRef idx="1">
            <a:schemeClr val="accent3"/>
          </a:lnRef>
          <a:fillRef idx="2">
            <a:schemeClr val="accent3"/>
          </a:fillRef>
          <a:effectRef idx="1">
            <a:schemeClr val="accent3"/>
          </a:effectRef>
          <a:fontRef idx="minor">
            <a:schemeClr val="dk1"/>
          </a:fontRef>
        </p:style>
        <p:txBody>
          <a:bodyPr/>
          <a:lstStyle/>
          <a:p>
            <a:r>
              <a:rPr lang="en-US" sz="2400" dirty="0" err="1">
                <a:solidFill>
                  <a:srgbClr val="C00000"/>
                </a:solidFill>
                <a:latin typeface="Times New Roman" pitchFamily="18" charset="0"/>
                <a:cs typeface="Times New Roman" pitchFamily="18" charset="0"/>
              </a:rPr>
              <a:t>Luyện</a:t>
            </a:r>
            <a:r>
              <a:rPr lang="en-US" sz="2400" dirty="0">
                <a:solidFill>
                  <a:srgbClr val="C00000"/>
                </a:solidFill>
                <a:latin typeface="Times New Roman" pitchFamily="18" charset="0"/>
                <a:cs typeface="Times New Roman" pitchFamily="18" charset="0"/>
              </a:rPr>
              <a:t> từ và câu</a:t>
            </a:r>
            <a:br>
              <a:rPr lang="en-US" sz="2400" dirty="0">
                <a:latin typeface="Times New Roman" pitchFamily="18" charset="0"/>
                <a:cs typeface="Times New Roman" pitchFamily="18" charset="0"/>
              </a:rPr>
            </a:br>
            <a:r>
              <a:rPr lang="en-US" sz="2500" b="1" dirty="0">
                <a:solidFill>
                  <a:srgbClr val="7030A0"/>
                </a:solidFill>
                <a:latin typeface="Times New Roman" pitchFamily="18" charset="0"/>
                <a:cs typeface="Times New Roman" pitchFamily="18" charset="0"/>
              </a:rPr>
              <a:t>Ôn tập về từ chỉ hoạt động, trạng thái. So sánh</a:t>
            </a:r>
            <a:br>
              <a:rPr lang="en-US" sz="2500" b="1" dirty="0">
                <a:solidFill>
                  <a:srgbClr val="7030A0"/>
                </a:solidFill>
                <a:latin typeface="Times New Roman" pitchFamily="18" charset="0"/>
                <a:cs typeface="Times New Roman" pitchFamily="18" charset="0"/>
              </a:rPr>
            </a:br>
            <a:br>
              <a:rPr lang="en-US" sz="2500" b="1" dirty="0">
                <a:solidFill>
                  <a:srgbClr val="7030A0"/>
                </a:solidFill>
                <a:latin typeface="Times New Roman" pitchFamily="18" charset="0"/>
                <a:cs typeface="Times New Roman" pitchFamily="18" charset="0"/>
              </a:rPr>
            </a:br>
            <a:br>
              <a:rPr lang="en-US" sz="2800"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sz="2500" b="1" dirty="0">
                <a:solidFill>
                  <a:srgbClr val="7030A0"/>
                </a:solidFill>
              </a:rPr>
            </a:br>
            <a:br>
              <a:rPr lang="en-US" dirty="0">
                <a:solidFill>
                  <a:srgbClr val="7030A0"/>
                </a:solidFill>
              </a:rPr>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66195161"/>
              </p:ext>
            </p:extLst>
          </p:nvPr>
        </p:nvGraphicFramePr>
        <p:xfrm>
          <a:off x="457200" y="1600200"/>
          <a:ext cx="8229600" cy="50495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031240">
                <a:tc>
                  <a:txBody>
                    <a:bodyPr/>
                    <a:lstStyle/>
                    <a:p>
                      <a:endParaRPr lang="en-US" dirty="0"/>
                    </a:p>
                    <a:p>
                      <a:pPr algn="ctr"/>
                      <a:r>
                        <a:rPr lang="en-US" sz="3200" dirty="0">
                          <a:solidFill>
                            <a:srgbClr val="7030A0"/>
                          </a:solidFill>
                          <a:latin typeface="Times New Roman" pitchFamily="18" charset="0"/>
                          <a:cs typeface="Times New Roman" pitchFamily="18" charset="0"/>
                        </a:rPr>
                        <a:t>Sự</a:t>
                      </a:r>
                      <a:r>
                        <a:rPr lang="en-US" sz="3200" baseline="0" dirty="0">
                          <a:solidFill>
                            <a:srgbClr val="7030A0"/>
                          </a:solidFill>
                          <a:latin typeface="Times New Roman" pitchFamily="18" charset="0"/>
                          <a:cs typeface="Times New Roman" pitchFamily="18" charset="0"/>
                        </a:rPr>
                        <a:t> vật A</a:t>
                      </a:r>
                      <a:endParaRPr lang="en-US" sz="32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dirty="0">
                        <a:latin typeface="Times New Roman" pitchFamily="18" charset="0"/>
                        <a:cs typeface="Times New Roman" pitchFamily="18" charset="0"/>
                      </a:endParaRPr>
                    </a:p>
                    <a:p>
                      <a:pPr algn="ctr"/>
                      <a:r>
                        <a:rPr lang="en-US" sz="3200" dirty="0">
                          <a:solidFill>
                            <a:srgbClr val="7030A0"/>
                          </a:solidFill>
                          <a:latin typeface="Times New Roman" pitchFamily="18" charset="0"/>
                          <a:cs typeface="Times New Roman" pitchFamily="18" charset="0"/>
                        </a:rPr>
                        <a:t>Từ</a:t>
                      </a:r>
                      <a:r>
                        <a:rPr lang="en-US" sz="3200" baseline="0" dirty="0">
                          <a:solidFill>
                            <a:srgbClr val="7030A0"/>
                          </a:solidFill>
                          <a:latin typeface="Times New Roman" pitchFamily="18" charset="0"/>
                          <a:cs typeface="Times New Roman" pitchFamily="18" charset="0"/>
                        </a:rPr>
                        <a:t> so sánh</a:t>
                      </a:r>
                      <a:endParaRPr lang="en-US" sz="32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dirty="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7030A0"/>
                          </a:solidFill>
                          <a:latin typeface="Times New Roman" pitchFamily="18" charset="0"/>
                          <a:cs typeface="Times New Roman" pitchFamily="18" charset="0"/>
                        </a:rPr>
                        <a:t>Sự</a:t>
                      </a:r>
                      <a:r>
                        <a:rPr lang="en-US" sz="3200" baseline="0" dirty="0">
                          <a:solidFill>
                            <a:srgbClr val="7030A0"/>
                          </a:solidFill>
                          <a:latin typeface="Times New Roman" pitchFamily="18" charset="0"/>
                          <a:cs typeface="Times New Roman" pitchFamily="18" charset="0"/>
                        </a:rPr>
                        <a:t> vật B</a:t>
                      </a:r>
                      <a:endParaRPr lang="en-US" sz="3200" dirty="0">
                        <a:solidFill>
                          <a:srgbClr val="7030A0"/>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980440">
                <a:tc>
                  <a:txBody>
                    <a:bodyPr/>
                    <a:lstStyle/>
                    <a:p>
                      <a:endParaRPr lang="en-US" dirty="0"/>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980440">
                <a:tc>
                  <a:txBody>
                    <a:bodyPr/>
                    <a:lstStyle/>
                    <a:p>
                      <a:endParaRPr lang="en-US"/>
                    </a:p>
                  </a:txBody>
                  <a:tcPr/>
                </a:tc>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9804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9804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457200" y="1524000"/>
            <a:ext cx="0" cy="50292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457200" y="1524000"/>
            <a:ext cx="82296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8686800" y="1524000"/>
            <a:ext cx="0" cy="5029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457200" y="6553200"/>
            <a:ext cx="82296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200400" y="1524000"/>
            <a:ext cx="0" cy="50292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5715000" y="1524000"/>
            <a:ext cx="0" cy="50292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457200" y="2743200"/>
            <a:ext cx="82296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457200" y="3581400"/>
            <a:ext cx="82296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a:off x="457200" y="4572000"/>
            <a:ext cx="82296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457200" y="5562600"/>
            <a:ext cx="82296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5" name="Rectangle 34"/>
          <p:cNvSpPr/>
          <p:nvPr/>
        </p:nvSpPr>
        <p:spPr>
          <a:xfrm>
            <a:off x="457200" y="3581400"/>
            <a:ext cx="27432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0070C0"/>
                </a:solidFill>
                <a:latin typeface="Times New Roman" pitchFamily="18" charset="0"/>
                <a:cs typeface="Times New Roman" pitchFamily="18" charset="0"/>
              </a:rPr>
              <a:t>Ngôi nhà</a:t>
            </a:r>
          </a:p>
        </p:txBody>
      </p:sp>
      <p:sp>
        <p:nvSpPr>
          <p:cNvPr id="36" name="Rectangle 35"/>
          <p:cNvSpPr/>
          <p:nvPr/>
        </p:nvSpPr>
        <p:spPr>
          <a:xfrm>
            <a:off x="3200400" y="3581400"/>
            <a:ext cx="2514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70C0"/>
                </a:solidFill>
                <a:latin typeface="Times New Roman" pitchFamily="18" charset="0"/>
                <a:cs typeface="Times New Roman" pitchFamily="18" charset="0"/>
              </a:rPr>
              <a:t>như</a:t>
            </a:r>
          </a:p>
        </p:txBody>
      </p:sp>
      <p:sp>
        <p:nvSpPr>
          <p:cNvPr id="37" name="Rectangle 36"/>
          <p:cNvSpPr/>
          <p:nvPr/>
        </p:nvSpPr>
        <p:spPr>
          <a:xfrm>
            <a:off x="5715000" y="3581400"/>
            <a:ext cx="29718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70C0"/>
                </a:solidFill>
                <a:latin typeface="Times New Roman" pitchFamily="18" charset="0"/>
                <a:cs typeface="Times New Roman" pitchFamily="18" charset="0"/>
              </a:rPr>
              <a:t>Trẻ nhỏ</a:t>
            </a:r>
          </a:p>
        </p:txBody>
      </p:sp>
      <p:sp>
        <p:nvSpPr>
          <p:cNvPr id="39" name="Rectangle 38"/>
          <p:cNvSpPr/>
          <p:nvPr/>
        </p:nvSpPr>
        <p:spPr>
          <a:xfrm>
            <a:off x="457200" y="5562600"/>
            <a:ext cx="27432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600" b="1" dirty="0">
              <a:solidFill>
                <a:srgbClr val="002060"/>
              </a:solidFill>
            </a:endParaRPr>
          </a:p>
        </p:txBody>
      </p:sp>
      <p:sp>
        <p:nvSpPr>
          <p:cNvPr id="40" name="Rectangle 39"/>
          <p:cNvSpPr/>
          <p:nvPr/>
        </p:nvSpPr>
        <p:spPr>
          <a:xfrm>
            <a:off x="3200400" y="5562600"/>
            <a:ext cx="2514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600" b="1" dirty="0">
              <a:solidFill>
                <a:srgbClr val="002060"/>
              </a:solidFill>
            </a:endParaRPr>
          </a:p>
        </p:txBody>
      </p:sp>
      <p:sp>
        <p:nvSpPr>
          <p:cNvPr id="41" name="Rectangle 40"/>
          <p:cNvSpPr/>
          <p:nvPr/>
        </p:nvSpPr>
        <p:spPr>
          <a:xfrm>
            <a:off x="5715000" y="5562600"/>
            <a:ext cx="29718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sz="3600" dirty="0"/>
          </a:p>
        </p:txBody>
      </p:sp>
      <p:sp>
        <p:nvSpPr>
          <p:cNvPr id="42" name="Rectangle 41"/>
          <p:cNvSpPr/>
          <p:nvPr/>
        </p:nvSpPr>
        <p:spPr>
          <a:xfrm>
            <a:off x="5715000" y="4572000"/>
            <a:ext cx="29718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sz="3600" dirty="0"/>
          </a:p>
        </p:txBody>
      </p:sp>
      <p:sp>
        <p:nvSpPr>
          <p:cNvPr id="43" name="Rectangle 42"/>
          <p:cNvSpPr/>
          <p:nvPr/>
        </p:nvSpPr>
        <p:spPr>
          <a:xfrm>
            <a:off x="3200400" y="4572000"/>
            <a:ext cx="2514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sz="3600" dirty="0"/>
          </a:p>
        </p:txBody>
      </p:sp>
      <p:sp>
        <p:nvSpPr>
          <p:cNvPr id="44" name="Rectangle 43"/>
          <p:cNvSpPr/>
          <p:nvPr/>
        </p:nvSpPr>
        <p:spPr>
          <a:xfrm>
            <a:off x="457200" y="4572000"/>
            <a:ext cx="27432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endParaRPr lang="en-US" sz="3600" dirty="0"/>
          </a:p>
        </p:txBody>
      </p:sp>
      <p:sp>
        <p:nvSpPr>
          <p:cNvPr id="45" name="Rectangle 44"/>
          <p:cNvSpPr/>
          <p:nvPr/>
        </p:nvSpPr>
        <p:spPr>
          <a:xfrm>
            <a:off x="457200" y="2590800"/>
            <a:ext cx="27432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FF0000"/>
                </a:solidFill>
                <a:latin typeface="Times New Roman" pitchFamily="18" charset="0"/>
                <a:cs typeface="Times New Roman" pitchFamily="18" charset="0"/>
              </a:rPr>
              <a:t>Trẻ em</a:t>
            </a:r>
          </a:p>
        </p:txBody>
      </p:sp>
      <p:sp>
        <p:nvSpPr>
          <p:cNvPr id="46" name="Rectangle 45"/>
          <p:cNvSpPr/>
          <p:nvPr/>
        </p:nvSpPr>
        <p:spPr>
          <a:xfrm>
            <a:off x="3200400" y="2590800"/>
            <a:ext cx="2514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70C0"/>
                </a:solidFill>
                <a:latin typeface="Times New Roman" pitchFamily="18" charset="0"/>
                <a:cs typeface="Times New Roman" pitchFamily="18" charset="0"/>
              </a:rPr>
              <a:t>như</a:t>
            </a:r>
          </a:p>
        </p:txBody>
      </p:sp>
      <p:sp>
        <p:nvSpPr>
          <p:cNvPr id="47" name="Rectangle 46"/>
          <p:cNvSpPr/>
          <p:nvPr/>
        </p:nvSpPr>
        <p:spPr>
          <a:xfrm>
            <a:off x="5715000" y="2590800"/>
            <a:ext cx="29718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FF0000"/>
                </a:solidFill>
                <a:latin typeface="Times New Roman" pitchFamily="18" charset="0"/>
                <a:cs typeface="Times New Roman" pitchFamily="18" charset="0"/>
              </a:rPr>
              <a:t>Búp trên cành</a:t>
            </a:r>
          </a:p>
        </p:txBody>
      </p:sp>
      <p:cxnSp>
        <p:nvCxnSpPr>
          <p:cNvPr id="52" name="Straight Connector 51"/>
          <p:cNvCxnSpPr/>
          <p:nvPr/>
        </p:nvCxnSpPr>
        <p:spPr>
          <a:xfrm>
            <a:off x="3200400" y="1676400"/>
            <a:ext cx="0" cy="47244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4644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67253"/>
            <a:ext cx="8229600" cy="4391856"/>
          </a:xfrm>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8229600" cy="43918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38200"/>
            <a:ext cx="3581400" cy="35814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838200"/>
            <a:ext cx="3505200" cy="3581400"/>
          </a:xfrm>
          <a:prstGeom prst="rect">
            <a:avLst/>
          </a:prstGeom>
          <a:ln w="12700">
            <a:solidFill>
              <a:schemeClr val="tx1"/>
            </a:solidFill>
          </a:ln>
        </p:spPr>
      </p:pic>
      <p:cxnSp>
        <p:nvCxnSpPr>
          <p:cNvPr id="11" name="Straight Arrow Connector 10"/>
          <p:cNvCxnSpPr/>
          <p:nvPr/>
        </p:nvCxnSpPr>
        <p:spPr>
          <a:xfrm>
            <a:off x="4343400" y="2743200"/>
            <a:ext cx="609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95400" y="4876800"/>
            <a:ext cx="2438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rPr>
              <a:t>Ngôi nhà </a:t>
            </a:r>
          </a:p>
        </p:txBody>
      </p:sp>
      <p:sp>
        <p:nvSpPr>
          <p:cNvPr id="12" name="Rectangle 11"/>
          <p:cNvSpPr/>
          <p:nvPr/>
        </p:nvSpPr>
        <p:spPr>
          <a:xfrm>
            <a:off x="5638800" y="4876800"/>
            <a:ext cx="26670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t>TRẺ NHỎ</a:t>
            </a:r>
          </a:p>
        </p:txBody>
      </p:sp>
    </p:spTree>
    <p:extLst>
      <p:ext uri="{BB962C8B-B14F-4D97-AF65-F5344CB8AC3E}">
        <p14:creationId xmlns:p14="http://schemas.microsoft.com/office/powerpoint/2010/main" val="145693680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r>
              <a:rPr lang="en-US" sz="2400" dirty="0" err="1">
                <a:solidFill>
                  <a:srgbClr val="C00000"/>
                </a:solidFill>
                <a:latin typeface="Times New Roman" pitchFamily="18" charset="0"/>
                <a:cs typeface="Times New Roman" pitchFamily="18" charset="0"/>
              </a:rPr>
              <a:t>Luyện</a:t>
            </a:r>
            <a:r>
              <a:rPr lang="en-US" sz="2400" dirty="0">
                <a:solidFill>
                  <a:srgbClr val="C00000"/>
                </a:solidFill>
                <a:latin typeface="Times New Roman" pitchFamily="18" charset="0"/>
                <a:cs typeface="Times New Roman" pitchFamily="18" charset="0"/>
              </a:rPr>
              <a:t> từ và câu</a:t>
            </a:r>
            <a:br>
              <a:rPr lang="en-US" sz="2400" dirty="0">
                <a:latin typeface="Times New Roman" pitchFamily="18" charset="0"/>
                <a:cs typeface="Times New Roman" pitchFamily="18" charset="0"/>
              </a:rPr>
            </a:br>
            <a:r>
              <a:rPr lang="en-US" sz="2500" b="1" dirty="0">
                <a:solidFill>
                  <a:srgbClr val="7030A0"/>
                </a:solidFill>
                <a:latin typeface="Times New Roman" pitchFamily="18" charset="0"/>
                <a:cs typeface="Times New Roman" pitchFamily="18" charset="0"/>
              </a:rPr>
              <a:t>Ôn tập về từ chỉ hoạt động, trạng thái. So sánh</a:t>
            </a:r>
            <a:br>
              <a:rPr lang="en-US" sz="2500"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br>
              <a:rPr lang="en-US" b="1" dirty="0">
                <a:solidFill>
                  <a:srgbClr val="7030A0"/>
                </a:solidFill>
              </a:rPr>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06498449"/>
              </p:ext>
            </p:extLst>
          </p:nvPr>
        </p:nvGraphicFramePr>
        <p:xfrm>
          <a:off x="588818" y="1617518"/>
          <a:ext cx="7793182" cy="4768042"/>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20000"/>
                    </a:ext>
                  </a:extLst>
                </a:gridCol>
                <a:gridCol w="2179782">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960120">
                <a:tc>
                  <a:txBody>
                    <a:bodyPr/>
                    <a:lstStyle/>
                    <a:p>
                      <a:pPr algn="ctr"/>
                      <a:r>
                        <a:rPr lang="en-US" sz="3200" dirty="0">
                          <a:solidFill>
                            <a:srgbClr val="7030A0"/>
                          </a:solidFill>
                          <a:latin typeface="Times New Roman" pitchFamily="18" charset="0"/>
                          <a:cs typeface="Times New Roman" pitchFamily="18" charset="0"/>
                        </a:rPr>
                        <a:t>Sự</a:t>
                      </a:r>
                      <a:r>
                        <a:rPr lang="en-US" sz="3200" baseline="0" dirty="0">
                          <a:solidFill>
                            <a:srgbClr val="7030A0"/>
                          </a:solidFill>
                          <a:latin typeface="Times New Roman" pitchFamily="18" charset="0"/>
                          <a:cs typeface="Times New Roman" pitchFamily="18" charset="0"/>
                        </a:rPr>
                        <a:t> vật A</a:t>
                      </a:r>
                      <a:endParaRPr lang="en-US" sz="32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3200" dirty="0">
                          <a:solidFill>
                            <a:srgbClr val="7030A0"/>
                          </a:solidFill>
                          <a:latin typeface="Times New Roman" pitchFamily="18" charset="0"/>
                          <a:cs typeface="Times New Roman" pitchFamily="18" charset="0"/>
                        </a:rPr>
                        <a:t>Từ</a:t>
                      </a:r>
                      <a:r>
                        <a:rPr lang="en-US" sz="3200" baseline="0" dirty="0">
                          <a:solidFill>
                            <a:srgbClr val="7030A0"/>
                          </a:solidFill>
                          <a:latin typeface="Times New Roman" pitchFamily="18" charset="0"/>
                          <a:cs typeface="Times New Roman" pitchFamily="18" charset="0"/>
                        </a:rPr>
                        <a:t> so sánh</a:t>
                      </a:r>
                      <a:endParaRPr lang="en-US" sz="32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7030A0"/>
                          </a:solidFill>
                          <a:latin typeface="Times New Roman" pitchFamily="18" charset="0"/>
                          <a:cs typeface="Times New Roman" pitchFamily="18" charset="0"/>
                        </a:rPr>
                        <a:t>Sự vật B</a:t>
                      </a:r>
                    </a:p>
                    <a:p>
                      <a:endParaRPr lang="en-US" dirty="0"/>
                    </a:p>
                  </a:txBody>
                  <a:tcPr>
                    <a:solidFill>
                      <a:schemeClr val="accent6">
                        <a:lumMod val="40000"/>
                        <a:lumOff val="60000"/>
                      </a:schemeClr>
                    </a:solidFill>
                  </a:tcPr>
                </a:tc>
                <a:extLst>
                  <a:ext uri="{0D108BD9-81ED-4DB2-BD59-A6C34878D82A}">
                    <a16:rowId xmlns:a16="http://schemas.microsoft.com/office/drawing/2014/main" val="10000"/>
                  </a:ext>
                </a:extLst>
              </a:tr>
              <a:tr h="960120">
                <a:tc>
                  <a:txBody>
                    <a:bodyPr/>
                    <a:lstStyle/>
                    <a:p>
                      <a:endParaRPr lang="en-US"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96012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96012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3"/>
                  </a:ext>
                </a:extLst>
              </a:tr>
              <a:tr h="927562">
                <a:tc>
                  <a:txBody>
                    <a:bodyPr/>
                    <a:lstStyle/>
                    <a:p>
                      <a:pPr algn="ctr"/>
                      <a:r>
                        <a:rPr lang="en-US" sz="3200" b="1" dirty="0">
                          <a:solidFill>
                            <a:schemeClr val="accent2"/>
                          </a:solidFill>
                        </a:rPr>
                        <a:t>Bà</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cxnSp>
        <p:nvCxnSpPr>
          <p:cNvPr id="8" name="Straight Connector 7"/>
          <p:cNvCxnSpPr/>
          <p:nvPr/>
        </p:nvCxnSpPr>
        <p:spPr>
          <a:xfrm>
            <a:off x="533400" y="1600200"/>
            <a:ext cx="6927" cy="487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1600200"/>
            <a:ext cx="0" cy="480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0" y="1600200"/>
            <a:ext cx="0" cy="480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327" y="1600200"/>
            <a:ext cx="784167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44958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35052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2727" y="5493327"/>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2727" y="64770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00" y="1600200"/>
            <a:ext cx="0" cy="4876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800" y="2552700"/>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40327" y="2514600"/>
            <a:ext cx="2660073"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FF0000"/>
                </a:solidFill>
                <a:latin typeface="Times New Roman" pitchFamily="18" charset="0"/>
                <a:cs typeface="Times New Roman" pitchFamily="18" charset="0"/>
              </a:rPr>
              <a:t>a.</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Trẻ em</a:t>
            </a:r>
          </a:p>
        </p:txBody>
      </p:sp>
      <p:sp>
        <p:nvSpPr>
          <p:cNvPr id="31" name="Rectangle 30"/>
          <p:cNvSpPr/>
          <p:nvPr/>
        </p:nvSpPr>
        <p:spPr>
          <a:xfrm>
            <a:off x="540327" y="3505200"/>
            <a:ext cx="2660073"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0070C0"/>
                </a:solidFill>
                <a:latin typeface="Times New Roman" pitchFamily="18" charset="0"/>
                <a:cs typeface="Times New Roman" pitchFamily="18" charset="0"/>
              </a:rPr>
              <a:t>b.</a:t>
            </a:r>
            <a:r>
              <a:rPr lang="en-US" sz="3600" dirty="0">
                <a:latin typeface="Times New Roman" pitchFamily="18" charset="0"/>
                <a:cs typeface="Times New Roman" pitchFamily="18" charset="0"/>
              </a:rPr>
              <a:t> </a:t>
            </a:r>
            <a:r>
              <a:rPr lang="en-US" sz="3600" dirty="0">
                <a:solidFill>
                  <a:srgbClr val="0070C0"/>
                </a:solidFill>
                <a:latin typeface="Times New Roman" pitchFamily="18" charset="0"/>
                <a:cs typeface="Times New Roman" pitchFamily="18" charset="0"/>
              </a:rPr>
              <a:t>Ngôi nhà</a:t>
            </a:r>
          </a:p>
        </p:txBody>
      </p:sp>
      <p:sp>
        <p:nvSpPr>
          <p:cNvPr id="32" name="Rectangle 31"/>
          <p:cNvSpPr/>
          <p:nvPr/>
        </p:nvSpPr>
        <p:spPr>
          <a:xfrm>
            <a:off x="540327" y="4495800"/>
            <a:ext cx="2660073"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200" dirty="0">
                <a:latin typeface="Times New Roman" pitchFamily="18" charset="0"/>
                <a:cs typeface="Times New Roman" pitchFamily="18" charset="0"/>
              </a:rPr>
              <a:t>c. </a:t>
            </a:r>
            <a:r>
              <a:rPr lang="en-US" sz="3200" dirty="0">
                <a:solidFill>
                  <a:srgbClr val="002060"/>
                </a:solidFill>
                <a:latin typeface="Times New Roman" pitchFamily="18" charset="0"/>
                <a:cs typeface="Times New Roman" pitchFamily="18" charset="0"/>
              </a:rPr>
              <a:t>Cây pơ-mu</a:t>
            </a:r>
          </a:p>
        </p:txBody>
      </p:sp>
      <p:sp>
        <p:nvSpPr>
          <p:cNvPr id="34" name="Rectangle 33"/>
          <p:cNvSpPr/>
          <p:nvPr/>
        </p:nvSpPr>
        <p:spPr>
          <a:xfrm>
            <a:off x="3200400" y="5500254"/>
            <a:ext cx="2133600" cy="976746"/>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endParaRPr lang="en-US" sz="3600" dirty="0">
              <a:solidFill>
                <a:schemeClr val="accent6">
                  <a:lumMod val="75000"/>
                </a:schemeClr>
              </a:solidFill>
            </a:endParaRPr>
          </a:p>
        </p:txBody>
      </p:sp>
      <p:sp>
        <p:nvSpPr>
          <p:cNvPr id="36" name="Rectangle 35"/>
          <p:cNvSpPr/>
          <p:nvPr/>
        </p:nvSpPr>
        <p:spPr>
          <a:xfrm>
            <a:off x="3200400" y="4495800"/>
            <a:ext cx="2133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002060"/>
                </a:solidFill>
              </a:rPr>
              <a:t>như</a:t>
            </a:r>
          </a:p>
        </p:txBody>
      </p:sp>
      <p:sp>
        <p:nvSpPr>
          <p:cNvPr id="37" name="Rectangle 36"/>
          <p:cNvSpPr/>
          <p:nvPr/>
        </p:nvSpPr>
        <p:spPr>
          <a:xfrm>
            <a:off x="3200400" y="3505200"/>
            <a:ext cx="2133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70C0"/>
                </a:solidFill>
              </a:rPr>
              <a:t>như</a:t>
            </a:r>
          </a:p>
        </p:txBody>
      </p:sp>
      <p:sp>
        <p:nvSpPr>
          <p:cNvPr id="38" name="Rectangle 37"/>
          <p:cNvSpPr/>
          <p:nvPr/>
        </p:nvSpPr>
        <p:spPr>
          <a:xfrm>
            <a:off x="3200400" y="2514600"/>
            <a:ext cx="21336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FF0000"/>
                </a:solidFill>
                <a:latin typeface="Times New Roman" pitchFamily="18" charset="0"/>
                <a:cs typeface="Times New Roman" pitchFamily="18" charset="0"/>
              </a:rPr>
              <a:t>như</a:t>
            </a:r>
          </a:p>
        </p:txBody>
      </p:sp>
      <p:sp>
        <p:nvSpPr>
          <p:cNvPr id="39" name="Rectangle 38"/>
          <p:cNvSpPr/>
          <p:nvPr/>
        </p:nvSpPr>
        <p:spPr>
          <a:xfrm>
            <a:off x="5334000" y="4495800"/>
            <a:ext cx="30480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500" dirty="0">
                <a:solidFill>
                  <a:srgbClr val="002060"/>
                </a:solidFill>
                <a:latin typeface="Times New Roman" pitchFamily="18" charset="0"/>
                <a:cs typeface="Times New Roman" pitchFamily="18" charset="0"/>
              </a:rPr>
              <a:t>người lính canh</a:t>
            </a:r>
          </a:p>
        </p:txBody>
      </p:sp>
      <p:sp>
        <p:nvSpPr>
          <p:cNvPr id="40" name="Rectangle 39"/>
          <p:cNvSpPr/>
          <p:nvPr/>
        </p:nvSpPr>
        <p:spPr>
          <a:xfrm>
            <a:off x="5334000" y="5486400"/>
            <a:ext cx="30480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endParaRPr lang="en-US" sz="3600" dirty="0">
              <a:solidFill>
                <a:schemeClr val="accent6">
                  <a:lumMod val="75000"/>
                </a:schemeClr>
              </a:solidFill>
            </a:endParaRPr>
          </a:p>
        </p:txBody>
      </p:sp>
      <p:sp>
        <p:nvSpPr>
          <p:cNvPr id="41" name="Rectangle 40"/>
          <p:cNvSpPr/>
          <p:nvPr/>
        </p:nvSpPr>
        <p:spPr>
          <a:xfrm>
            <a:off x="5334000" y="2514600"/>
            <a:ext cx="30480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600" dirty="0"/>
              <a:t>  </a:t>
            </a:r>
            <a:r>
              <a:rPr lang="en-US" sz="3600" dirty="0">
                <a:solidFill>
                  <a:srgbClr val="FF0000"/>
                </a:solidFill>
                <a:latin typeface="Times New Roman" pitchFamily="18" charset="0"/>
                <a:cs typeface="Times New Roman" pitchFamily="18" charset="0"/>
              </a:rPr>
              <a:t>búp trên cành</a:t>
            </a:r>
          </a:p>
        </p:txBody>
      </p:sp>
      <p:sp>
        <p:nvSpPr>
          <p:cNvPr id="42" name="Rectangle 41"/>
          <p:cNvSpPr/>
          <p:nvPr/>
        </p:nvSpPr>
        <p:spPr>
          <a:xfrm>
            <a:off x="5334000" y="3505200"/>
            <a:ext cx="3048000"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rgbClr val="0070C0"/>
                </a:solidFill>
                <a:latin typeface="Times New Roman" pitchFamily="18" charset="0"/>
                <a:cs typeface="Times New Roman" pitchFamily="18" charset="0"/>
              </a:rPr>
              <a:t>trẻ nhỏ</a:t>
            </a:r>
          </a:p>
        </p:txBody>
      </p:sp>
      <p:sp>
        <p:nvSpPr>
          <p:cNvPr id="48" name="Rectangle 47"/>
          <p:cNvSpPr/>
          <p:nvPr/>
        </p:nvSpPr>
        <p:spPr>
          <a:xfrm>
            <a:off x="540327" y="5486400"/>
            <a:ext cx="2660073" cy="990600"/>
          </a:xfrm>
          <a:prstGeom prst="rect">
            <a:avLst/>
          </a:prstGeom>
          <a:ln w="38100">
            <a:solidFill>
              <a:srgbClr val="0070C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600" dirty="0">
              <a:solidFill>
                <a:schemeClr val="accent6">
                  <a:lumMod val="75000"/>
                </a:schemeClr>
              </a:solidFill>
            </a:endParaRPr>
          </a:p>
        </p:txBody>
      </p:sp>
    </p:spTree>
    <p:extLst>
      <p:ext uri="{BB962C8B-B14F-4D97-AF65-F5344CB8AC3E}">
        <p14:creationId xmlns:p14="http://schemas.microsoft.com/office/powerpoint/2010/main" val="246435085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609600"/>
            <a:ext cx="3657600" cy="4038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990600"/>
            <a:ext cx="3962400" cy="3886200"/>
          </a:xfrm>
          <a:prstGeom prst="rect">
            <a:avLst/>
          </a:prstGeom>
        </p:spPr>
      </p:pic>
      <p:cxnSp>
        <p:nvCxnSpPr>
          <p:cNvPr id="7" name="Straight Arrow Connector 6"/>
          <p:cNvCxnSpPr/>
          <p:nvPr/>
        </p:nvCxnSpPr>
        <p:spPr>
          <a:xfrm>
            <a:off x="4114800" y="32766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0600" y="5181600"/>
            <a:ext cx="22860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rgbClr val="7030A0"/>
                </a:solidFill>
              </a:rPr>
              <a:t>Cây pơ - mu</a:t>
            </a:r>
          </a:p>
        </p:txBody>
      </p:sp>
      <p:sp>
        <p:nvSpPr>
          <p:cNvPr id="11" name="Rectangle 10"/>
          <p:cNvSpPr/>
          <p:nvPr/>
        </p:nvSpPr>
        <p:spPr>
          <a:xfrm>
            <a:off x="5562600" y="5181600"/>
            <a:ext cx="274320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rgbClr val="7030A0"/>
                </a:solidFill>
              </a:rPr>
              <a:t>Người lính canh</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5800"/>
            <a:ext cx="3757613" cy="4343400"/>
          </a:xfrm>
          <a:prstGeom prst="rect">
            <a:avLst/>
          </a:prstGeom>
        </p:spPr>
      </p:pic>
      <p:cxnSp>
        <p:nvCxnSpPr>
          <p:cNvPr id="16" name="Straight Arrow Connector 15"/>
          <p:cNvCxnSpPr/>
          <p:nvPr/>
        </p:nvCxnSpPr>
        <p:spPr>
          <a:xfrm>
            <a:off x="4133850" y="2705100"/>
            <a:ext cx="59055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685800"/>
            <a:ext cx="4057650" cy="4343400"/>
          </a:xfrm>
          <a:prstGeom prst="rect">
            <a:avLst/>
          </a:prstGeom>
        </p:spPr>
      </p:pic>
      <p:sp>
        <p:nvSpPr>
          <p:cNvPr id="6" name="Rectangle 5"/>
          <p:cNvSpPr/>
          <p:nvPr/>
        </p:nvSpPr>
        <p:spPr>
          <a:xfrm>
            <a:off x="990600" y="5181600"/>
            <a:ext cx="23622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Cây pơ - mu</a:t>
            </a:r>
          </a:p>
        </p:txBody>
      </p:sp>
      <p:sp>
        <p:nvSpPr>
          <p:cNvPr id="14" name="Rectangle 13"/>
          <p:cNvSpPr/>
          <p:nvPr/>
        </p:nvSpPr>
        <p:spPr>
          <a:xfrm>
            <a:off x="5715000" y="5181600"/>
            <a:ext cx="23622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chemeClr val="tx1"/>
                </a:solidFill>
              </a:rPr>
              <a:t>Người lính canh</a:t>
            </a:r>
          </a:p>
        </p:txBody>
      </p:sp>
    </p:spTree>
    <p:extLst>
      <p:ext uri="{BB962C8B-B14F-4D97-AF65-F5344CB8AC3E}">
        <p14:creationId xmlns:p14="http://schemas.microsoft.com/office/powerpoint/2010/main" val="293132117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lstStyle/>
          <a:p>
            <a:br>
              <a:rPr lang="en-US" dirty="0"/>
            </a:b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5753736"/>
              </p:ext>
            </p:extLst>
          </p:nvPr>
        </p:nvGraphicFramePr>
        <p:xfrm>
          <a:off x="284019" y="1524000"/>
          <a:ext cx="8478982" cy="4953000"/>
        </p:xfrm>
        <a:graphic>
          <a:graphicData uri="http://schemas.openxmlformats.org/drawingml/2006/table">
            <a:tbl>
              <a:tblPr firstRow="1" bandRow="1">
                <a:tableStyleId>{5C22544A-7EE6-4342-B048-85BDC9FD1C3A}</a:tableStyleId>
              </a:tblPr>
              <a:tblGrid>
                <a:gridCol w="2992581">
                  <a:extLst>
                    <a:ext uri="{9D8B030D-6E8A-4147-A177-3AD203B41FA5}">
                      <a16:colId xmlns:a16="http://schemas.microsoft.com/office/drawing/2014/main" val="20000"/>
                    </a:ext>
                  </a:extLst>
                </a:gridCol>
                <a:gridCol w="2229309">
                  <a:extLst>
                    <a:ext uri="{9D8B030D-6E8A-4147-A177-3AD203B41FA5}">
                      <a16:colId xmlns:a16="http://schemas.microsoft.com/office/drawing/2014/main" val="20001"/>
                    </a:ext>
                  </a:extLst>
                </a:gridCol>
                <a:gridCol w="3257092">
                  <a:extLst>
                    <a:ext uri="{9D8B030D-6E8A-4147-A177-3AD203B41FA5}">
                      <a16:colId xmlns:a16="http://schemas.microsoft.com/office/drawing/2014/main" val="20002"/>
                    </a:ext>
                  </a:extLst>
                </a:gridCol>
              </a:tblGrid>
              <a:tr h="1066800">
                <a:tc>
                  <a:txBody>
                    <a:bodyPr/>
                    <a:lstStyle/>
                    <a:p>
                      <a:pPr algn="ctr"/>
                      <a:endParaRPr lang="en-US" sz="1800" dirty="0">
                        <a:solidFill>
                          <a:schemeClr val="bg1"/>
                        </a:solidFill>
                      </a:endParaRPr>
                    </a:p>
                    <a:p>
                      <a:pPr algn="ctr"/>
                      <a:r>
                        <a:rPr lang="en-US" sz="3200" dirty="0">
                          <a:solidFill>
                            <a:srgbClr val="7030A0"/>
                          </a:solidFill>
                          <a:latin typeface="Times New Roman" pitchFamily="18" charset="0"/>
                          <a:cs typeface="Times New Roman" pitchFamily="18" charset="0"/>
                        </a:rPr>
                        <a:t>Sự</a:t>
                      </a:r>
                      <a:r>
                        <a:rPr lang="en-US" sz="3200" baseline="0" dirty="0">
                          <a:solidFill>
                            <a:srgbClr val="7030A0"/>
                          </a:solidFill>
                          <a:latin typeface="Times New Roman" pitchFamily="18" charset="0"/>
                          <a:cs typeface="Times New Roman" pitchFamily="18" charset="0"/>
                        </a:rPr>
                        <a:t> vật A</a:t>
                      </a:r>
                      <a:endParaRPr lang="en-US" sz="32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dirty="0"/>
                    </a:p>
                    <a:p>
                      <a:pPr algn="ctr"/>
                      <a:r>
                        <a:rPr lang="en-US" sz="3200" dirty="0">
                          <a:solidFill>
                            <a:srgbClr val="7030A0"/>
                          </a:solidFill>
                        </a:rPr>
                        <a:t>Từ</a:t>
                      </a:r>
                      <a:r>
                        <a:rPr lang="en-US" sz="3200" baseline="0" dirty="0">
                          <a:solidFill>
                            <a:srgbClr val="7030A0"/>
                          </a:solidFill>
                        </a:rPr>
                        <a:t> so sánh</a:t>
                      </a:r>
                      <a:endParaRPr lang="en-US" sz="3200" dirty="0">
                        <a:solidFill>
                          <a:srgbClr val="7030A0"/>
                        </a:solidFill>
                      </a:endParaRPr>
                    </a:p>
                  </a:txBody>
                  <a:tcPr>
                    <a:solidFill>
                      <a:schemeClr val="accent6">
                        <a:lumMod val="40000"/>
                        <a:lumOff val="60000"/>
                      </a:schemeClr>
                    </a:solidFill>
                  </a:tcPr>
                </a:tc>
                <a:tc>
                  <a:txBody>
                    <a:bodyPr/>
                    <a:lstStyle/>
                    <a:p>
                      <a:endParaRPr lang="en-US" dirty="0"/>
                    </a:p>
                    <a:p>
                      <a:pPr algn="ctr"/>
                      <a:r>
                        <a:rPr lang="en-US" sz="3200" dirty="0">
                          <a:solidFill>
                            <a:srgbClr val="7030A0"/>
                          </a:solidFill>
                        </a:rPr>
                        <a:t>Sự</a:t>
                      </a:r>
                      <a:r>
                        <a:rPr lang="en-US" sz="3200" baseline="0" dirty="0">
                          <a:solidFill>
                            <a:srgbClr val="7030A0"/>
                          </a:solidFill>
                        </a:rPr>
                        <a:t> vật B</a:t>
                      </a:r>
                      <a:endParaRPr lang="en-US" sz="3200" dirty="0">
                        <a:solidFill>
                          <a:srgbClr val="7030A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838200">
                <a:tc>
                  <a:txBody>
                    <a:bodyPr/>
                    <a:lstStyle/>
                    <a:p>
                      <a:r>
                        <a:rPr lang="en-US" sz="3500" baseline="0" dirty="0">
                          <a:solidFill>
                            <a:srgbClr val="FF0000"/>
                          </a:solidFill>
                          <a:latin typeface="Times New Roman" pitchFamily="18" charset="0"/>
                          <a:cs typeface="Times New Roman" pitchFamily="18" charset="0"/>
                        </a:rPr>
                        <a:t>a.  Trẻ em </a:t>
                      </a:r>
                      <a:endParaRPr lang="en-US" sz="3500" dirty="0">
                        <a:solidFill>
                          <a:srgbClr val="FF0000"/>
                        </a:solidFill>
                        <a:latin typeface="Times New Roman" pitchFamily="18" charset="0"/>
                        <a:cs typeface="Times New Roman" pitchFamily="18" charset="0"/>
                      </a:endParaRPr>
                    </a:p>
                  </a:txBody>
                  <a:tcPr>
                    <a:noFill/>
                  </a:tcPr>
                </a:tc>
                <a:tc>
                  <a:txBody>
                    <a:bodyPr/>
                    <a:lstStyle/>
                    <a:p>
                      <a:pPr algn="ctr"/>
                      <a:r>
                        <a:rPr lang="en-US" sz="3500" b="1" i="1" dirty="0">
                          <a:solidFill>
                            <a:schemeClr val="tx2"/>
                          </a:solidFill>
                        </a:rPr>
                        <a:t>như</a:t>
                      </a:r>
                    </a:p>
                  </a:txBody>
                  <a:tcPr>
                    <a:noFill/>
                  </a:tcPr>
                </a:tc>
                <a:tc>
                  <a:txBody>
                    <a:bodyPr/>
                    <a:lstStyle/>
                    <a:p>
                      <a:pPr algn="ctr"/>
                      <a:r>
                        <a:rPr lang="en-US" sz="3500" dirty="0">
                          <a:solidFill>
                            <a:srgbClr val="FF0000"/>
                          </a:solidFill>
                        </a:rPr>
                        <a:t>búp</a:t>
                      </a:r>
                      <a:r>
                        <a:rPr lang="en-US" sz="3500" baseline="0" dirty="0">
                          <a:solidFill>
                            <a:srgbClr val="FF0000"/>
                          </a:solidFill>
                        </a:rPr>
                        <a:t> trên cành</a:t>
                      </a:r>
                      <a:endParaRPr lang="en-US" sz="3500" dirty="0">
                        <a:solidFill>
                          <a:srgbClr val="FF0000"/>
                        </a:solidFill>
                      </a:endParaRPr>
                    </a:p>
                  </a:txBody>
                  <a:tcPr>
                    <a:noFill/>
                  </a:tcPr>
                </a:tc>
                <a:extLst>
                  <a:ext uri="{0D108BD9-81ED-4DB2-BD59-A6C34878D82A}">
                    <a16:rowId xmlns:a16="http://schemas.microsoft.com/office/drawing/2014/main" val="10001"/>
                  </a:ext>
                </a:extLst>
              </a:tr>
              <a:tr h="990600">
                <a:tc>
                  <a:txBody>
                    <a:bodyPr/>
                    <a:lstStyle/>
                    <a:p>
                      <a:r>
                        <a:rPr lang="en-US" sz="3500" dirty="0">
                          <a:solidFill>
                            <a:srgbClr val="0070C0"/>
                          </a:solidFill>
                          <a:latin typeface="Times New Roman" pitchFamily="18" charset="0"/>
                          <a:cs typeface="Times New Roman" pitchFamily="18" charset="0"/>
                        </a:rPr>
                        <a:t>b.  Ngôi</a:t>
                      </a:r>
                      <a:r>
                        <a:rPr lang="en-US" sz="3500" baseline="0" dirty="0">
                          <a:solidFill>
                            <a:srgbClr val="0070C0"/>
                          </a:solidFill>
                          <a:latin typeface="Times New Roman" pitchFamily="18" charset="0"/>
                          <a:cs typeface="Times New Roman" pitchFamily="18" charset="0"/>
                        </a:rPr>
                        <a:t> nhà </a:t>
                      </a:r>
                      <a:endParaRPr lang="en-US" sz="3500" dirty="0">
                        <a:solidFill>
                          <a:srgbClr val="0070C0"/>
                        </a:solidFill>
                        <a:latin typeface="Times New Roman" pitchFamily="18" charset="0"/>
                        <a:cs typeface="Times New Roman" pitchFamily="18" charset="0"/>
                      </a:endParaRPr>
                    </a:p>
                  </a:txBody>
                  <a:tcPr>
                    <a:noFill/>
                  </a:tcPr>
                </a:tc>
                <a:tc>
                  <a:txBody>
                    <a:bodyPr/>
                    <a:lstStyle/>
                    <a:p>
                      <a:pPr algn="ctr"/>
                      <a:r>
                        <a:rPr lang="en-US" sz="3500" b="0" i="1" dirty="0">
                          <a:solidFill>
                            <a:srgbClr val="0070C0"/>
                          </a:solidFill>
                        </a:rPr>
                        <a:t>như</a:t>
                      </a:r>
                      <a:r>
                        <a:rPr lang="en-US" sz="3500" b="0" i="1" baseline="0" dirty="0">
                          <a:solidFill>
                            <a:srgbClr val="0070C0"/>
                          </a:solidFill>
                        </a:rPr>
                        <a:t> </a:t>
                      </a:r>
                      <a:endParaRPr lang="en-US" sz="3500" b="0" i="1" dirty="0">
                        <a:solidFill>
                          <a:srgbClr val="0070C0"/>
                        </a:solidFill>
                      </a:endParaRPr>
                    </a:p>
                  </a:txBody>
                  <a:tcPr>
                    <a:noFill/>
                  </a:tcPr>
                </a:tc>
                <a:tc>
                  <a:txBody>
                    <a:bodyPr/>
                    <a:lstStyle/>
                    <a:p>
                      <a:pPr algn="ctr"/>
                      <a:r>
                        <a:rPr lang="en-US" sz="3500" dirty="0">
                          <a:solidFill>
                            <a:srgbClr val="0070C0"/>
                          </a:solidFill>
                        </a:rPr>
                        <a:t>trẻ nhỏ</a:t>
                      </a:r>
                    </a:p>
                  </a:txBody>
                  <a:tcPr>
                    <a:noFill/>
                  </a:tcPr>
                </a:tc>
                <a:extLst>
                  <a:ext uri="{0D108BD9-81ED-4DB2-BD59-A6C34878D82A}">
                    <a16:rowId xmlns:a16="http://schemas.microsoft.com/office/drawing/2014/main" val="10002"/>
                  </a:ext>
                </a:extLst>
              </a:tr>
              <a:tr h="1066800">
                <a:tc>
                  <a:txBody>
                    <a:bodyPr/>
                    <a:lstStyle/>
                    <a:p>
                      <a:r>
                        <a:rPr lang="en-US" sz="3500" dirty="0">
                          <a:solidFill>
                            <a:schemeClr val="accent6">
                              <a:lumMod val="75000"/>
                            </a:schemeClr>
                          </a:solidFill>
                          <a:latin typeface="Times New Roman" pitchFamily="18" charset="0"/>
                          <a:cs typeface="Times New Roman" pitchFamily="18" charset="0"/>
                        </a:rPr>
                        <a:t>c.  Cây</a:t>
                      </a:r>
                      <a:r>
                        <a:rPr lang="en-US" sz="3500" baseline="0" dirty="0">
                          <a:solidFill>
                            <a:schemeClr val="accent6">
                              <a:lumMod val="75000"/>
                            </a:schemeClr>
                          </a:solidFill>
                          <a:latin typeface="Times New Roman" pitchFamily="18" charset="0"/>
                          <a:cs typeface="Times New Roman" pitchFamily="18" charset="0"/>
                        </a:rPr>
                        <a:t> pơ-mu</a:t>
                      </a:r>
                      <a:endParaRPr lang="en-US" sz="3500" dirty="0">
                        <a:solidFill>
                          <a:schemeClr val="accent6">
                            <a:lumMod val="75000"/>
                          </a:schemeClr>
                        </a:solidFill>
                        <a:latin typeface="Times New Roman" pitchFamily="18" charset="0"/>
                        <a:cs typeface="Times New Roman" pitchFamily="18" charset="0"/>
                      </a:endParaRPr>
                    </a:p>
                  </a:txBody>
                  <a:tcPr>
                    <a:noFill/>
                  </a:tcPr>
                </a:tc>
                <a:tc>
                  <a:txBody>
                    <a:bodyPr/>
                    <a:lstStyle/>
                    <a:p>
                      <a:pPr algn="ctr"/>
                      <a:r>
                        <a:rPr lang="en-US" sz="3500" b="1" i="1" dirty="0">
                          <a:solidFill>
                            <a:schemeClr val="accent6">
                              <a:lumMod val="75000"/>
                            </a:schemeClr>
                          </a:solidFill>
                        </a:rPr>
                        <a:t>như</a:t>
                      </a:r>
                    </a:p>
                  </a:txBody>
                  <a:tcPr>
                    <a:noFill/>
                  </a:tcPr>
                </a:tc>
                <a:tc>
                  <a:txBody>
                    <a:bodyPr/>
                    <a:lstStyle/>
                    <a:p>
                      <a:pPr algn="ctr"/>
                      <a:r>
                        <a:rPr lang="en-US" sz="3500" dirty="0">
                          <a:solidFill>
                            <a:schemeClr val="accent6">
                              <a:lumMod val="75000"/>
                            </a:schemeClr>
                          </a:solidFill>
                        </a:rPr>
                        <a:t>người lính</a:t>
                      </a:r>
                      <a:r>
                        <a:rPr lang="en-US" sz="3500" baseline="0" dirty="0">
                          <a:solidFill>
                            <a:schemeClr val="accent6">
                              <a:lumMod val="75000"/>
                            </a:schemeClr>
                          </a:solidFill>
                        </a:rPr>
                        <a:t> canh</a:t>
                      </a:r>
                      <a:endParaRPr lang="en-US" sz="3500" dirty="0">
                        <a:solidFill>
                          <a:schemeClr val="accent6">
                            <a:lumMod val="75000"/>
                          </a:schemeClr>
                        </a:solidFill>
                      </a:endParaRPr>
                    </a:p>
                  </a:txBody>
                  <a:tcPr>
                    <a:noFill/>
                  </a:tcPr>
                </a:tc>
                <a:extLst>
                  <a:ext uri="{0D108BD9-81ED-4DB2-BD59-A6C34878D82A}">
                    <a16:rowId xmlns:a16="http://schemas.microsoft.com/office/drawing/2014/main" val="10003"/>
                  </a:ext>
                </a:extLst>
              </a:tr>
              <a:tr h="990600">
                <a:tc>
                  <a:txBody>
                    <a:bodyPr/>
                    <a:lstStyle/>
                    <a:p>
                      <a:r>
                        <a:rPr lang="en-US" sz="3600" dirty="0">
                          <a:solidFill>
                            <a:schemeClr val="tx1"/>
                          </a:solidFill>
                        </a:rPr>
                        <a:t>d</a:t>
                      </a:r>
                    </a:p>
                  </a:txBody>
                  <a:tcPr>
                    <a:noFill/>
                  </a:tcPr>
                </a:tc>
                <a:tc>
                  <a:txBody>
                    <a:bodyPr/>
                    <a:lstStyle/>
                    <a:p>
                      <a:pPr algn="ctr"/>
                      <a:endParaRPr lang="en-US" sz="3500" b="1" i="1" dirty="0"/>
                    </a:p>
                  </a:txBody>
                  <a:tcPr>
                    <a:noFill/>
                  </a:tcPr>
                </a:tc>
                <a:tc>
                  <a:txBody>
                    <a:bodyPr/>
                    <a:lstStyle/>
                    <a:p>
                      <a:pPr algn="ctr"/>
                      <a:endParaRPr lang="en-US" sz="3500" dirty="0"/>
                    </a:p>
                  </a:txBody>
                  <a:tcPr>
                    <a:noFill/>
                  </a:tcPr>
                </a:tc>
                <a:extLst>
                  <a:ext uri="{0D108BD9-81ED-4DB2-BD59-A6C34878D82A}">
                    <a16:rowId xmlns:a16="http://schemas.microsoft.com/office/drawing/2014/main" val="10004"/>
                  </a:ext>
                </a:extLst>
              </a:tr>
            </a:tbl>
          </a:graphicData>
        </a:graphic>
      </p:graphicFrame>
      <p:cxnSp>
        <p:nvCxnSpPr>
          <p:cNvPr id="7" name="Straight Connector 6"/>
          <p:cNvCxnSpPr/>
          <p:nvPr/>
        </p:nvCxnSpPr>
        <p:spPr>
          <a:xfrm>
            <a:off x="304800" y="1524000"/>
            <a:ext cx="0" cy="4953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64770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3000" y="1524000"/>
            <a:ext cx="0" cy="4953000"/>
          </a:xfrm>
          <a:prstGeom prst="line">
            <a:avLst/>
          </a:prstGeom>
          <a:ln w="57150">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15240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8200" y="152400"/>
            <a:ext cx="7467600" cy="1219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chemeClr val="accent2"/>
                </a:solidFill>
                <a:latin typeface="Times New Roman" pitchFamily="18" charset="0"/>
                <a:cs typeface="Times New Roman" pitchFamily="18" charset="0"/>
              </a:rPr>
              <a:t>Luyện</a:t>
            </a:r>
            <a:r>
              <a:rPr lang="en-US" sz="2400" dirty="0">
                <a:solidFill>
                  <a:schemeClr val="accent2"/>
                </a:solidFill>
                <a:latin typeface="Times New Roman" pitchFamily="18" charset="0"/>
                <a:cs typeface="Times New Roman" pitchFamily="18" charset="0"/>
              </a:rPr>
              <a:t> từ và câu</a:t>
            </a:r>
          </a:p>
          <a:p>
            <a:pPr algn="ctr"/>
            <a:r>
              <a:rPr lang="en-US" sz="2800" b="1" dirty="0">
                <a:solidFill>
                  <a:srgbClr val="7030A0"/>
                </a:solidFill>
                <a:latin typeface="Times New Roman" pitchFamily="18" charset="0"/>
                <a:cs typeface="Times New Roman" pitchFamily="18" charset="0"/>
              </a:rPr>
              <a:t>Ôn tập về từ chỉ hoạt động, trạng thái</a:t>
            </a:r>
          </a:p>
        </p:txBody>
      </p:sp>
      <p:cxnSp>
        <p:nvCxnSpPr>
          <p:cNvPr id="16" name="Straight Connector 15"/>
          <p:cNvCxnSpPr/>
          <p:nvPr/>
        </p:nvCxnSpPr>
        <p:spPr>
          <a:xfrm>
            <a:off x="304800" y="34290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44196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2900" y="54864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76600" y="1524000"/>
            <a:ext cx="0" cy="4953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86400" y="1524000"/>
            <a:ext cx="0" cy="4953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800" y="5486400"/>
            <a:ext cx="2971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Times New Roman" pitchFamily="18" charset="0"/>
                <a:cs typeface="Times New Roman" pitchFamily="18" charset="0"/>
              </a:rPr>
              <a:t>   Bà</a:t>
            </a:r>
          </a:p>
        </p:txBody>
      </p:sp>
      <p:sp>
        <p:nvSpPr>
          <p:cNvPr id="23" name="Rectangle 22"/>
          <p:cNvSpPr/>
          <p:nvPr/>
        </p:nvSpPr>
        <p:spPr>
          <a:xfrm>
            <a:off x="3276600" y="5486400"/>
            <a:ext cx="22098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solidFill>
                  <a:schemeClr val="tx1"/>
                </a:solidFill>
                <a:latin typeface="Times New Roman" pitchFamily="18" charset="0"/>
                <a:cs typeface="Times New Roman" pitchFamily="18" charset="0"/>
              </a:rPr>
              <a:t>như</a:t>
            </a:r>
          </a:p>
        </p:txBody>
      </p:sp>
      <p:sp>
        <p:nvSpPr>
          <p:cNvPr id="24" name="Rectangle 23"/>
          <p:cNvSpPr/>
          <p:nvPr/>
        </p:nvSpPr>
        <p:spPr>
          <a:xfrm>
            <a:off x="5500914" y="5486400"/>
            <a:ext cx="3262086"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Quả ngọt</a:t>
            </a:r>
          </a:p>
        </p:txBody>
      </p:sp>
    </p:spTree>
    <p:extLst>
      <p:ext uri="{BB962C8B-B14F-4D97-AF65-F5344CB8AC3E}">
        <p14:creationId xmlns:p14="http://schemas.microsoft.com/office/powerpoint/2010/main" val="389243442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18" descr="J:\giao an vi tinh\GADTLOP  5\08 - PHAN MEM VA TU LIEU CHEP CHO GIAO VIEN\12 - Hinh Anh - Anh Nen\Anh Nen PMSV (77).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800"/>
            <a:ext cx="3243262" cy="2590800"/>
          </a:xfrm>
          <a:prstGeom prst="rect">
            <a:avLst/>
          </a:prstGeom>
          <a:ln w="127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371602"/>
            <a:ext cx="3429000" cy="2743198"/>
          </a:xfrm>
          <a:prstGeom prst="rect">
            <a:avLst/>
          </a:prstGeom>
          <a:ln w="12700">
            <a:solidFill>
              <a:schemeClr val="tx1"/>
            </a:solidFill>
          </a:ln>
        </p:spPr>
      </p:pic>
      <p:cxnSp>
        <p:nvCxnSpPr>
          <p:cNvPr id="9" name="Straight Arrow Connector 8"/>
          <p:cNvCxnSpPr/>
          <p:nvPr/>
        </p:nvCxnSpPr>
        <p:spPr>
          <a:xfrm flipV="1">
            <a:off x="4114800" y="2743200"/>
            <a:ext cx="106680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752600" y="4343400"/>
            <a:ext cx="18288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latin typeface="Times New Roman" pitchFamily="18" charset="0"/>
                <a:cs typeface="Times New Roman" pitchFamily="18" charset="0"/>
              </a:rPr>
              <a:t>Bà</a:t>
            </a:r>
            <a:r>
              <a:rPr lang="en-US" dirty="0"/>
              <a:t> </a:t>
            </a:r>
          </a:p>
        </p:txBody>
      </p:sp>
      <p:sp>
        <p:nvSpPr>
          <p:cNvPr id="10" name="Rectangle 9"/>
          <p:cNvSpPr/>
          <p:nvPr/>
        </p:nvSpPr>
        <p:spPr>
          <a:xfrm>
            <a:off x="5968314" y="4386649"/>
            <a:ext cx="2108886"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Times New Roman" pitchFamily="18" charset="0"/>
                <a:cs typeface="Times New Roman" pitchFamily="18" charset="0"/>
              </a:rPr>
              <a:t>Qủa</a:t>
            </a:r>
            <a:r>
              <a:rPr lang="en-US" sz="3200" dirty="0">
                <a:latin typeface="Times New Roman" pitchFamily="18" charset="0"/>
                <a:cs typeface="Times New Roman" pitchFamily="18" charset="0"/>
              </a:rPr>
              <a:t> ngọt</a:t>
            </a:r>
          </a:p>
        </p:txBody>
      </p:sp>
    </p:spTree>
    <p:extLst>
      <p:ext uri="{BB962C8B-B14F-4D97-AF65-F5344CB8AC3E}">
        <p14:creationId xmlns:p14="http://schemas.microsoft.com/office/powerpoint/2010/main" val="33714514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
            <a:ext cx="2438400" cy="1524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76200"/>
            <a:ext cx="2895600" cy="1524000"/>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676400"/>
            <a:ext cx="2819400" cy="1676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76400"/>
            <a:ext cx="2819400" cy="1676400"/>
          </a:xfrm>
          <a:prstGeom prst="rect">
            <a:avLst/>
          </a:prstGeom>
          <a:ln w="12700">
            <a:solidFill>
              <a:schemeClr val="tx1"/>
            </a:solidFill>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3429000"/>
            <a:ext cx="2857500" cy="16764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3429000"/>
            <a:ext cx="3048000" cy="17526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5181600"/>
            <a:ext cx="2819400" cy="1600200"/>
          </a:xfrm>
          <a:prstGeom prst="rect">
            <a:avLst/>
          </a:prstGeom>
          <a:ln w="12700">
            <a:solidFill>
              <a:schemeClr val="tx1"/>
            </a:solidFill>
          </a:ln>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5257800"/>
            <a:ext cx="2819400" cy="1600200"/>
          </a:xfrm>
          <a:prstGeom prst="rect">
            <a:avLst/>
          </a:prstGeom>
          <a:ln w="12700">
            <a:solidFill>
              <a:schemeClr val="tx1"/>
            </a:solidFill>
          </a:ln>
        </p:spPr>
      </p:pic>
      <p:sp>
        <p:nvSpPr>
          <p:cNvPr id="14" name="Right Arrow 13"/>
          <p:cNvSpPr/>
          <p:nvPr/>
        </p:nvSpPr>
        <p:spPr>
          <a:xfrm>
            <a:off x="3048000" y="609600"/>
            <a:ext cx="7178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5029200" y="2209800"/>
            <a:ext cx="914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962400" y="4114800"/>
            <a:ext cx="1283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45609" y="5739384"/>
            <a:ext cx="7880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50981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1"/>
          </a:solidFill>
        </p:spPr>
        <p:style>
          <a:lnRef idx="1">
            <a:schemeClr val="accent3"/>
          </a:lnRef>
          <a:fillRef idx="2">
            <a:schemeClr val="accent3"/>
          </a:fillRef>
          <a:effectRef idx="1">
            <a:schemeClr val="accent3"/>
          </a:effectRef>
          <a:fontRef idx="minor">
            <a:schemeClr val="dk1"/>
          </a:fontRef>
        </p:style>
        <p:txBody>
          <a:bodyPr/>
          <a:lstStyle/>
          <a:p>
            <a:r>
              <a:rPr lang="en-US" sz="2400" dirty="0" err="1">
                <a:solidFill>
                  <a:srgbClr val="C00000"/>
                </a:solidFill>
                <a:latin typeface="Times New Roman" pitchFamily="18" charset="0"/>
                <a:cs typeface="Times New Roman" pitchFamily="18" charset="0"/>
              </a:rPr>
              <a:t>Luyện</a:t>
            </a:r>
            <a:r>
              <a:rPr lang="en-US" sz="2400" dirty="0">
                <a:solidFill>
                  <a:srgbClr val="C00000"/>
                </a:solidFill>
                <a:latin typeface="Times New Roman" pitchFamily="18" charset="0"/>
                <a:cs typeface="Times New Roman" pitchFamily="18" charset="0"/>
              </a:rPr>
              <a:t> từ và câu</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a:t>
            </a:r>
            <a:r>
              <a:rPr lang="en-US" sz="2800" b="1" dirty="0">
                <a:solidFill>
                  <a:srgbClr val="7030A0"/>
                </a:solidFill>
                <a:latin typeface="Times New Roman" pitchFamily="18" charset="0"/>
                <a:cs typeface="Times New Roman" pitchFamily="18" charset="0"/>
              </a:rPr>
              <a:t>Ôn tập về từ chỉ hoạt động, trạng thái. So sánh</a:t>
            </a:r>
            <a:br>
              <a:rPr lang="en-US" sz="4000" dirty="0">
                <a:solidFill>
                  <a:srgbClr val="7030A0"/>
                </a:solidFill>
              </a:rPr>
            </a:br>
            <a:br>
              <a:rPr lang="en-US" sz="4000" dirty="0">
                <a:solidFill>
                  <a:srgbClr val="7030A0"/>
                </a:solidFill>
              </a:rPr>
            </a:br>
            <a:r>
              <a:rPr lang="en-US" sz="3200" b="1" dirty="0">
                <a:solidFill>
                  <a:srgbClr val="EC4044"/>
                </a:solidFill>
                <a:latin typeface="Times New Roman" pitchFamily="18" charset="0"/>
                <a:cs typeface="Times New Roman" pitchFamily="18" charset="0"/>
              </a:rPr>
              <a:t>Các hình ảnh được so sánh ở trên là những</a:t>
            </a:r>
            <a:br>
              <a:rPr lang="en-US" sz="3200" b="1" dirty="0">
                <a:solidFill>
                  <a:srgbClr val="EC4044"/>
                </a:solidFill>
                <a:latin typeface="Times New Roman" pitchFamily="18" charset="0"/>
                <a:cs typeface="Times New Roman" pitchFamily="18" charset="0"/>
              </a:rPr>
            </a:br>
            <a:r>
              <a:rPr lang="en-US" sz="3200" b="1" dirty="0">
                <a:solidFill>
                  <a:srgbClr val="EC4044"/>
                </a:solidFill>
                <a:latin typeface="Times New Roman" pitchFamily="18" charset="0"/>
                <a:cs typeface="Times New Roman" pitchFamily="18" charset="0"/>
              </a:rPr>
              <a:t>hình ảnh như thế nào ?</a:t>
            </a:r>
            <a:br>
              <a:rPr lang="en-US" sz="3200" b="1" dirty="0">
                <a:solidFill>
                  <a:srgbClr val="EC4044"/>
                </a:solidFill>
                <a:latin typeface="Times New Roman" pitchFamily="18" charset="0"/>
                <a:cs typeface="Times New Roman" pitchFamily="18" charset="0"/>
              </a:rPr>
            </a:br>
            <a:br>
              <a:rPr lang="en-US" sz="3200" b="1" dirty="0">
                <a:solidFill>
                  <a:srgbClr val="EC4044"/>
                </a:solidFill>
                <a:latin typeface="Arial" pitchFamily="34" charset="0"/>
                <a:cs typeface="Arial" pitchFamily="34" charset="0"/>
              </a:rPr>
            </a:br>
            <a:br>
              <a:rPr lang="en-US" sz="3200" b="1" dirty="0">
                <a:solidFill>
                  <a:srgbClr val="EC4044"/>
                </a:solidFill>
                <a:latin typeface="Arial" pitchFamily="34" charset="0"/>
                <a:cs typeface="Arial" pitchFamily="34" charset="0"/>
              </a:rPr>
            </a:br>
            <a:br>
              <a:rPr lang="en-US" sz="3200" b="1" dirty="0">
                <a:solidFill>
                  <a:srgbClr val="EC4044"/>
                </a:solidFill>
                <a:latin typeface="Arial" pitchFamily="34" charset="0"/>
                <a:cs typeface="Arial" pitchFamily="34" charset="0"/>
              </a:rPr>
            </a:br>
            <a:br>
              <a:rPr lang="en-US" sz="3200" b="1" dirty="0">
                <a:solidFill>
                  <a:srgbClr val="EC4044"/>
                </a:solidFill>
                <a:latin typeface="Arial" pitchFamily="34" charset="0"/>
                <a:cs typeface="Arial" pitchFamily="34" charset="0"/>
              </a:rPr>
            </a:br>
            <a:br>
              <a:rPr lang="en-US" dirty="0">
                <a:solidFill>
                  <a:srgbClr val="EC4044"/>
                </a:solidFill>
              </a:rPr>
            </a:br>
            <a:endParaRPr lang="en-US" dirty="0"/>
          </a:p>
        </p:txBody>
      </p:sp>
      <p:sp>
        <p:nvSpPr>
          <p:cNvPr id="4" name="Sun 3"/>
          <p:cNvSpPr/>
          <p:nvPr/>
        </p:nvSpPr>
        <p:spPr>
          <a:xfrm>
            <a:off x="76200" y="76200"/>
            <a:ext cx="1371600" cy="1219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0600"/>
            <a:ext cx="9144000" cy="2057400"/>
          </a:xfrm>
          <a:prstGeom prst="rect">
            <a:avLst/>
          </a:prstGeom>
        </p:spPr>
      </p:pic>
    </p:spTree>
    <p:extLst>
      <p:ext uri="{BB962C8B-B14F-4D97-AF65-F5344CB8AC3E}">
        <p14:creationId xmlns:p14="http://schemas.microsoft.com/office/powerpoint/2010/main" val="242004949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1"/>
          </a:solidFill>
          <a:ln w="9525">
            <a:noFill/>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700" dirty="0"/>
              <a:t>                           </a:t>
            </a:r>
            <a:br>
              <a:rPr lang="en-US" sz="2700" dirty="0"/>
            </a:br>
            <a:r>
              <a:rPr lang="en-US" sz="2400" dirty="0" err="1">
                <a:solidFill>
                  <a:srgbClr val="C00000"/>
                </a:solidFill>
              </a:rPr>
              <a:t>Luyện</a:t>
            </a:r>
            <a:r>
              <a:rPr lang="en-US" sz="2400" dirty="0">
                <a:solidFill>
                  <a:srgbClr val="C00000"/>
                </a:solidFill>
              </a:rPr>
              <a:t> từ và câu</a:t>
            </a:r>
            <a:br>
              <a:rPr lang="en-US" sz="2400" dirty="0"/>
            </a:br>
            <a:r>
              <a:rPr lang="en-US" sz="2400" dirty="0"/>
              <a:t>                      </a:t>
            </a:r>
            <a:r>
              <a:rPr lang="en-US" sz="3100" b="1" dirty="0">
                <a:solidFill>
                  <a:srgbClr val="7030A0"/>
                </a:solidFill>
              </a:rPr>
              <a:t>Ôn tập về từ chỉ hoạt động, trạng thái. So sánh</a:t>
            </a:r>
            <a:br>
              <a:rPr lang="en-US" sz="3100" dirty="0">
                <a:solidFill>
                  <a:srgbClr val="7030A0"/>
                </a:solidFill>
              </a:rPr>
            </a:br>
            <a:r>
              <a:rPr lang="en-US" sz="2400" dirty="0">
                <a:solidFill>
                  <a:srgbClr val="7030A0"/>
                </a:solidFill>
              </a:rPr>
              <a:t>                         </a:t>
            </a:r>
            <a:br>
              <a:rPr lang="en-US" sz="2400" dirty="0">
                <a:solidFill>
                  <a:srgbClr val="7030A0"/>
                </a:solidFill>
              </a:rPr>
            </a:br>
            <a:r>
              <a:rPr lang="en-US" sz="2400" dirty="0">
                <a:solidFill>
                  <a:srgbClr val="7030A0"/>
                </a:solidFill>
              </a:rPr>
              <a:t>                         </a:t>
            </a:r>
            <a:br>
              <a:rPr lang="en-US" sz="2400" dirty="0">
                <a:solidFill>
                  <a:srgbClr val="7030A0"/>
                </a:solidFill>
              </a:rPr>
            </a:br>
            <a:br>
              <a:rPr lang="en-US" sz="2400" dirty="0">
                <a:solidFill>
                  <a:srgbClr val="7030A0"/>
                </a:solidFill>
              </a:rPr>
            </a:br>
            <a:br>
              <a:rPr lang="en-US" sz="2400" dirty="0">
                <a:solidFill>
                  <a:srgbClr val="7030A0"/>
                </a:solidFill>
              </a:rPr>
            </a:br>
            <a:r>
              <a:rPr lang="en-US" sz="2400" dirty="0">
                <a:solidFill>
                  <a:srgbClr val="7030A0"/>
                </a:solidFill>
              </a:rPr>
              <a:t>                                                                  </a:t>
            </a:r>
            <a:br>
              <a:rPr lang="en-US" sz="2400" dirty="0">
                <a:solidFill>
                  <a:srgbClr val="7030A0"/>
                </a:solidFill>
              </a:rPr>
            </a:br>
            <a:r>
              <a:rPr lang="en-US" sz="2400" dirty="0">
                <a:solidFill>
                  <a:srgbClr val="7030A0"/>
                </a:solidFill>
              </a:rPr>
              <a:t>                                                            </a:t>
            </a:r>
            <a:br>
              <a:rPr lang="en-US" sz="3600" dirty="0">
                <a:solidFill>
                  <a:srgbClr val="7030A0"/>
                </a:solidFill>
              </a:rPr>
            </a:br>
            <a:br>
              <a:rPr lang="en-US" sz="3600" dirty="0">
                <a:solidFill>
                  <a:srgbClr val="7030A0"/>
                </a:solidFill>
              </a:rPr>
            </a:br>
            <a:r>
              <a:rPr lang="en-US" sz="2700" dirty="0">
                <a:solidFill>
                  <a:srgbClr val="7030A0"/>
                </a:solidFill>
              </a:rPr>
              <a:t>                                                   </a:t>
            </a:r>
            <a:br>
              <a:rPr lang="en-US" sz="2700" dirty="0">
                <a:solidFill>
                  <a:srgbClr val="7030A0"/>
                </a:solidFill>
              </a:rPr>
            </a:br>
            <a:r>
              <a:rPr lang="en-US" sz="2700" dirty="0">
                <a:solidFill>
                  <a:srgbClr val="7030A0"/>
                </a:solidFill>
              </a:rPr>
              <a:t>                                                </a:t>
            </a:r>
            <a:br>
              <a:rPr lang="en-US" sz="2700" dirty="0">
                <a:solidFill>
                  <a:srgbClr val="7030A0"/>
                </a:solidFill>
              </a:rPr>
            </a:br>
            <a:br>
              <a:rPr lang="en-US" sz="2700" dirty="0">
                <a:solidFill>
                  <a:srgbClr val="7030A0"/>
                </a:solidFill>
              </a:rPr>
            </a:br>
            <a:r>
              <a:rPr lang="en-US" sz="3600" dirty="0">
                <a:solidFill>
                  <a:srgbClr val="7030A0"/>
                </a:solidFill>
              </a:rPr>
              <a:t>                       </a:t>
            </a:r>
            <a:r>
              <a:rPr lang="en-US" sz="2700" dirty="0">
                <a:solidFill>
                  <a:srgbClr val="7030A0"/>
                </a:solidFill>
              </a:rPr>
              <a:t>                                   </a:t>
            </a:r>
            <a:br>
              <a:rPr lang="en-US" sz="3600" dirty="0">
                <a:solidFill>
                  <a:srgbClr val="7030A0"/>
                </a:solidFill>
              </a:rPr>
            </a:br>
            <a:br>
              <a:rPr lang="en-US" sz="2700" dirty="0">
                <a:solidFill>
                  <a:srgbClr val="7030A0"/>
                </a:solidFill>
              </a:rPr>
            </a:br>
            <a:br>
              <a:rPr lang="en-US" sz="2700" dirty="0">
                <a:solidFill>
                  <a:srgbClr val="7030A0"/>
                </a:solidFill>
              </a:rPr>
            </a:br>
            <a:br>
              <a:rPr lang="en-US" sz="2400" dirty="0">
                <a:solidFill>
                  <a:srgbClr val="7030A0"/>
                </a:solidFill>
              </a:rPr>
            </a:br>
            <a:endParaRPr lang="en-US" sz="2400" dirty="0"/>
          </a:p>
        </p:txBody>
      </p:sp>
      <p:sp>
        <p:nvSpPr>
          <p:cNvPr id="6" name="Sun 5"/>
          <p:cNvSpPr/>
          <p:nvPr/>
        </p:nvSpPr>
        <p:spPr>
          <a:xfrm>
            <a:off x="76200" y="152400"/>
            <a:ext cx="1371600" cy="1219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1676400"/>
            <a:ext cx="9067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EC4044"/>
                </a:solidFill>
                <a:latin typeface="Century" pitchFamily="18" charset="0"/>
              </a:rPr>
              <a:t>Đây là các hình ảnh so sánh giữa </a:t>
            </a:r>
            <a:r>
              <a:rPr lang="en-US" sz="3000" b="1" u="sng" dirty="0">
                <a:solidFill>
                  <a:srgbClr val="EC4044"/>
                </a:solidFill>
                <a:latin typeface="Century" pitchFamily="18" charset="0"/>
              </a:rPr>
              <a:t>người</a:t>
            </a:r>
            <a:r>
              <a:rPr lang="en-US" sz="3000" b="1" dirty="0">
                <a:solidFill>
                  <a:srgbClr val="EC4044"/>
                </a:solidFill>
                <a:latin typeface="Century" pitchFamily="18" charset="0"/>
              </a:rPr>
              <a:t> với </a:t>
            </a:r>
            <a:r>
              <a:rPr lang="en-US" sz="3000" b="1" u="sng" dirty="0">
                <a:solidFill>
                  <a:srgbClr val="EC4044"/>
                </a:solidFill>
                <a:latin typeface="Century" pitchFamily="18" charset="0"/>
              </a:rPr>
              <a:t>sự vật</a:t>
            </a:r>
            <a:r>
              <a:rPr lang="en-US" sz="3200" b="1" dirty="0">
                <a:solidFill>
                  <a:srgbClr val="EC4044"/>
                </a:solidFill>
                <a:latin typeface="Century" pitchFamily="18" charset="0"/>
              </a:rPr>
              <a:t>.</a:t>
            </a:r>
          </a:p>
        </p:txBody>
      </p:sp>
      <p:sp>
        <p:nvSpPr>
          <p:cNvPr id="5" name="Rectangle 4"/>
          <p:cNvSpPr/>
          <p:nvPr/>
        </p:nvSpPr>
        <p:spPr>
          <a:xfrm>
            <a:off x="762000" y="2590800"/>
            <a:ext cx="7543800" cy="3505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0" y="2590800"/>
            <a:ext cx="0" cy="3505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3581400"/>
            <a:ext cx="75438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00200" y="3733800"/>
            <a:ext cx="16383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Trẻ em</a:t>
            </a:r>
            <a:endParaRPr lang="en-US" sz="3200" dirty="0"/>
          </a:p>
        </p:txBody>
      </p:sp>
      <p:sp>
        <p:nvSpPr>
          <p:cNvPr id="19" name="Rectangle 18"/>
          <p:cNvSpPr/>
          <p:nvPr/>
        </p:nvSpPr>
        <p:spPr>
          <a:xfrm>
            <a:off x="990600" y="4876800"/>
            <a:ext cx="3276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người lính canh</a:t>
            </a:r>
            <a:endParaRPr lang="en-US" sz="3200" dirty="0"/>
          </a:p>
        </p:txBody>
      </p:sp>
      <p:sp>
        <p:nvSpPr>
          <p:cNvPr id="20" name="Rectangle 19"/>
          <p:cNvSpPr/>
          <p:nvPr/>
        </p:nvSpPr>
        <p:spPr>
          <a:xfrm>
            <a:off x="1447800" y="4343400"/>
            <a:ext cx="19431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Trẻ nhỏ</a:t>
            </a:r>
            <a:endParaRPr lang="en-US" sz="3200" dirty="0"/>
          </a:p>
        </p:txBody>
      </p:sp>
      <p:cxnSp>
        <p:nvCxnSpPr>
          <p:cNvPr id="26" name="Straight Connector 25"/>
          <p:cNvCxnSpPr/>
          <p:nvPr/>
        </p:nvCxnSpPr>
        <p:spPr>
          <a:xfrm>
            <a:off x="762000" y="42672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 y="48768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62000" y="5486400"/>
            <a:ext cx="754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524000" y="2743200"/>
            <a:ext cx="1981200" cy="595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E00D0"/>
                </a:solidFill>
              </a:rPr>
              <a:t>Chỉ người </a:t>
            </a:r>
          </a:p>
        </p:txBody>
      </p:sp>
      <p:sp>
        <p:nvSpPr>
          <p:cNvPr id="42" name="Rectangle 41"/>
          <p:cNvSpPr/>
          <p:nvPr/>
        </p:nvSpPr>
        <p:spPr>
          <a:xfrm>
            <a:off x="5486400" y="2757055"/>
            <a:ext cx="1981200" cy="595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1E00D0"/>
                </a:solidFill>
              </a:rPr>
              <a:t>Chỉ sự vật </a:t>
            </a:r>
          </a:p>
        </p:txBody>
      </p:sp>
      <p:sp>
        <p:nvSpPr>
          <p:cNvPr id="43" name="Rectangle 42"/>
          <p:cNvSpPr/>
          <p:nvPr/>
        </p:nvSpPr>
        <p:spPr>
          <a:xfrm>
            <a:off x="5029200" y="3657600"/>
            <a:ext cx="2819400" cy="581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búp trên cành</a:t>
            </a:r>
            <a:endParaRPr lang="en-US" sz="3200" dirty="0"/>
          </a:p>
        </p:txBody>
      </p:sp>
      <p:sp>
        <p:nvSpPr>
          <p:cNvPr id="44" name="Rectangle 43"/>
          <p:cNvSpPr/>
          <p:nvPr/>
        </p:nvSpPr>
        <p:spPr>
          <a:xfrm>
            <a:off x="4648200" y="4876800"/>
            <a:ext cx="3352800" cy="519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cây pơ – mu</a:t>
            </a:r>
            <a:endParaRPr lang="en-US" sz="3200" dirty="0"/>
          </a:p>
        </p:txBody>
      </p:sp>
      <p:sp>
        <p:nvSpPr>
          <p:cNvPr id="45" name="Rectangle 44"/>
          <p:cNvSpPr/>
          <p:nvPr/>
        </p:nvSpPr>
        <p:spPr>
          <a:xfrm>
            <a:off x="1447800" y="5562600"/>
            <a:ext cx="17907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Bà</a:t>
            </a:r>
            <a:endParaRPr lang="en-US" sz="3200" dirty="0"/>
          </a:p>
        </p:txBody>
      </p:sp>
      <p:sp>
        <p:nvSpPr>
          <p:cNvPr id="46" name="Rectangle 45"/>
          <p:cNvSpPr/>
          <p:nvPr/>
        </p:nvSpPr>
        <p:spPr>
          <a:xfrm>
            <a:off x="4648200" y="5486400"/>
            <a:ext cx="2971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quả ngọt </a:t>
            </a:r>
            <a:endParaRPr lang="en-US" sz="3200" dirty="0"/>
          </a:p>
        </p:txBody>
      </p:sp>
      <p:sp>
        <p:nvSpPr>
          <p:cNvPr id="56" name="Rectangle 55"/>
          <p:cNvSpPr/>
          <p:nvPr/>
        </p:nvSpPr>
        <p:spPr>
          <a:xfrm>
            <a:off x="4800600" y="4343400"/>
            <a:ext cx="2438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7030A0"/>
                </a:solidFill>
              </a:rPr>
              <a:t>ngôi nhà</a:t>
            </a:r>
            <a:endParaRPr lang="en-US" sz="3200" dirty="0"/>
          </a:p>
        </p:txBody>
      </p:sp>
    </p:spTree>
    <p:extLst>
      <p:ext uri="{BB962C8B-B14F-4D97-AF65-F5344CB8AC3E}">
        <p14:creationId xmlns:p14="http://schemas.microsoft.com/office/powerpoint/2010/main" val="240369698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style>
          <a:lnRef idx="2">
            <a:schemeClr val="accent1"/>
          </a:lnRef>
          <a:fillRef idx="1">
            <a:schemeClr val="lt1"/>
          </a:fillRef>
          <a:effectRef idx="0">
            <a:schemeClr val="accent1"/>
          </a:effectRef>
          <a:fontRef idx="minor">
            <a:schemeClr val="dk1"/>
          </a:fontRef>
        </p:style>
        <p:txBody>
          <a:bodyPr>
            <a:normAutofit/>
          </a:bodyPr>
          <a:lstStyle/>
          <a:p>
            <a:br>
              <a:rPr lang="en-US" sz="1400" dirty="0">
                <a:solidFill>
                  <a:srgbClr val="7030A0"/>
                </a:solidFill>
              </a:rPr>
            </a:br>
            <a:endParaRPr lang="en-US" sz="1600" dirty="0"/>
          </a:p>
        </p:txBody>
      </p:sp>
      <p:sp>
        <p:nvSpPr>
          <p:cNvPr id="9" name="Horizontal Scroll 8"/>
          <p:cNvSpPr/>
          <p:nvPr/>
        </p:nvSpPr>
        <p:spPr>
          <a:xfrm>
            <a:off x="1209675" y="3276600"/>
            <a:ext cx="6715125" cy="3276600"/>
          </a:xfrm>
          <a:prstGeom prst="horizontalScroll">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000" dirty="0">
              <a:solidFill>
                <a:srgbClr val="7030A0"/>
              </a:solidFill>
              <a:latin typeface="Arial" pitchFamily="34" charset="0"/>
              <a:cs typeface="Arial" pitchFamily="34" charset="0"/>
            </a:endParaRPr>
          </a:p>
          <a:p>
            <a:pPr algn="ctr"/>
            <a:r>
              <a:rPr lang="en-US" sz="3300" dirty="0">
                <a:solidFill>
                  <a:srgbClr val="1E00D0"/>
                </a:solidFill>
                <a:latin typeface="Times New Roman" pitchFamily="18" charset="0"/>
                <a:cs typeface="Times New Roman" pitchFamily="18" charset="0"/>
              </a:rPr>
              <a:t>Vị trí của người và sự vật có thể thay đổi vị trí cho nhau</a:t>
            </a:r>
            <a:r>
              <a:rPr lang="en-US" sz="3500" dirty="0">
                <a:solidFill>
                  <a:srgbClr val="1E00D0"/>
                </a:solidFill>
                <a:latin typeface="Times New Roman" pitchFamily="18" charset="0"/>
                <a:cs typeface="Times New Roman" pitchFamily="18" charset="0"/>
              </a:rPr>
              <a:t>. </a:t>
            </a:r>
          </a:p>
          <a:p>
            <a:pPr marL="457200" indent="-457200" algn="ctr">
              <a:buFont typeface="Wingdings" pitchFamily="2" charset="2"/>
              <a:buChar char="v"/>
            </a:pPr>
            <a:r>
              <a:rPr lang="en-US" sz="3300" dirty="0">
                <a:solidFill>
                  <a:srgbClr val="1E00D0"/>
                </a:solidFill>
                <a:latin typeface="Times New Roman" pitchFamily="18" charset="0"/>
                <a:cs typeface="Times New Roman" pitchFamily="18" charset="0"/>
              </a:rPr>
              <a:t>Có khi sự vật đứng trước cũng có khi từ chỉ người đứng trước</a:t>
            </a:r>
            <a:r>
              <a:rPr lang="en-US" sz="3500" dirty="0">
                <a:solidFill>
                  <a:srgbClr val="1E00D0"/>
                </a:solidFill>
                <a:latin typeface="Times New Roman" pitchFamily="18" charset="0"/>
                <a:cs typeface="Times New Roman" pitchFamily="18" charset="0"/>
              </a:rPr>
              <a:t>.</a:t>
            </a:r>
            <a:endParaRPr lang="en-US" sz="3500" u="sng" dirty="0">
              <a:solidFill>
                <a:srgbClr val="1E00D0"/>
              </a:solidFill>
              <a:latin typeface="Times New Roman" pitchFamily="18" charset="0"/>
              <a:cs typeface="Times New Roman" pitchFamily="18" charset="0"/>
            </a:endParaRPr>
          </a:p>
          <a:p>
            <a:pPr algn="ctr"/>
            <a:endParaRPr lang="en-US" sz="3600" dirty="0"/>
          </a:p>
        </p:txBody>
      </p:sp>
      <p:sp>
        <p:nvSpPr>
          <p:cNvPr id="10" name="Rectangle 9"/>
          <p:cNvSpPr/>
          <p:nvPr/>
        </p:nvSpPr>
        <p:spPr>
          <a:xfrm>
            <a:off x="1371600" y="76200"/>
            <a:ext cx="69342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err="1">
                <a:solidFill>
                  <a:srgbClr val="C00000"/>
                </a:solidFill>
                <a:latin typeface="Times New Roman" pitchFamily="18" charset="0"/>
                <a:cs typeface="Times New Roman" pitchFamily="18" charset="0"/>
              </a:rPr>
              <a:t>Luyện</a:t>
            </a:r>
            <a:r>
              <a:rPr lang="en-US" sz="2300" dirty="0">
                <a:solidFill>
                  <a:srgbClr val="C00000"/>
                </a:solidFill>
                <a:latin typeface="Times New Roman" pitchFamily="18" charset="0"/>
                <a:cs typeface="Times New Roman" pitchFamily="18" charset="0"/>
              </a:rPr>
              <a:t> từ và câu</a:t>
            </a:r>
          </a:p>
          <a:p>
            <a:pPr algn="ctr"/>
            <a:r>
              <a:rPr lang="en-US" sz="2600" b="1" dirty="0">
                <a:solidFill>
                  <a:srgbClr val="7030A0"/>
                </a:solidFill>
                <a:latin typeface="Times New Roman" pitchFamily="18" charset="0"/>
                <a:cs typeface="Times New Roman" pitchFamily="18" charset="0"/>
              </a:rPr>
              <a:t>Ôn tập về từ chỉ hoạt động, trạng thái. So sánh</a:t>
            </a:r>
            <a:endParaRPr lang="en-US" sz="2600" dirty="0">
              <a:latin typeface="Times New Roman" pitchFamily="18" charset="0"/>
              <a:cs typeface="Times New Roman" pitchFamily="18" charset="0"/>
            </a:endParaRPr>
          </a:p>
        </p:txBody>
      </p:sp>
      <p:sp>
        <p:nvSpPr>
          <p:cNvPr id="3" name="Rounded Rectangle 2"/>
          <p:cNvSpPr/>
          <p:nvPr/>
        </p:nvSpPr>
        <p:spPr>
          <a:xfrm>
            <a:off x="990600" y="1600200"/>
            <a:ext cx="6858000" cy="1371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rgbClr val="FF0000"/>
                </a:solidFill>
                <a:latin typeface="Times New Roman" pitchFamily="18" charset="0"/>
                <a:cs typeface="Times New Roman" pitchFamily="18" charset="0"/>
              </a:rPr>
              <a:t>Em có nhận xét gì về vị trí của người </a:t>
            </a:r>
          </a:p>
          <a:p>
            <a:pPr algn="ctr"/>
            <a:r>
              <a:rPr lang="en-US" sz="3200" dirty="0">
                <a:solidFill>
                  <a:srgbClr val="FF0000"/>
                </a:solidFill>
                <a:latin typeface="Times New Roman" pitchFamily="18" charset="0"/>
                <a:cs typeface="Times New Roman" pitchFamily="18" charset="0"/>
              </a:rPr>
              <a:t>và các sự vật trong các câu thơ trên?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63"/>
            <a:ext cx="1504950" cy="1404937"/>
          </a:xfrm>
          <a:prstGeom prst="rect">
            <a:avLst/>
          </a:prstGeom>
        </p:spPr>
      </p:pic>
    </p:spTree>
    <p:extLst>
      <p:ext uri="{BB962C8B-B14F-4D97-AF65-F5344CB8AC3E}">
        <p14:creationId xmlns:p14="http://schemas.microsoft.com/office/powerpoint/2010/main" val="231100649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1" cy="685800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prstTxWarp prst="textInflateBottom">
              <a:avLst/>
            </a:prstTxWarp>
            <a:spAutoFit/>
          </a:bodyPr>
          <a:lstStyle/>
          <a:p>
            <a:pPr algn="ctr"/>
            <a:endParaRPr lang="en-US" sz="5400" b="1" dirty="0">
              <a:ln w="24500" cmpd="dbl">
                <a:solidFill>
                  <a:schemeClr val="accent2">
                    <a:shade val="85000"/>
                    <a:satMod val="155000"/>
                  </a:schemeClr>
                </a:solidFill>
                <a:prstDash val="solid"/>
                <a:miter lim="800000"/>
              </a:ln>
              <a:solidFill>
                <a:srgbClr val="7030A0"/>
              </a:solidFill>
              <a:effectLst>
                <a:outerShdw blurRad="38100" dist="38100" dir="7020000" algn="tl">
                  <a:srgbClr val="000000">
                    <a:alpha val="35000"/>
                  </a:srgbClr>
                </a:outerShdw>
              </a:effectLst>
            </a:endParaRPr>
          </a:p>
        </p:txBody>
      </p:sp>
      <p:sp>
        <p:nvSpPr>
          <p:cNvPr id="9" name="Oval 8"/>
          <p:cNvSpPr/>
          <p:nvPr/>
        </p:nvSpPr>
        <p:spPr>
          <a:xfrm>
            <a:off x="2057400" y="5791200"/>
            <a:ext cx="4876800" cy="1600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n 11"/>
          <p:cNvSpPr/>
          <p:nvPr/>
        </p:nvSpPr>
        <p:spPr>
          <a:xfrm>
            <a:off x="0" y="0"/>
            <a:ext cx="1295400" cy="1219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00275" y="1091192"/>
            <a:ext cx="459105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Times New Roman" pitchFamily="18" charset="0"/>
                <a:cs typeface="Times New Roman" pitchFamily="18" charset="0"/>
              </a:rPr>
              <a:t>Luyện</a:t>
            </a:r>
            <a:r>
              <a:rPr lang="en-US" sz="3200" dirty="0">
                <a:latin typeface="Times New Roman" pitchFamily="18" charset="0"/>
                <a:cs typeface="Times New Roman" pitchFamily="18" charset="0"/>
              </a:rPr>
              <a:t> từ và câu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24600"/>
            <a:ext cx="9144000" cy="533400"/>
          </a:xfrm>
          <a:prstGeom prst="rect">
            <a:avLst/>
          </a:prstGeom>
        </p:spPr>
      </p:pic>
      <p:sp>
        <p:nvSpPr>
          <p:cNvPr id="7" name="TextBox 5">
            <a:extLst>
              <a:ext uri="{FF2B5EF4-FFF2-40B4-BE49-F238E27FC236}">
                <a16:creationId xmlns:a16="http://schemas.microsoft.com/office/drawing/2014/main" id="{57290198-002C-4AF7-838F-BF9A8B532422}"/>
              </a:ext>
            </a:extLst>
          </p:cNvPr>
          <p:cNvSpPr txBox="1"/>
          <p:nvPr/>
        </p:nvSpPr>
        <p:spPr>
          <a:xfrm>
            <a:off x="990600" y="261491"/>
            <a:ext cx="7696200" cy="584775"/>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Thứ</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ba</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ngày</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19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tháng</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10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năm</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2021</a:t>
            </a:r>
          </a:p>
        </p:txBody>
      </p:sp>
    </p:spTree>
    <p:extLst>
      <p:ext uri="{BB962C8B-B14F-4D97-AF65-F5344CB8AC3E}">
        <p14:creationId xmlns:p14="http://schemas.microsoft.com/office/powerpoint/2010/main" val="298206629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02;p33"/>
          <p:cNvSpPr txBox="1"/>
          <p:nvPr/>
        </p:nvSpPr>
        <p:spPr>
          <a:xfrm>
            <a:off x="2037202" y="228600"/>
            <a:ext cx="4120878" cy="1941395"/>
          </a:xfrm>
          <a:prstGeom prst="cloud">
            <a:avLst/>
          </a:prstGeom>
          <a:solidFill>
            <a:schemeClr val="accent1">
              <a:lumMod val="75000"/>
            </a:schemeClr>
          </a:solidFill>
          <a:ln>
            <a:solidFill>
              <a:srgbClr val="FF00FF"/>
            </a:solidFill>
          </a:ln>
          <a:effectLst>
            <a:glow rad="101600">
              <a:schemeClr val="accent1">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ts val="0"/>
              </a:spcBef>
              <a:spcAft>
                <a:spcPct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Rounded MT Bold" panose="020F0704030504030204" pitchFamily="34" charset="0"/>
                <a:ea typeface="+mj-ea"/>
                <a:cs typeface="+mj-cs"/>
              </a:rPr>
              <a:t>SO SÁNH</a:t>
            </a:r>
          </a:p>
        </p:txBody>
      </p:sp>
      <p:grpSp>
        <p:nvGrpSpPr>
          <p:cNvPr id="66" name="Google Shape;963;p33"/>
          <p:cNvGrpSpPr/>
          <p:nvPr/>
        </p:nvGrpSpPr>
        <p:grpSpPr>
          <a:xfrm>
            <a:off x="232787" y="2973652"/>
            <a:ext cx="2811304" cy="986490"/>
            <a:chOff x="1504631" y="2469324"/>
            <a:chExt cx="1089168" cy="357250"/>
          </a:xfrm>
        </p:grpSpPr>
        <p:sp>
          <p:nvSpPr>
            <p:cNvPr id="67" name="Google Shape;964;p33"/>
            <p:cNvSpPr/>
            <p:nvPr/>
          </p:nvSpPr>
          <p:spPr>
            <a:xfrm>
              <a:off x="1504631" y="2469324"/>
              <a:ext cx="1089168" cy="357250"/>
            </a:xfrm>
            <a:custGeom>
              <a:avLst/>
              <a:gdLst/>
              <a:ahLst/>
              <a:cxnLst/>
              <a:rect l="l" t="t" r="r" b="b"/>
              <a:pathLst>
                <a:path w="58652" h="19238" extrusionOk="0">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Hình</a:t>
              </a:r>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ảnh</a:t>
              </a:r>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so </a:t>
              </a: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sánh</a:t>
              </a:r>
              <a:endParaRPr kumimoji="0"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
          <p:nvSpPr>
            <p:cNvPr id="68" name="Google Shape;965;p33"/>
            <p:cNvSpPr/>
            <p:nvPr/>
          </p:nvSpPr>
          <p:spPr>
            <a:xfrm>
              <a:off x="1504631" y="2469324"/>
              <a:ext cx="1089168" cy="357250"/>
            </a:xfrm>
            <a:custGeom>
              <a:avLst/>
              <a:gdLst/>
              <a:ahLst/>
              <a:cxnLst/>
              <a:rect l="l" t="t" r="r" b="b"/>
              <a:pathLst>
                <a:path w="58652" h="19238" extrusionOk="0">
                  <a:moveTo>
                    <a:pt x="36191" y="1426"/>
                  </a:moveTo>
                  <a:cubicBezTo>
                    <a:pt x="36787" y="1426"/>
                    <a:pt x="37414" y="1496"/>
                    <a:pt x="38002" y="1633"/>
                  </a:cubicBezTo>
                  <a:cubicBezTo>
                    <a:pt x="38112" y="1658"/>
                    <a:pt x="38227" y="1686"/>
                    <a:pt x="38337" y="1686"/>
                  </a:cubicBezTo>
                  <a:cubicBezTo>
                    <a:pt x="38364" y="1686"/>
                    <a:pt x="38389" y="1685"/>
                    <a:pt x="38415" y="1681"/>
                  </a:cubicBezTo>
                  <a:cubicBezTo>
                    <a:pt x="39149" y="1573"/>
                    <a:pt x="39880" y="1529"/>
                    <a:pt x="40608" y="1529"/>
                  </a:cubicBezTo>
                  <a:cubicBezTo>
                    <a:pt x="42771" y="1529"/>
                    <a:pt x="44911" y="1917"/>
                    <a:pt x="47054" y="2176"/>
                  </a:cubicBezTo>
                  <a:cubicBezTo>
                    <a:pt x="48556" y="2356"/>
                    <a:pt x="50069" y="2428"/>
                    <a:pt x="51532" y="2964"/>
                  </a:cubicBezTo>
                  <a:cubicBezTo>
                    <a:pt x="52852" y="3450"/>
                    <a:pt x="54294" y="3697"/>
                    <a:pt x="55489" y="4420"/>
                  </a:cubicBezTo>
                  <a:cubicBezTo>
                    <a:pt x="56060" y="4767"/>
                    <a:pt x="56534" y="5576"/>
                    <a:pt x="56656" y="6245"/>
                  </a:cubicBezTo>
                  <a:cubicBezTo>
                    <a:pt x="56937" y="7785"/>
                    <a:pt x="56902" y="9338"/>
                    <a:pt x="56681" y="10932"/>
                  </a:cubicBezTo>
                  <a:cubicBezTo>
                    <a:pt x="56519" y="12100"/>
                    <a:pt x="56461" y="13267"/>
                    <a:pt x="56136" y="14431"/>
                  </a:cubicBezTo>
                  <a:cubicBezTo>
                    <a:pt x="55632" y="16232"/>
                    <a:pt x="55145" y="16721"/>
                    <a:pt x="53278" y="16837"/>
                  </a:cubicBezTo>
                  <a:cubicBezTo>
                    <a:pt x="52826" y="16866"/>
                    <a:pt x="52386" y="17022"/>
                    <a:pt x="51904" y="17022"/>
                  </a:cubicBezTo>
                  <a:cubicBezTo>
                    <a:pt x="51712" y="17022"/>
                    <a:pt x="51512" y="16997"/>
                    <a:pt x="51303" y="16929"/>
                  </a:cubicBezTo>
                  <a:cubicBezTo>
                    <a:pt x="50278" y="17277"/>
                    <a:pt x="49136" y="17262"/>
                    <a:pt x="48013" y="17271"/>
                  </a:cubicBezTo>
                  <a:cubicBezTo>
                    <a:pt x="46508" y="17282"/>
                    <a:pt x="45033" y="17565"/>
                    <a:pt x="43514" y="17565"/>
                  </a:cubicBezTo>
                  <a:cubicBezTo>
                    <a:pt x="43425" y="17565"/>
                    <a:pt x="43336" y="17564"/>
                    <a:pt x="43246" y="17562"/>
                  </a:cubicBezTo>
                  <a:cubicBezTo>
                    <a:pt x="43017" y="17557"/>
                    <a:pt x="42788" y="17555"/>
                    <a:pt x="42557" y="17555"/>
                  </a:cubicBezTo>
                  <a:cubicBezTo>
                    <a:pt x="41510" y="17555"/>
                    <a:pt x="40453" y="17599"/>
                    <a:pt x="39404" y="17599"/>
                  </a:cubicBezTo>
                  <a:cubicBezTo>
                    <a:pt x="39173" y="17599"/>
                    <a:pt x="38943" y="17597"/>
                    <a:pt x="38713" y="17592"/>
                  </a:cubicBezTo>
                  <a:cubicBezTo>
                    <a:pt x="38507" y="17587"/>
                    <a:pt x="38301" y="17585"/>
                    <a:pt x="38096" y="17585"/>
                  </a:cubicBezTo>
                  <a:cubicBezTo>
                    <a:pt x="37118" y="17585"/>
                    <a:pt x="36142" y="17631"/>
                    <a:pt x="35161" y="17631"/>
                  </a:cubicBezTo>
                  <a:cubicBezTo>
                    <a:pt x="34414" y="17631"/>
                    <a:pt x="33664" y="17604"/>
                    <a:pt x="32908" y="17509"/>
                  </a:cubicBezTo>
                  <a:cubicBezTo>
                    <a:pt x="31617" y="17346"/>
                    <a:pt x="30275" y="17250"/>
                    <a:pt x="28939" y="17250"/>
                  </a:cubicBezTo>
                  <a:cubicBezTo>
                    <a:pt x="28633" y="17250"/>
                    <a:pt x="28328" y="17255"/>
                    <a:pt x="28025" y="17265"/>
                  </a:cubicBezTo>
                  <a:cubicBezTo>
                    <a:pt x="27905" y="17269"/>
                    <a:pt x="27785" y="17271"/>
                    <a:pt x="27666" y="17271"/>
                  </a:cubicBezTo>
                  <a:cubicBezTo>
                    <a:pt x="26781" y="17271"/>
                    <a:pt x="25888" y="17174"/>
                    <a:pt x="25020" y="17174"/>
                  </a:cubicBezTo>
                  <a:cubicBezTo>
                    <a:pt x="24688" y="17174"/>
                    <a:pt x="24359" y="17188"/>
                    <a:pt x="24036" y="17228"/>
                  </a:cubicBezTo>
                  <a:cubicBezTo>
                    <a:pt x="23815" y="17255"/>
                    <a:pt x="23597" y="17265"/>
                    <a:pt x="23379" y="17265"/>
                  </a:cubicBezTo>
                  <a:cubicBezTo>
                    <a:pt x="22423" y="17265"/>
                    <a:pt x="21493" y="17054"/>
                    <a:pt x="20551" y="17054"/>
                  </a:cubicBezTo>
                  <a:cubicBezTo>
                    <a:pt x="20245" y="17054"/>
                    <a:pt x="19936" y="17076"/>
                    <a:pt x="19626" y="17136"/>
                  </a:cubicBezTo>
                  <a:cubicBezTo>
                    <a:pt x="19208" y="17216"/>
                    <a:pt x="18791" y="17246"/>
                    <a:pt x="18373" y="17246"/>
                  </a:cubicBezTo>
                  <a:cubicBezTo>
                    <a:pt x="17174" y="17246"/>
                    <a:pt x="15973" y="17000"/>
                    <a:pt x="14765" y="17000"/>
                  </a:cubicBezTo>
                  <a:cubicBezTo>
                    <a:pt x="14707" y="17000"/>
                    <a:pt x="14649" y="17001"/>
                    <a:pt x="14592" y="17002"/>
                  </a:cubicBezTo>
                  <a:cubicBezTo>
                    <a:pt x="14433" y="17005"/>
                    <a:pt x="14274" y="17007"/>
                    <a:pt x="14115" y="17007"/>
                  </a:cubicBezTo>
                  <a:cubicBezTo>
                    <a:pt x="12169" y="17007"/>
                    <a:pt x="10223" y="16777"/>
                    <a:pt x="8287" y="16517"/>
                  </a:cubicBezTo>
                  <a:cubicBezTo>
                    <a:pt x="7888" y="16463"/>
                    <a:pt x="7497" y="16156"/>
                    <a:pt x="7091" y="16156"/>
                  </a:cubicBezTo>
                  <a:cubicBezTo>
                    <a:pt x="6897" y="16156"/>
                    <a:pt x="6701" y="16225"/>
                    <a:pt x="6498" y="16425"/>
                  </a:cubicBezTo>
                  <a:cubicBezTo>
                    <a:pt x="6097" y="15431"/>
                    <a:pt x="5022" y="15947"/>
                    <a:pt x="4298" y="15543"/>
                  </a:cubicBezTo>
                  <a:cubicBezTo>
                    <a:pt x="3492" y="15093"/>
                    <a:pt x="3016" y="14382"/>
                    <a:pt x="2349" y="13860"/>
                  </a:cubicBezTo>
                  <a:cubicBezTo>
                    <a:pt x="1775" y="13410"/>
                    <a:pt x="2189" y="12399"/>
                    <a:pt x="2102" y="11638"/>
                  </a:cubicBezTo>
                  <a:cubicBezTo>
                    <a:pt x="1929" y="10147"/>
                    <a:pt x="2035" y="8616"/>
                    <a:pt x="1783" y="7143"/>
                  </a:cubicBezTo>
                  <a:cubicBezTo>
                    <a:pt x="1630" y="6262"/>
                    <a:pt x="1780" y="5480"/>
                    <a:pt x="1945" y="4674"/>
                  </a:cubicBezTo>
                  <a:cubicBezTo>
                    <a:pt x="2155" y="3655"/>
                    <a:pt x="3212" y="3338"/>
                    <a:pt x="3948" y="3104"/>
                  </a:cubicBezTo>
                  <a:cubicBezTo>
                    <a:pt x="5066" y="2749"/>
                    <a:pt x="6329" y="2556"/>
                    <a:pt x="7497" y="2556"/>
                  </a:cubicBezTo>
                  <a:cubicBezTo>
                    <a:pt x="7546" y="2556"/>
                    <a:pt x="7595" y="2556"/>
                    <a:pt x="7644" y="2557"/>
                  </a:cubicBezTo>
                  <a:cubicBezTo>
                    <a:pt x="8106" y="2563"/>
                    <a:pt x="8567" y="2567"/>
                    <a:pt x="9028" y="2567"/>
                  </a:cubicBezTo>
                  <a:cubicBezTo>
                    <a:pt x="10147" y="2567"/>
                    <a:pt x="11264" y="2540"/>
                    <a:pt x="12369" y="2434"/>
                  </a:cubicBezTo>
                  <a:cubicBezTo>
                    <a:pt x="14536" y="2227"/>
                    <a:pt x="16684" y="1894"/>
                    <a:pt x="18876" y="1889"/>
                  </a:cubicBezTo>
                  <a:cubicBezTo>
                    <a:pt x="18970" y="1889"/>
                    <a:pt x="19065" y="1889"/>
                    <a:pt x="19160" y="1889"/>
                  </a:cubicBezTo>
                  <a:cubicBezTo>
                    <a:pt x="19659" y="1889"/>
                    <a:pt x="20160" y="1893"/>
                    <a:pt x="20661" y="1893"/>
                  </a:cubicBezTo>
                  <a:cubicBezTo>
                    <a:pt x="21952" y="1893"/>
                    <a:pt x="23242" y="1868"/>
                    <a:pt x="24492" y="1695"/>
                  </a:cubicBezTo>
                  <a:cubicBezTo>
                    <a:pt x="24728" y="1662"/>
                    <a:pt x="24964" y="1650"/>
                    <a:pt x="25200" y="1650"/>
                  </a:cubicBezTo>
                  <a:cubicBezTo>
                    <a:pt x="25797" y="1650"/>
                    <a:pt x="26393" y="1726"/>
                    <a:pt x="26988" y="1726"/>
                  </a:cubicBezTo>
                  <a:cubicBezTo>
                    <a:pt x="27482" y="1726"/>
                    <a:pt x="27976" y="1674"/>
                    <a:pt x="28469" y="1483"/>
                  </a:cubicBezTo>
                  <a:cubicBezTo>
                    <a:pt x="28563" y="1448"/>
                    <a:pt x="28682" y="1433"/>
                    <a:pt x="28816" y="1433"/>
                  </a:cubicBezTo>
                  <a:cubicBezTo>
                    <a:pt x="29192" y="1433"/>
                    <a:pt x="29688" y="1549"/>
                    <a:pt x="30069" y="1656"/>
                  </a:cubicBezTo>
                  <a:cubicBezTo>
                    <a:pt x="30293" y="1718"/>
                    <a:pt x="30513" y="1776"/>
                    <a:pt x="30722" y="1776"/>
                  </a:cubicBezTo>
                  <a:cubicBezTo>
                    <a:pt x="30809" y="1776"/>
                    <a:pt x="30895" y="1766"/>
                    <a:pt x="30979" y="1742"/>
                  </a:cubicBezTo>
                  <a:cubicBezTo>
                    <a:pt x="31604" y="1561"/>
                    <a:pt x="32238" y="1524"/>
                    <a:pt x="32875" y="1524"/>
                  </a:cubicBezTo>
                  <a:cubicBezTo>
                    <a:pt x="33310" y="1524"/>
                    <a:pt x="33746" y="1541"/>
                    <a:pt x="34182" y="1541"/>
                  </a:cubicBezTo>
                  <a:cubicBezTo>
                    <a:pt x="34565" y="1541"/>
                    <a:pt x="34948" y="1528"/>
                    <a:pt x="35330" y="1479"/>
                  </a:cubicBezTo>
                  <a:cubicBezTo>
                    <a:pt x="35603" y="1443"/>
                    <a:pt x="35893" y="1426"/>
                    <a:pt x="36191" y="1426"/>
                  </a:cubicBezTo>
                  <a:close/>
                  <a:moveTo>
                    <a:pt x="21978" y="50"/>
                  </a:moveTo>
                  <a:cubicBezTo>
                    <a:pt x="20367" y="50"/>
                    <a:pt x="18752" y="83"/>
                    <a:pt x="17140" y="94"/>
                  </a:cubicBezTo>
                  <a:cubicBezTo>
                    <a:pt x="14998" y="111"/>
                    <a:pt x="12843" y="438"/>
                    <a:pt x="10721" y="793"/>
                  </a:cubicBezTo>
                  <a:cubicBezTo>
                    <a:pt x="8687" y="1132"/>
                    <a:pt x="6627" y="1154"/>
                    <a:pt x="4588" y="1432"/>
                  </a:cubicBezTo>
                  <a:cubicBezTo>
                    <a:pt x="3111" y="1634"/>
                    <a:pt x="1100" y="2547"/>
                    <a:pt x="618" y="4161"/>
                  </a:cubicBezTo>
                  <a:cubicBezTo>
                    <a:pt x="499" y="4553"/>
                    <a:pt x="165" y="4973"/>
                    <a:pt x="241" y="5313"/>
                  </a:cubicBezTo>
                  <a:cubicBezTo>
                    <a:pt x="482" y="6390"/>
                    <a:pt x="16" y="7401"/>
                    <a:pt x="160" y="8507"/>
                  </a:cubicBezTo>
                  <a:cubicBezTo>
                    <a:pt x="443" y="10679"/>
                    <a:pt x="0" y="12902"/>
                    <a:pt x="1259" y="14975"/>
                  </a:cubicBezTo>
                  <a:cubicBezTo>
                    <a:pt x="1965" y="16140"/>
                    <a:pt x="3965" y="17774"/>
                    <a:pt x="5381" y="17778"/>
                  </a:cubicBezTo>
                  <a:cubicBezTo>
                    <a:pt x="5382" y="17778"/>
                    <a:pt x="5382" y="17778"/>
                    <a:pt x="5383" y="17778"/>
                  </a:cubicBezTo>
                  <a:cubicBezTo>
                    <a:pt x="5705" y="17778"/>
                    <a:pt x="6095" y="17565"/>
                    <a:pt x="6423" y="17565"/>
                  </a:cubicBezTo>
                  <a:cubicBezTo>
                    <a:pt x="6695" y="17565"/>
                    <a:pt x="6924" y="17713"/>
                    <a:pt x="7033" y="18254"/>
                  </a:cubicBezTo>
                  <a:cubicBezTo>
                    <a:pt x="7037" y="18274"/>
                    <a:pt x="7120" y="18299"/>
                    <a:pt x="7179" y="18299"/>
                  </a:cubicBezTo>
                  <a:cubicBezTo>
                    <a:pt x="7196" y="18299"/>
                    <a:pt x="7211" y="18297"/>
                    <a:pt x="7221" y="18292"/>
                  </a:cubicBezTo>
                  <a:cubicBezTo>
                    <a:pt x="7517" y="18141"/>
                    <a:pt x="7805" y="18084"/>
                    <a:pt x="8088" y="18084"/>
                  </a:cubicBezTo>
                  <a:cubicBezTo>
                    <a:pt x="8948" y="18084"/>
                    <a:pt x="9763" y="18605"/>
                    <a:pt x="10609" y="18605"/>
                  </a:cubicBezTo>
                  <a:cubicBezTo>
                    <a:pt x="10713" y="18605"/>
                    <a:pt x="10818" y="18597"/>
                    <a:pt x="10924" y="18580"/>
                  </a:cubicBezTo>
                  <a:cubicBezTo>
                    <a:pt x="11119" y="18546"/>
                    <a:pt x="11315" y="18533"/>
                    <a:pt x="11510" y="18533"/>
                  </a:cubicBezTo>
                  <a:cubicBezTo>
                    <a:pt x="12401" y="18533"/>
                    <a:pt x="13292" y="18815"/>
                    <a:pt x="14178" y="18815"/>
                  </a:cubicBezTo>
                  <a:cubicBezTo>
                    <a:pt x="14632" y="18815"/>
                    <a:pt x="15084" y="18741"/>
                    <a:pt x="15535" y="18517"/>
                  </a:cubicBezTo>
                  <a:cubicBezTo>
                    <a:pt x="15599" y="18485"/>
                    <a:pt x="15667" y="18462"/>
                    <a:pt x="15726" y="18462"/>
                  </a:cubicBezTo>
                  <a:cubicBezTo>
                    <a:pt x="15797" y="18462"/>
                    <a:pt x="15855" y="18495"/>
                    <a:pt x="15877" y="18587"/>
                  </a:cubicBezTo>
                  <a:cubicBezTo>
                    <a:pt x="15958" y="18939"/>
                    <a:pt x="16144" y="19041"/>
                    <a:pt x="16345" y="19041"/>
                  </a:cubicBezTo>
                  <a:cubicBezTo>
                    <a:pt x="16542" y="19041"/>
                    <a:pt x="16755" y="18943"/>
                    <a:pt x="16897" y="18888"/>
                  </a:cubicBezTo>
                  <a:cubicBezTo>
                    <a:pt x="17240" y="18754"/>
                    <a:pt x="17583" y="18711"/>
                    <a:pt x="17927" y="18711"/>
                  </a:cubicBezTo>
                  <a:cubicBezTo>
                    <a:pt x="18567" y="18711"/>
                    <a:pt x="19210" y="18861"/>
                    <a:pt x="19866" y="18861"/>
                  </a:cubicBezTo>
                  <a:cubicBezTo>
                    <a:pt x="20105" y="18861"/>
                    <a:pt x="20347" y="18841"/>
                    <a:pt x="20590" y="18786"/>
                  </a:cubicBezTo>
                  <a:cubicBezTo>
                    <a:pt x="20778" y="18744"/>
                    <a:pt x="20991" y="18726"/>
                    <a:pt x="21217" y="18726"/>
                  </a:cubicBezTo>
                  <a:cubicBezTo>
                    <a:pt x="21836" y="18726"/>
                    <a:pt x="22559" y="18861"/>
                    <a:pt x="23180" y="19006"/>
                  </a:cubicBezTo>
                  <a:cubicBezTo>
                    <a:pt x="23239" y="19019"/>
                    <a:pt x="23295" y="19026"/>
                    <a:pt x="23350" y="19026"/>
                  </a:cubicBezTo>
                  <a:cubicBezTo>
                    <a:pt x="23855" y="19026"/>
                    <a:pt x="24176" y="18494"/>
                    <a:pt x="24291" y="18494"/>
                  </a:cubicBezTo>
                  <a:cubicBezTo>
                    <a:pt x="24298" y="18494"/>
                    <a:pt x="24304" y="18496"/>
                    <a:pt x="24310" y="18500"/>
                  </a:cubicBezTo>
                  <a:cubicBezTo>
                    <a:pt x="24736" y="18822"/>
                    <a:pt x="25182" y="18903"/>
                    <a:pt x="25633" y="18903"/>
                  </a:cubicBezTo>
                  <a:cubicBezTo>
                    <a:pt x="26084" y="18903"/>
                    <a:pt x="26541" y="18822"/>
                    <a:pt x="26986" y="18822"/>
                  </a:cubicBezTo>
                  <a:cubicBezTo>
                    <a:pt x="27134" y="18822"/>
                    <a:pt x="27282" y="18831"/>
                    <a:pt x="27427" y="18855"/>
                  </a:cubicBezTo>
                  <a:cubicBezTo>
                    <a:pt x="29621" y="19219"/>
                    <a:pt x="31834" y="19110"/>
                    <a:pt x="34034" y="19206"/>
                  </a:cubicBezTo>
                  <a:cubicBezTo>
                    <a:pt x="34555" y="19229"/>
                    <a:pt x="35079" y="19238"/>
                    <a:pt x="35604" y="19238"/>
                  </a:cubicBezTo>
                  <a:cubicBezTo>
                    <a:pt x="36927" y="19238"/>
                    <a:pt x="38258" y="19185"/>
                    <a:pt x="39577" y="19182"/>
                  </a:cubicBezTo>
                  <a:cubicBezTo>
                    <a:pt x="42487" y="19175"/>
                    <a:pt x="45396" y="19112"/>
                    <a:pt x="48291" y="18905"/>
                  </a:cubicBezTo>
                  <a:cubicBezTo>
                    <a:pt x="50239" y="18766"/>
                    <a:pt x="52182" y="18642"/>
                    <a:pt x="54139" y="18180"/>
                  </a:cubicBezTo>
                  <a:cubicBezTo>
                    <a:pt x="56402" y="17645"/>
                    <a:pt x="56950" y="15958"/>
                    <a:pt x="57494" y="14417"/>
                  </a:cubicBezTo>
                  <a:cubicBezTo>
                    <a:pt x="58339" y="12020"/>
                    <a:pt x="58652" y="9456"/>
                    <a:pt x="58541" y="6864"/>
                  </a:cubicBezTo>
                  <a:cubicBezTo>
                    <a:pt x="58414" y="6009"/>
                    <a:pt x="58278" y="5299"/>
                    <a:pt x="57625" y="4475"/>
                  </a:cubicBezTo>
                  <a:cubicBezTo>
                    <a:pt x="56086" y="2533"/>
                    <a:pt x="53828" y="2244"/>
                    <a:pt x="51784" y="1483"/>
                  </a:cubicBezTo>
                  <a:cubicBezTo>
                    <a:pt x="51171" y="1256"/>
                    <a:pt x="50537" y="1087"/>
                    <a:pt x="49893" y="979"/>
                  </a:cubicBezTo>
                  <a:cubicBezTo>
                    <a:pt x="48854" y="813"/>
                    <a:pt x="47812" y="902"/>
                    <a:pt x="46751" y="640"/>
                  </a:cubicBezTo>
                  <a:cubicBezTo>
                    <a:pt x="44156" y="1"/>
                    <a:pt x="41432" y="138"/>
                    <a:pt x="38777" y="79"/>
                  </a:cubicBezTo>
                  <a:cubicBezTo>
                    <a:pt x="37839" y="59"/>
                    <a:pt x="36898" y="50"/>
                    <a:pt x="35957" y="50"/>
                  </a:cubicBezTo>
                  <a:cubicBezTo>
                    <a:pt x="34045" y="50"/>
                    <a:pt x="32128" y="85"/>
                    <a:pt x="30216" y="125"/>
                  </a:cubicBezTo>
                  <a:cubicBezTo>
                    <a:pt x="29648" y="138"/>
                    <a:pt x="29076" y="143"/>
                    <a:pt x="28503" y="143"/>
                  </a:cubicBezTo>
                  <a:cubicBezTo>
                    <a:pt x="26998" y="143"/>
                    <a:pt x="25482" y="107"/>
                    <a:pt x="23977" y="71"/>
                  </a:cubicBezTo>
                  <a:cubicBezTo>
                    <a:pt x="23312" y="55"/>
                    <a:pt x="22645" y="50"/>
                    <a:pt x="21978" y="5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grpSp>
        <p:nvGrpSpPr>
          <p:cNvPr id="69" name="Google Shape;966;p33"/>
          <p:cNvGrpSpPr/>
          <p:nvPr/>
        </p:nvGrpSpPr>
        <p:grpSpPr>
          <a:xfrm rot="20075034">
            <a:off x="1387335" y="2010934"/>
            <a:ext cx="988195" cy="558213"/>
            <a:chOff x="2509330" y="1371995"/>
            <a:chExt cx="393094" cy="209646"/>
          </a:xfrm>
        </p:grpSpPr>
        <p:sp>
          <p:nvSpPr>
            <p:cNvPr id="70" name="Google Shape;967;p33"/>
            <p:cNvSpPr/>
            <p:nvPr/>
          </p:nvSpPr>
          <p:spPr>
            <a:xfrm>
              <a:off x="2509330" y="1371995"/>
              <a:ext cx="393094" cy="209646"/>
            </a:xfrm>
            <a:custGeom>
              <a:avLst/>
              <a:gdLst/>
              <a:ahLst/>
              <a:cxnLst/>
              <a:rect l="l" t="t" r="r" b="b"/>
              <a:pathLst>
                <a:path w="29950" h="15973" extrusionOk="0">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FED58A"/>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sp>
          <p:nvSpPr>
            <p:cNvPr id="71" name="Google Shape;968;p33"/>
            <p:cNvSpPr/>
            <p:nvPr/>
          </p:nvSpPr>
          <p:spPr>
            <a:xfrm>
              <a:off x="2509330" y="1371995"/>
              <a:ext cx="393094" cy="209646"/>
            </a:xfrm>
            <a:custGeom>
              <a:avLst/>
              <a:gdLst/>
              <a:ahLst/>
              <a:cxnLst/>
              <a:rect l="l" t="t" r="r" b="b"/>
              <a:pathLst>
                <a:path w="29950" h="15973" extrusionOk="0">
                  <a:moveTo>
                    <a:pt x="26933" y="937"/>
                  </a:moveTo>
                  <a:cubicBezTo>
                    <a:pt x="27600" y="937"/>
                    <a:pt x="28332" y="1344"/>
                    <a:pt x="28512" y="1972"/>
                  </a:cubicBezTo>
                  <a:cubicBezTo>
                    <a:pt x="28929" y="3422"/>
                    <a:pt x="28929" y="4865"/>
                    <a:pt x="28356" y="6287"/>
                  </a:cubicBezTo>
                  <a:cubicBezTo>
                    <a:pt x="28195" y="6687"/>
                    <a:pt x="27805" y="6911"/>
                    <a:pt x="27493" y="6911"/>
                  </a:cubicBezTo>
                  <a:cubicBezTo>
                    <a:pt x="27441" y="6911"/>
                    <a:pt x="27391" y="6905"/>
                    <a:pt x="27345" y="6892"/>
                  </a:cubicBezTo>
                  <a:cubicBezTo>
                    <a:pt x="27162" y="6842"/>
                    <a:pt x="26986" y="6824"/>
                    <a:pt x="26812" y="6824"/>
                  </a:cubicBezTo>
                  <a:cubicBezTo>
                    <a:pt x="26420" y="6824"/>
                    <a:pt x="26046" y="6914"/>
                    <a:pt x="25657" y="6917"/>
                  </a:cubicBezTo>
                  <a:cubicBezTo>
                    <a:pt x="24414" y="6927"/>
                    <a:pt x="23173" y="6931"/>
                    <a:pt x="21935" y="7076"/>
                  </a:cubicBezTo>
                  <a:cubicBezTo>
                    <a:pt x="20406" y="7253"/>
                    <a:pt x="18878" y="7328"/>
                    <a:pt x="17368" y="7759"/>
                  </a:cubicBezTo>
                  <a:cubicBezTo>
                    <a:pt x="16587" y="7981"/>
                    <a:pt x="15743" y="8137"/>
                    <a:pt x="14949" y="8359"/>
                  </a:cubicBezTo>
                  <a:cubicBezTo>
                    <a:pt x="13312" y="8818"/>
                    <a:pt x="11727" y="9448"/>
                    <a:pt x="10160" y="10109"/>
                  </a:cubicBezTo>
                  <a:cubicBezTo>
                    <a:pt x="9817" y="10254"/>
                    <a:pt x="9708" y="10587"/>
                    <a:pt x="9586" y="10898"/>
                  </a:cubicBezTo>
                  <a:cubicBezTo>
                    <a:pt x="9533" y="11036"/>
                    <a:pt x="9554" y="11175"/>
                    <a:pt x="9734" y="11197"/>
                  </a:cubicBezTo>
                  <a:cubicBezTo>
                    <a:pt x="10258" y="11261"/>
                    <a:pt x="10489" y="11705"/>
                    <a:pt x="10823" y="12017"/>
                  </a:cubicBezTo>
                  <a:cubicBezTo>
                    <a:pt x="12001" y="13119"/>
                    <a:pt x="11938" y="13466"/>
                    <a:pt x="10470" y="13973"/>
                  </a:cubicBezTo>
                  <a:cubicBezTo>
                    <a:pt x="10395" y="14001"/>
                    <a:pt x="10324" y="14036"/>
                    <a:pt x="10257" y="14076"/>
                  </a:cubicBezTo>
                  <a:cubicBezTo>
                    <a:pt x="9417" y="14548"/>
                    <a:pt x="8432" y="14610"/>
                    <a:pt x="7541" y="14754"/>
                  </a:cubicBezTo>
                  <a:cubicBezTo>
                    <a:pt x="6693" y="14894"/>
                    <a:pt x="5823" y="14977"/>
                    <a:pt x="4945" y="14977"/>
                  </a:cubicBezTo>
                  <a:cubicBezTo>
                    <a:pt x="4381" y="14977"/>
                    <a:pt x="3814" y="14942"/>
                    <a:pt x="3247" y="14866"/>
                  </a:cubicBezTo>
                  <a:cubicBezTo>
                    <a:pt x="2827" y="14810"/>
                    <a:pt x="2360" y="14782"/>
                    <a:pt x="1917" y="14751"/>
                  </a:cubicBezTo>
                  <a:cubicBezTo>
                    <a:pt x="1500" y="14723"/>
                    <a:pt x="858" y="13785"/>
                    <a:pt x="1083" y="13653"/>
                  </a:cubicBezTo>
                  <a:cubicBezTo>
                    <a:pt x="1657" y="13317"/>
                    <a:pt x="1401" y="12802"/>
                    <a:pt x="1443" y="12374"/>
                  </a:cubicBezTo>
                  <a:cubicBezTo>
                    <a:pt x="1477" y="12020"/>
                    <a:pt x="1573" y="11688"/>
                    <a:pt x="1785" y="11460"/>
                  </a:cubicBezTo>
                  <a:cubicBezTo>
                    <a:pt x="1995" y="11231"/>
                    <a:pt x="2090" y="10957"/>
                    <a:pt x="2034" y="10741"/>
                  </a:cubicBezTo>
                  <a:cubicBezTo>
                    <a:pt x="1881" y="10134"/>
                    <a:pt x="2883" y="9851"/>
                    <a:pt x="2421" y="9199"/>
                  </a:cubicBezTo>
                  <a:cubicBezTo>
                    <a:pt x="2462" y="9174"/>
                    <a:pt x="2504" y="9151"/>
                    <a:pt x="2547" y="9132"/>
                  </a:cubicBezTo>
                  <a:cubicBezTo>
                    <a:pt x="3187" y="8899"/>
                    <a:pt x="3249" y="8207"/>
                    <a:pt x="3493" y="7735"/>
                  </a:cubicBezTo>
                  <a:cubicBezTo>
                    <a:pt x="3717" y="7301"/>
                    <a:pt x="4296" y="6891"/>
                    <a:pt x="4034" y="6242"/>
                  </a:cubicBezTo>
                  <a:cubicBezTo>
                    <a:pt x="4025" y="6220"/>
                    <a:pt x="4046" y="6052"/>
                    <a:pt x="4151" y="6052"/>
                  </a:cubicBezTo>
                  <a:cubicBezTo>
                    <a:pt x="4171" y="6052"/>
                    <a:pt x="4194" y="6057"/>
                    <a:pt x="4219" y="6071"/>
                  </a:cubicBezTo>
                  <a:cubicBezTo>
                    <a:pt x="4291" y="6108"/>
                    <a:pt x="4349" y="6124"/>
                    <a:pt x="4397" y="6124"/>
                  </a:cubicBezTo>
                  <a:cubicBezTo>
                    <a:pt x="4535" y="6124"/>
                    <a:pt x="4579" y="5990"/>
                    <a:pt x="4563" y="5841"/>
                  </a:cubicBezTo>
                  <a:cubicBezTo>
                    <a:pt x="4524" y="5488"/>
                    <a:pt x="4629" y="5275"/>
                    <a:pt x="4983" y="5225"/>
                  </a:cubicBezTo>
                  <a:cubicBezTo>
                    <a:pt x="5134" y="5109"/>
                    <a:pt x="5154" y="4788"/>
                    <a:pt x="5362" y="4788"/>
                  </a:cubicBezTo>
                  <a:cubicBezTo>
                    <a:pt x="5426" y="4788"/>
                    <a:pt x="5507" y="4818"/>
                    <a:pt x="5615" y="4893"/>
                  </a:cubicBezTo>
                  <a:cubicBezTo>
                    <a:pt x="6477" y="5497"/>
                    <a:pt x="6715" y="6469"/>
                    <a:pt x="6942" y="7365"/>
                  </a:cubicBezTo>
                  <a:cubicBezTo>
                    <a:pt x="7011" y="7641"/>
                    <a:pt x="7078" y="7735"/>
                    <a:pt x="7165" y="7735"/>
                  </a:cubicBezTo>
                  <a:cubicBezTo>
                    <a:pt x="7231" y="7735"/>
                    <a:pt x="7308" y="7683"/>
                    <a:pt x="7407" y="7616"/>
                  </a:cubicBezTo>
                  <a:cubicBezTo>
                    <a:pt x="8263" y="7040"/>
                    <a:pt x="9196" y="6583"/>
                    <a:pt x="10030" y="5993"/>
                  </a:cubicBezTo>
                  <a:cubicBezTo>
                    <a:pt x="11800" y="4743"/>
                    <a:pt x="13860" y="4126"/>
                    <a:pt x="15792" y="3234"/>
                  </a:cubicBezTo>
                  <a:cubicBezTo>
                    <a:pt x="16061" y="3108"/>
                    <a:pt x="16356" y="2863"/>
                    <a:pt x="16695" y="2863"/>
                  </a:cubicBezTo>
                  <a:cubicBezTo>
                    <a:pt x="16727" y="2863"/>
                    <a:pt x="16758" y="2865"/>
                    <a:pt x="16790" y="2870"/>
                  </a:cubicBezTo>
                  <a:cubicBezTo>
                    <a:pt x="16895" y="2884"/>
                    <a:pt x="16998" y="2891"/>
                    <a:pt x="17099" y="2891"/>
                  </a:cubicBezTo>
                  <a:cubicBezTo>
                    <a:pt x="17978" y="2891"/>
                    <a:pt x="18748" y="2382"/>
                    <a:pt x="19549" y="2159"/>
                  </a:cubicBezTo>
                  <a:cubicBezTo>
                    <a:pt x="20645" y="1855"/>
                    <a:pt x="21775" y="1743"/>
                    <a:pt x="22862" y="1420"/>
                  </a:cubicBezTo>
                  <a:cubicBezTo>
                    <a:pt x="24144" y="1039"/>
                    <a:pt x="25497" y="1028"/>
                    <a:pt x="26829" y="941"/>
                  </a:cubicBezTo>
                  <a:cubicBezTo>
                    <a:pt x="26863" y="938"/>
                    <a:pt x="26898" y="937"/>
                    <a:pt x="26933" y="937"/>
                  </a:cubicBezTo>
                  <a:close/>
                  <a:moveTo>
                    <a:pt x="27452" y="1"/>
                  </a:moveTo>
                  <a:cubicBezTo>
                    <a:pt x="27319" y="1"/>
                    <a:pt x="27186" y="4"/>
                    <a:pt x="27057" y="4"/>
                  </a:cubicBezTo>
                  <a:cubicBezTo>
                    <a:pt x="23277" y="6"/>
                    <a:pt x="19696" y="1121"/>
                    <a:pt x="16149" y="2263"/>
                  </a:cubicBezTo>
                  <a:cubicBezTo>
                    <a:pt x="14263" y="2870"/>
                    <a:pt x="12368" y="3546"/>
                    <a:pt x="10674" y="4635"/>
                  </a:cubicBezTo>
                  <a:cubicBezTo>
                    <a:pt x="9930" y="5113"/>
                    <a:pt x="9073" y="5393"/>
                    <a:pt x="8413" y="6032"/>
                  </a:cubicBezTo>
                  <a:cubicBezTo>
                    <a:pt x="8259" y="6183"/>
                    <a:pt x="8102" y="6253"/>
                    <a:pt x="7959" y="6253"/>
                  </a:cubicBezTo>
                  <a:cubicBezTo>
                    <a:pt x="7718" y="6253"/>
                    <a:pt x="7518" y="6051"/>
                    <a:pt x="7443" y="5699"/>
                  </a:cubicBezTo>
                  <a:cubicBezTo>
                    <a:pt x="7195" y="4536"/>
                    <a:pt x="6316" y="3940"/>
                    <a:pt x="5352" y="3521"/>
                  </a:cubicBezTo>
                  <a:cubicBezTo>
                    <a:pt x="5282" y="3491"/>
                    <a:pt x="5211" y="3477"/>
                    <a:pt x="5140" y="3477"/>
                  </a:cubicBezTo>
                  <a:cubicBezTo>
                    <a:pt x="4780" y="3477"/>
                    <a:pt x="4424" y="3834"/>
                    <a:pt x="4173" y="4158"/>
                  </a:cubicBezTo>
                  <a:cubicBezTo>
                    <a:pt x="3720" y="4744"/>
                    <a:pt x="3372" y="5391"/>
                    <a:pt x="3053" y="6060"/>
                  </a:cubicBezTo>
                  <a:cubicBezTo>
                    <a:pt x="2466" y="7289"/>
                    <a:pt x="1758" y="8468"/>
                    <a:pt x="1272" y="9733"/>
                  </a:cubicBezTo>
                  <a:cubicBezTo>
                    <a:pt x="1040" y="10335"/>
                    <a:pt x="687" y="10893"/>
                    <a:pt x="551" y="11533"/>
                  </a:cubicBezTo>
                  <a:cubicBezTo>
                    <a:pt x="335" y="12561"/>
                    <a:pt x="72" y="13583"/>
                    <a:pt x="22" y="14641"/>
                  </a:cubicBezTo>
                  <a:cubicBezTo>
                    <a:pt x="0" y="15120"/>
                    <a:pt x="697" y="15714"/>
                    <a:pt x="1256" y="15714"/>
                  </a:cubicBezTo>
                  <a:cubicBezTo>
                    <a:pt x="1292" y="15714"/>
                    <a:pt x="1327" y="15711"/>
                    <a:pt x="1362" y="15706"/>
                  </a:cubicBezTo>
                  <a:cubicBezTo>
                    <a:pt x="1514" y="15684"/>
                    <a:pt x="1665" y="15674"/>
                    <a:pt x="1815" y="15674"/>
                  </a:cubicBezTo>
                  <a:cubicBezTo>
                    <a:pt x="2362" y="15674"/>
                    <a:pt x="2891" y="15805"/>
                    <a:pt x="3426" y="15916"/>
                  </a:cubicBezTo>
                  <a:cubicBezTo>
                    <a:pt x="3624" y="15958"/>
                    <a:pt x="3823" y="15972"/>
                    <a:pt x="4021" y="15972"/>
                  </a:cubicBezTo>
                  <a:cubicBezTo>
                    <a:pt x="4506" y="15972"/>
                    <a:pt x="4992" y="15885"/>
                    <a:pt x="5483" y="15885"/>
                  </a:cubicBezTo>
                  <a:cubicBezTo>
                    <a:pt x="5539" y="15885"/>
                    <a:pt x="5596" y="15886"/>
                    <a:pt x="5652" y="15888"/>
                  </a:cubicBezTo>
                  <a:cubicBezTo>
                    <a:pt x="5782" y="15895"/>
                    <a:pt x="5911" y="15897"/>
                    <a:pt x="6039" y="15897"/>
                  </a:cubicBezTo>
                  <a:cubicBezTo>
                    <a:pt x="7725" y="15897"/>
                    <a:pt x="9351" y="15400"/>
                    <a:pt x="10982" y="15014"/>
                  </a:cubicBezTo>
                  <a:cubicBezTo>
                    <a:pt x="11635" y="14860"/>
                    <a:pt x="13016" y="14434"/>
                    <a:pt x="13016" y="13583"/>
                  </a:cubicBezTo>
                  <a:cubicBezTo>
                    <a:pt x="13016" y="13099"/>
                    <a:pt x="12656" y="12412"/>
                    <a:pt x="12254" y="12161"/>
                  </a:cubicBezTo>
                  <a:cubicBezTo>
                    <a:pt x="12173" y="12113"/>
                    <a:pt x="12134" y="11996"/>
                    <a:pt x="12064" y="11919"/>
                  </a:cubicBezTo>
                  <a:cubicBezTo>
                    <a:pt x="11935" y="11749"/>
                    <a:pt x="11822" y="11564"/>
                    <a:pt x="11672" y="11413"/>
                  </a:cubicBezTo>
                  <a:cubicBezTo>
                    <a:pt x="11442" y="11178"/>
                    <a:pt x="10938" y="11079"/>
                    <a:pt x="11010" y="10736"/>
                  </a:cubicBezTo>
                  <a:cubicBezTo>
                    <a:pt x="11049" y="10550"/>
                    <a:pt x="11564" y="10433"/>
                    <a:pt x="11881" y="10341"/>
                  </a:cubicBezTo>
                  <a:cubicBezTo>
                    <a:pt x="12996" y="10021"/>
                    <a:pt x="14090" y="9626"/>
                    <a:pt x="15211" y="9313"/>
                  </a:cubicBezTo>
                  <a:cubicBezTo>
                    <a:pt x="16140" y="9053"/>
                    <a:pt x="17055" y="8767"/>
                    <a:pt x="18012" y="8597"/>
                  </a:cubicBezTo>
                  <a:cubicBezTo>
                    <a:pt x="19399" y="8350"/>
                    <a:pt x="20756" y="8003"/>
                    <a:pt x="22191" y="8003"/>
                  </a:cubicBezTo>
                  <a:cubicBezTo>
                    <a:pt x="22314" y="8003"/>
                    <a:pt x="22438" y="8005"/>
                    <a:pt x="22563" y="8011"/>
                  </a:cubicBezTo>
                  <a:cubicBezTo>
                    <a:pt x="22721" y="8018"/>
                    <a:pt x="22879" y="8021"/>
                    <a:pt x="23037" y="8021"/>
                  </a:cubicBezTo>
                  <a:cubicBezTo>
                    <a:pt x="24205" y="8021"/>
                    <a:pt x="25384" y="7853"/>
                    <a:pt x="26560" y="7802"/>
                  </a:cubicBezTo>
                  <a:cubicBezTo>
                    <a:pt x="26594" y="7801"/>
                    <a:pt x="26628" y="7800"/>
                    <a:pt x="26663" y="7800"/>
                  </a:cubicBezTo>
                  <a:cubicBezTo>
                    <a:pt x="26988" y="7800"/>
                    <a:pt x="27311" y="7861"/>
                    <a:pt x="27621" y="7869"/>
                  </a:cubicBezTo>
                  <a:cubicBezTo>
                    <a:pt x="27639" y="7870"/>
                    <a:pt x="27657" y="7870"/>
                    <a:pt x="27674" y="7870"/>
                  </a:cubicBezTo>
                  <a:cubicBezTo>
                    <a:pt x="28619" y="7870"/>
                    <a:pt x="28937" y="7264"/>
                    <a:pt x="29296" y="6586"/>
                  </a:cubicBezTo>
                  <a:cubicBezTo>
                    <a:pt x="29903" y="5436"/>
                    <a:pt x="29949" y="4291"/>
                    <a:pt x="29571" y="3039"/>
                  </a:cubicBezTo>
                  <a:cubicBezTo>
                    <a:pt x="29385" y="2417"/>
                    <a:pt x="29400" y="1754"/>
                    <a:pt x="29176" y="1087"/>
                  </a:cubicBezTo>
                  <a:cubicBezTo>
                    <a:pt x="28840" y="83"/>
                    <a:pt x="28132" y="1"/>
                    <a:pt x="274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sp>
        <p:nvSpPr>
          <p:cNvPr id="93" name="TextBox 92"/>
          <p:cNvSpPr txBox="1"/>
          <p:nvPr/>
        </p:nvSpPr>
        <p:spPr>
          <a:xfrm>
            <a:off x="235120" y="4267200"/>
            <a:ext cx="2732771" cy="43088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Sự</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vật</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so </a:t>
            </a: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sánh</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1</a:t>
            </a:r>
          </a:p>
        </p:txBody>
      </p:sp>
      <p:grpSp>
        <p:nvGrpSpPr>
          <p:cNvPr id="48" name="Google Shape;945;p33"/>
          <p:cNvGrpSpPr/>
          <p:nvPr/>
        </p:nvGrpSpPr>
        <p:grpSpPr>
          <a:xfrm>
            <a:off x="6543697" y="1371600"/>
            <a:ext cx="2143103" cy="1103925"/>
            <a:chOff x="2954473" y="3458158"/>
            <a:chExt cx="1089157" cy="357231"/>
          </a:xfrm>
        </p:grpSpPr>
        <p:sp>
          <p:nvSpPr>
            <p:cNvPr id="49" name="Google Shape;946;p33"/>
            <p:cNvSpPr/>
            <p:nvPr/>
          </p:nvSpPr>
          <p:spPr>
            <a:xfrm>
              <a:off x="2954473" y="3480815"/>
              <a:ext cx="1089156" cy="334573"/>
            </a:xfrm>
            <a:custGeom>
              <a:avLst/>
              <a:gdLst/>
              <a:ahLst/>
              <a:cxnLst/>
              <a:rect l="l" t="t" r="r" b="b"/>
              <a:pathLst>
                <a:path w="45372" h="18584" extrusionOk="0">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rgbClr val="A6DFDA"/>
            </a:solidFill>
            <a:ln>
              <a:noFill/>
            </a:ln>
          </p:spPr>
          <p:txBody>
            <a:bodyPr spcFirstLastPara="1" wrap="square" lIns="0" tIns="0" rIns="0" bIns="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Kiểu</a:t>
              </a:r>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so </a:t>
              </a: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sánh</a:t>
              </a:r>
              <a:endParaRPr kumimoji="0"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
          <p:nvSpPr>
            <p:cNvPr id="50" name="Google Shape;947;p33"/>
            <p:cNvSpPr/>
            <p:nvPr/>
          </p:nvSpPr>
          <p:spPr>
            <a:xfrm>
              <a:off x="2954475" y="3458158"/>
              <a:ext cx="1089155" cy="357231"/>
            </a:xfrm>
            <a:custGeom>
              <a:avLst/>
              <a:gdLst/>
              <a:ahLst/>
              <a:cxnLst/>
              <a:rect l="l" t="t" r="r" b="b"/>
              <a:pathLst>
                <a:path w="45372" h="18584" extrusionOk="0">
                  <a:moveTo>
                    <a:pt x="27834" y="1293"/>
                  </a:moveTo>
                  <a:cubicBezTo>
                    <a:pt x="28087" y="1495"/>
                    <a:pt x="28350" y="1558"/>
                    <a:pt x="28614" y="1558"/>
                  </a:cubicBezTo>
                  <a:cubicBezTo>
                    <a:pt x="29000" y="1558"/>
                    <a:pt x="29389" y="1426"/>
                    <a:pt x="29763" y="1402"/>
                  </a:cubicBezTo>
                  <a:cubicBezTo>
                    <a:pt x="29985" y="1388"/>
                    <a:pt x="30207" y="1382"/>
                    <a:pt x="30429" y="1382"/>
                  </a:cubicBezTo>
                  <a:cubicBezTo>
                    <a:pt x="32271" y="1382"/>
                    <a:pt x="34088" y="1821"/>
                    <a:pt x="35931" y="1852"/>
                  </a:cubicBezTo>
                  <a:cubicBezTo>
                    <a:pt x="36743" y="1866"/>
                    <a:pt x="37628" y="2248"/>
                    <a:pt x="38446" y="2354"/>
                  </a:cubicBezTo>
                  <a:cubicBezTo>
                    <a:pt x="39423" y="2480"/>
                    <a:pt x="40350" y="2891"/>
                    <a:pt x="41255" y="3162"/>
                  </a:cubicBezTo>
                  <a:cubicBezTo>
                    <a:pt x="42022" y="3390"/>
                    <a:pt x="43062" y="3625"/>
                    <a:pt x="43622" y="4593"/>
                  </a:cubicBezTo>
                  <a:cubicBezTo>
                    <a:pt x="44183" y="5565"/>
                    <a:pt x="44186" y="6711"/>
                    <a:pt x="44110" y="7648"/>
                  </a:cubicBezTo>
                  <a:cubicBezTo>
                    <a:pt x="44138" y="10204"/>
                    <a:pt x="43869" y="12515"/>
                    <a:pt x="43536" y="14827"/>
                  </a:cubicBezTo>
                  <a:cubicBezTo>
                    <a:pt x="43469" y="15283"/>
                    <a:pt x="43189" y="15051"/>
                    <a:pt x="43086" y="15222"/>
                  </a:cubicBezTo>
                  <a:cubicBezTo>
                    <a:pt x="42309" y="16516"/>
                    <a:pt x="41136" y="16372"/>
                    <a:pt x="40047" y="16474"/>
                  </a:cubicBezTo>
                  <a:cubicBezTo>
                    <a:pt x="38998" y="16573"/>
                    <a:pt x="37945" y="16698"/>
                    <a:pt x="36896" y="16698"/>
                  </a:cubicBezTo>
                  <a:cubicBezTo>
                    <a:pt x="36691" y="16698"/>
                    <a:pt x="36487" y="16694"/>
                    <a:pt x="36282" y="16683"/>
                  </a:cubicBezTo>
                  <a:cubicBezTo>
                    <a:pt x="36143" y="16675"/>
                    <a:pt x="36003" y="16672"/>
                    <a:pt x="35864" y="16672"/>
                  </a:cubicBezTo>
                  <a:cubicBezTo>
                    <a:pt x="35019" y="16672"/>
                    <a:pt x="34180" y="16794"/>
                    <a:pt x="33351" y="16848"/>
                  </a:cubicBezTo>
                  <a:cubicBezTo>
                    <a:pt x="33044" y="16868"/>
                    <a:pt x="32736" y="16875"/>
                    <a:pt x="32429" y="16875"/>
                  </a:cubicBezTo>
                  <a:cubicBezTo>
                    <a:pt x="31559" y="16875"/>
                    <a:pt x="30691" y="16816"/>
                    <a:pt x="29822" y="16816"/>
                  </a:cubicBezTo>
                  <a:cubicBezTo>
                    <a:pt x="29434" y="16816"/>
                    <a:pt x="29045" y="16828"/>
                    <a:pt x="28656" y="16862"/>
                  </a:cubicBezTo>
                  <a:cubicBezTo>
                    <a:pt x="28378" y="16886"/>
                    <a:pt x="28098" y="16896"/>
                    <a:pt x="27817" y="16896"/>
                  </a:cubicBezTo>
                  <a:cubicBezTo>
                    <a:pt x="26867" y="16896"/>
                    <a:pt x="25910" y="16787"/>
                    <a:pt x="24957" y="16787"/>
                  </a:cubicBezTo>
                  <a:cubicBezTo>
                    <a:pt x="24941" y="16787"/>
                    <a:pt x="24926" y="16787"/>
                    <a:pt x="24911" y="16787"/>
                  </a:cubicBezTo>
                  <a:cubicBezTo>
                    <a:pt x="24053" y="16792"/>
                    <a:pt x="23193" y="16934"/>
                    <a:pt x="22339" y="16934"/>
                  </a:cubicBezTo>
                  <a:cubicBezTo>
                    <a:pt x="22189" y="16934"/>
                    <a:pt x="22039" y="16930"/>
                    <a:pt x="21890" y="16919"/>
                  </a:cubicBezTo>
                  <a:cubicBezTo>
                    <a:pt x="21782" y="16912"/>
                    <a:pt x="21676" y="16909"/>
                    <a:pt x="21569" y="16909"/>
                  </a:cubicBezTo>
                  <a:cubicBezTo>
                    <a:pt x="20875" y="16909"/>
                    <a:pt x="20189" y="17042"/>
                    <a:pt x="19492" y="17042"/>
                  </a:cubicBezTo>
                  <a:cubicBezTo>
                    <a:pt x="19263" y="17042"/>
                    <a:pt x="19032" y="17028"/>
                    <a:pt x="18800" y="16989"/>
                  </a:cubicBezTo>
                  <a:cubicBezTo>
                    <a:pt x="18681" y="16970"/>
                    <a:pt x="18561" y="16962"/>
                    <a:pt x="18440" y="16962"/>
                  </a:cubicBezTo>
                  <a:cubicBezTo>
                    <a:pt x="17939" y="16962"/>
                    <a:pt x="17423" y="17098"/>
                    <a:pt x="16910" y="17098"/>
                  </a:cubicBezTo>
                  <a:cubicBezTo>
                    <a:pt x="16741" y="17098"/>
                    <a:pt x="16572" y="17083"/>
                    <a:pt x="16404" y="17044"/>
                  </a:cubicBezTo>
                  <a:cubicBezTo>
                    <a:pt x="16275" y="17014"/>
                    <a:pt x="16142" y="17003"/>
                    <a:pt x="16009" y="17003"/>
                  </a:cubicBezTo>
                  <a:cubicBezTo>
                    <a:pt x="15722" y="17003"/>
                    <a:pt x="15436" y="17052"/>
                    <a:pt x="15187" y="17052"/>
                  </a:cubicBezTo>
                  <a:cubicBezTo>
                    <a:pt x="15100" y="17052"/>
                    <a:pt x="15017" y="17046"/>
                    <a:pt x="14941" y="17030"/>
                  </a:cubicBezTo>
                  <a:cubicBezTo>
                    <a:pt x="14771" y="16994"/>
                    <a:pt x="14601" y="16982"/>
                    <a:pt x="14432" y="16982"/>
                  </a:cubicBezTo>
                  <a:cubicBezTo>
                    <a:pt x="14032" y="16982"/>
                    <a:pt x="13635" y="17052"/>
                    <a:pt x="13247" y="17052"/>
                  </a:cubicBezTo>
                  <a:cubicBezTo>
                    <a:pt x="12983" y="17052"/>
                    <a:pt x="12723" y="17019"/>
                    <a:pt x="12469" y="16910"/>
                  </a:cubicBezTo>
                  <a:cubicBezTo>
                    <a:pt x="12311" y="16842"/>
                    <a:pt x="12171" y="16812"/>
                    <a:pt x="12038" y="16812"/>
                  </a:cubicBezTo>
                  <a:cubicBezTo>
                    <a:pt x="11868" y="16812"/>
                    <a:pt x="11708" y="16860"/>
                    <a:pt x="11534" y="16940"/>
                  </a:cubicBezTo>
                  <a:cubicBezTo>
                    <a:pt x="11404" y="16999"/>
                    <a:pt x="11279" y="17022"/>
                    <a:pt x="11156" y="17022"/>
                  </a:cubicBezTo>
                  <a:cubicBezTo>
                    <a:pt x="10630" y="17022"/>
                    <a:pt x="10155" y="16582"/>
                    <a:pt x="9602" y="16582"/>
                  </a:cubicBezTo>
                  <a:cubicBezTo>
                    <a:pt x="9570" y="16582"/>
                    <a:pt x="9538" y="16583"/>
                    <a:pt x="9505" y="16586"/>
                  </a:cubicBezTo>
                  <a:cubicBezTo>
                    <a:pt x="9350" y="16601"/>
                    <a:pt x="9195" y="16607"/>
                    <a:pt x="9039" y="16607"/>
                  </a:cubicBezTo>
                  <a:cubicBezTo>
                    <a:pt x="8323" y="16607"/>
                    <a:pt x="7597" y="16479"/>
                    <a:pt x="6873" y="16471"/>
                  </a:cubicBezTo>
                  <a:cubicBezTo>
                    <a:pt x="6179" y="16462"/>
                    <a:pt x="5487" y="16145"/>
                    <a:pt x="4845" y="15732"/>
                  </a:cubicBezTo>
                  <a:cubicBezTo>
                    <a:pt x="4583" y="15564"/>
                    <a:pt x="4257" y="15549"/>
                    <a:pt x="3975" y="15446"/>
                  </a:cubicBezTo>
                  <a:cubicBezTo>
                    <a:pt x="2713" y="14986"/>
                    <a:pt x="2143" y="13842"/>
                    <a:pt x="1867" y="12478"/>
                  </a:cubicBezTo>
                  <a:cubicBezTo>
                    <a:pt x="1569" y="10994"/>
                    <a:pt x="1439" y="9456"/>
                    <a:pt x="1271" y="7936"/>
                  </a:cubicBezTo>
                  <a:cubicBezTo>
                    <a:pt x="1178" y="7094"/>
                    <a:pt x="1108" y="6240"/>
                    <a:pt x="1113" y="5392"/>
                  </a:cubicBezTo>
                  <a:cubicBezTo>
                    <a:pt x="1119" y="4342"/>
                    <a:pt x="2195" y="3090"/>
                    <a:pt x="3037" y="2927"/>
                  </a:cubicBezTo>
                  <a:cubicBezTo>
                    <a:pt x="3884" y="2762"/>
                    <a:pt x="4721" y="2441"/>
                    <a:pt x="5577" y="2441"/>
                  </a:cubicBezTo>
                  <a:cubicBezTo>
                    <a:pt x="5635" y="2441"/>
                    <a:pt x="5692" y="2443"/>
                    <a:pt x="5750" y="2446"/>
                  </a:cubicBezTo>
                  <a:cubicBezTo>
                    <a:pt x="5843" y="2451"/>
                    <a:pt x="5936" y="2453"/>
                    <a:pt x="6028" y="2453"/>
                  </a:cubicBezTo>
                  <a:cubicBezTo>
                    <a:pt x="7170" y="2453"/>
                    <a:pt x="8259" y="2092"/>
                    <a:pt x="9375" y="1902"/>
                  </a:cubicBezTo>
                  <a:cubicBezTo>
                    <a:pt x="9924" y="1807"/>
                    <a:pt x="10521" y="1789"/>
                    <a:pt x="11112" y="1789"/>
                  </a:cubicBezTo>
                  <a:cubicBezTo>
                    <a:pt x="11294" y="1789"/>
                    <a:pt x="11476" y="1791"/>
                    <a:pt x="11655" y="1793"/>
                  </a:cubicBezTo>
                  <a:cubicBezTo>
                    <a:pt x="11687" y="1793"/>
                    <a:pt x="11719" y="1793"/>
                    <a:pt x="11751" y="1793"/>
                  </a:cubicBezTo>
                  <a:cubicBezTo>
                    <a:pt x="12841" y="1793"/>
                    <a:pt x="13943" y="1598"/>
                    <a:pt x="15027" y="1598"/>
                  </a:cubicBezTo>
                  <a:cubicBezTo>
                    <a:pt x="15346" y="1598"/>
                    <a:pt x="15663" y="1615"/>
                    <a:pt x="15978" y="1659"/>
                  </a:cubicBezTo>
                  <a:cubicBezTo>
                    <a:pt x="16233" y="1694"/>
                    <a:pt x="16486" y="1708"/>
                    <a:pt x="16739" y="1708"/>
                  </a:cubicBezTo>
                  <a:cubicBezTo>
                    <a:pt x="17677" y="1708"/>
                    <a:pt x="18601" y="1517"/>
                    <a:pt x="19540" y="1517"/>
                  </a:cubicBezTo>
                  <a:cubicBezTo>
                    <a:pt x="19793" y="1517"/>
                    <a:pt x="20046" y="1530"/>
                    <a:pt x="20301" y="1565"/>
                  </a:cubicBezTo>
                  <a:cubicBezTo>
                    <a:pt x="20467" y="1588"/>
                    <a:pt x="20643" y="1596"/>
                    <a:pt x="20826" y="1596"/>
                  </a:cubicBezTo>
                  <a:cubicBezTo>
                    <a:pt x="21255" y="1596"/>
                    <a:pt x="21716" y="1552"/>
                    <a:pt x="22139" y="1552"/>
                  </a:cubicBezTo>
                  <a:cubicBezTo>
                    <a:pt x="22281" y="1552"/>
                    <a:pt x="22418" y="1557"/>
                    <a:pt x="22549" y="1570"/>
                  </a:cubicBezTo>
                  <a:cubicBezTo>
                    <a:pt x="22721" y="1588"/>
                    <a:pt x="22893" y="1594"/>
                    <a:pt x="23065" y="1594"/>
                  </a:cubicBezTo>
                  <a:cubicBezTo>
                    <a:pt x="23641" y="1594"/>
                    <a:pt x="24215" y="1519"/>
                    <a:pt x="24795" y="1519"/>
                  </a:cubicBezTo>
                  <a:cubicBezTo>
                    <a:pt x="25039" y="1519"/>
                    <a:pt x="25284" y="1532"/>
                    <a:pt x="25530" y="1570"/>
                  </a:cubicBezTo>
                  <a:cubicBezTo>
                    <a:pt x="25876" y="1624"/>
                    <a:pt x="26315" y="1770"/>
                    <a:pt x="26754" y="1770"/>
                  </a:cubicBezTo>
                  <a:cubicBezTo>
                    <a:pt x="27133" y="1770"/>
                    <a:pt x="27512" y="1662"/>
                    <a:pt x="27834" y="1293"/>
                  </a:cubicBezTo>
                  <a:close/>
                  <a:moveTo>
                    <a:pt x="27344" y="23"/>
                  </a:moveTo>
                  <a:cubicBezTo>
                    <a:pt x="26604" y="23"/>
                    <a:pt x="25865" y="37"/>
                    <a:pt x="25130" y="49"/>
                  </a:cubicBezTo>
                  <a:cubicBezTo>
                    <a:pt x="24837" y="53"/>
                    <a:pt x="24544" y="55"/>
                    <a:pt x="24251" y="55"/>
                  </a:cubicBezTo>
                  <a:cubicBezTo>
                    <a:pt x="23558" y="55"/>
                    <a:pt x="22864" y="46"/>
                    <a:pt x="22171" y="46"/>
                  </a:cubicBezTo>
                  <a:cubicBezTo>
                    <a:pt x="21462" y="46"/>
                    <a:pt x="20752" y="55"/>
                    <a:pt x="20043" y="91"/>
                  </a:cubicBezTo>
                  <a:cubicBezTo>
                    <a:pt x="19329" y="126"/>
                    <a:pt x="18614" y="138"/>
                    <a:pt x="17899" y="138"/>
                  </a:cubicBezTo>
                  <a:cubicBezTo>
                    <a:pt x="16530" y="138"/>
                    <a:pt x="15159" y="95"/>
                    <a:pt x="13791" y="95"/>
                  </a:cubicBezTo>
                  <a:cubicBezTo>
                    <a:pt x="13446" y="95"/>
                    <a:pt x="13101" y="98"/>
                    <a:pt x="12757" y="105"/>
                  </a:cubicBezTo>
                  <a:cubicBezTo>
                    <a:pt x="11073" y="137"/>
                    <a:pt x="9389" y="559"/>
                    <a:pt x="7695" y="579"/>
                  </a:cubicBezTo>
                  <a:cubicBezTo>
                    <a:pt x="6747" y="590"/>
                    <a:pt x="5818" y="808"/>
                    <a:pt x="4873" y="845"/>
                  </a:cubicBezTo>
                  <a:cubicBezTo>
                    <a:pt x="3983" y="879"/>
                    <a:pt x="3043" y="1016"/>
                    <a:pt x="2155" y="1581"/>
                  </a:cubicBezTo>
                  <a:cubicBezTo>
                    <a:pt x="1466" y="2018"/>
                    <a:pt x="1155" y="2654"/>
                    <a:pt x="724" y="3316"/>
                  </a:cubicBezTo>
                  <a:cubicBezTo>
                    <a:pt x="240" y="4059"/>
                    <a:pt x="206" y="4854"/>
                    <a:pt x="193" y="5683"/>
                  </a:cubicBezTo>
                  <a:cubicBezTo>
                    <a:pt x="170" y="7285"/>
                    <a:pt x="0" y="8896"/>
                    <a:pt x="282" y="10408"/>
                  </a:cubicBezTo>
                  <a:cubicBezTo>
                    <a:pt x="200" y="11949"/>
                    <a:pt x="730" y="13214"/>
                    <a:pt x="1197" y="14472"/>
                  </a:cubicBezTo>
                  <a:cubicBezTo>
                    <a:pt x="1348" y="14878"/>
                    <a:pt x="1604" y="15362"/>
                    <a:pt x="1906" y="15645"/>
                  </a:cubicBezTo>
                  <a:cubicBezTo>
                    <a:pt x="2395" y="16101"/>
                    <a:pt x="2710" y="16980"/>
                    <a:pt x="3339" y="17024"/>
                  </a:cubicBezTo>
                  <a:cubicBezTo>
                    <a:pt x="4828" y="17126"/>
                    <a:pt x="6196" y="17864"/>
                    <a:pt x="7695" y="18019"/>
                  </a:cubicBezTo>
                  <a:cubicBezTo>
                    <a:pt x="9434" y="18200"/>
                    <a:pt x="11184" y="18382"/>
                    <a:pt x="12921" y="18459"/>
                  </a:cubicBezTo>
                  <a:cubicBezTo>
                    <a:pt x="14344" y="18523"/>
                    <a:pt x="15771" y="18584"/>
                    <a:pt x="17199" y="18584"/>
                  </a:cubicBezTo>
                  <a:cubicBezTo>
                    <a:pt x="17895" y="18584"/>
                    <a:pt x="18591" y="18569"/>
                    <a:pt x="19287" y="18534"/>
                  </a:cubicBezTo>
                  <a:cubicBezTo>
                    <a:pt x="20699" y="18464"/>
                    <a:pt x="22123" y="18478"/>
                    <a:pt x="23539" y="18458"/>
                  </a:cubicBezTo>
                  <a:cubicBezTo>
                    <a:pt x="24474" y="18445"/>
                    <a:pt x="25435" y="18274"/>
                    <a:pt x="26368" y="18274"/>
                  </a:cubicBezTo>
                  <a:cubicBezTo>
                    <a:pt x="26641" y="18274"/>
                    <a:pt x="26911" y="18288"/>
                    <a:pt x="27177" y="18326"/>
                  </a:cubicBezTo>
                  <a:cubicBezTo>
                    <a:pt x="27679" y="18396"/>
                    <a:pt x="28179" y="18420"/>
                    <a:pt x="28678" y="18420"/>
                  </a:cubicBezTo>
                  <a:cubicBezTo>
                    <a:pt x="29780" y="18420"/>
                    <a:pt x="30876" y="18302"/>
                    <a:pt x="31975" y="18302"/>
                  </a:cubicBezTo>
                  <a:cubicBezTo>
                    <a:pt x="32302" y="18302"/>
                    <a:pt x="32629" y="18313"/>
                    <a:pt x="32956" y="18340"/>
                  </a:cubicBezTo>
                  <a:cubicBezTo>
                    <a:pt x="33116" y="18353"/>
                    <a:pt x="33276" y="18358"/>
                    <a:pt x="33437" y="18358"/>
                  </a:cubicBezTo>
                  <a:cubicBezTo>
                    <a:pt x="34248" y="18358"/>
                    <a:pt x="35075" y="18218"/>
                    <a:pt x="35875" y="18211"/>
                  </a:cubicBezTo>
                  <a:cubicBezTo>
                    <a:pt x="36876" y="18201"/>
                    <a:pt x="37883" y="18049"/>
                    <a:pt x="38868" y="17976"/>
                  </a:cubicBezTo>
                  <a:cubicBezTo>
                    <a:pt x="39960" y="17896"/>
                    <a:pt x="41086" y="17840"/>
                    <a:pt x="42206" y="17464"/>
                  </a:cubicBezTo>
                  <a:cubicBezTo>
                    <a:pt x="43309" y="17094"/>
                    <a:pt x="43939" y="16372"/>
                    <a:pt x="44298" y="15291"/>
                  </a:cubicBezTo>
                  <a:cubicBezTo>
                    <a:pt x="44866" y="13584"/>
                    <a:pt x="45076" y="11739"/>
                    <a:pt x="45250" y="9907"/>
                  </a:cubicBezTo>
                  <a:cubicBezTo>
                    <a:pt x="45372" y="8645"/>
                    <a:pt x="45213" y="7379"/>
                    <a:pt x="45272" y="6103"/>
                  </a:cubicBezTo>
                  <a:cubicBezTo>
                    <a:pt x="45330" y="4792"/>
                    <a:pt x="44623" y="3782"/>
                    <a:pt x="43600" y="3109"/>
                  </a:cubicBezTo>
                  <a:cubicBezTo>
                    <a:pt x="42453" y="2354"/>
                    <a:pt x="41184" y="2105"/>
                    <a:pt x="40011" y="1534"/>
                  </a:cubicBezTo>
                  <a:cubicBezTo>
                    <a:pt x="38524" y="811"/>
                    <a:pt x="36963" y="841"/>
                    <a:pt x="35453" y="478"/>
                  </a:cubicBezTo>
                  <a:cubicBezTo>
                    <a:pt x="33457" y="1"/>
                    <a:pt x="31376" y="173"/>
                    <a:pt x="29332" y="69"/>
                  </a:cubicBezTo>
                  <a:cubicBezTo>
                    <a:pt x="28670" y="34"/>
                    <a:pt x="28006" y="23"/>
                    <a:pt x="27344" y="23"/>
                  </a:cubicBezTo>
                  <a:close/>
                </a:path>
              </a:pathLst>
            </a:custGeom>
            <a:solidFill>
              <a:schemeClr val="dk1"/>
            </a:solidFill>
            <a:ln>
              <a:noFill/>
            </a:ln>
          </p:spPr>
          <p:txBody>
            <a:bodyPr spcFirstLastPara="1" wrap="square" lIns="91425" tIns="91425" rIns="91425" bIns="91425"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grpSp>
        <p:nvGrpSpPr>
          <p:cNvPr id="51" name="Google Shape;948;p33"/>
          <p:cNvGrpSpPr/>
          <p:nvPr/>
        </p:nvGrpSpPr>
        <p:grpSpPr>
          <a:xfrm rot="18808607" flipH="1">
            <a:off x="6450368" y="398813"/>
            <a:ext cx="571178" cy="1087804"/>
            <a:chOff x="3497766" y="2048168"/>
            <a:chExt cx="246101" cy="388799"/>
          </a:xfrm>
        </p:grpSpPr>
        <p:sp>
          <p:nvSpPr>
            <p:cNvPr id="52" name="Google Shape;949;p33"/>
            <p:cNvSpPr/>
            <p:nvPr/>
          </p:nvSpPr>
          <p:spPr>
            <a:xfrm>
              <a:off x="3511003" y="2062499"/>
              <a:ext cx="218646" cy="357255"/>
            </a:xfrm>
            <a:custGeom>
              <a:avLst/>
              <a:gdLst/>
              <a:ahLst/>
              <a:cxnLst/>
              <a:rect l="l" t="t" r="r" b="b"/>
              <a:pathLst>
                <a:path w="17377" h="28393" extrusionOk="0">
                  <a:moveTo>
                    <a:pt x="13572" y="0"/>
                  </a:moveTo>
                  <a:cubicBezTo>
                    <a:pt x="13074" y="0"/>
                    <a:pt x="12546" y="262"/>
                    <a:pt x="12228" y="646"/>
                  </a:cubicBezTo>
                  <a:cubicBezTo>
                    <a:pt x="11377" y="1676"/>
                    <a:pt x="10457" y="2667"/>
                    <a:pt x="9854" y="3861"/>
                  </a:cubicBezTo>
                  <a:cubicBezTo>
                    <a:pt x="9344" y="4874"/>
                    <a:pt x="8650" y="5775"/>
                    <a:pt x="8119" y="6780"/>
                  </a:cubicBezTo>
                  <a:cubicBezTo>
                    <a:pt x="7687" y="7599"/>
                    <a:pt x="7541" y="8639"/>
                    <a:pt x="6744" y="9275"/>
                  </a:cubicBezTo>
                  <a:cubicBezTo>
                    <a:pt x="6445" y="9514"/>
                    <a:pt x="6427" y="9944"/>
                    <a:pt x="6324" y="10250"/>
                  </a:cubicBezTo>
                  <a:cubicBezTo>
                    <a:pt x="5649" y="12269"/>
                    <a:pt x="4684" y="14191"/>
                    <a:pt x="4380" y="16337"/>
                  </a:cubicBezTo>
                  <a:cubicBezTo>
                    <a:pt x="4235" y="17348"/>
                    <a:pt x="3928" y="18343"/>
                    <a:pt x="3760" y="19358"/>
                  </a:cubicBezTo>
                  <a:cubicBezTo>
                    <a:pt x="3732" y="19534"/>
                    <a:pt x="3712" y="19652"/>
                    <a:pt x="3591" y="19652"/>
                  </a:cubicBezTo>
                  <a:cubicBezTo>
                    <a:pt x="3521" y="19652"/>
                    <a:pt x="3418" y="19613"/>
                    <a:pt x="3259" y="19525"/>
                  </a:cubicBezTo>
                  <a:cubicBezTo>
                    <a:pt x="2586" y="19151"/>
                    <a:pt x="1869" y="18744"/>
                    <a:pt x="1051" y="18744"/>
                  </a:cubicBezTo>
                  <a:cubicBezTo>
                    <a:pt x="888" y="18744"/>
                    <a:pt x="722" y="18760"/>
                    <a:pt x="551" y="18795"/>
                  </a:cubicBezTo>
                  <a:cubicBezTo>
                    <a:pt x="0" y="18909"/>
                    <a:pt x="385" y="19235"/>
                    <a:pt x="358" y="19483"/>
                  </a:cubicBezTo>
                  <a:cubicBezTo>
                    <a:pt x="153" y="19774"/>
                    <a:pt x="235" y="19996"/>
                    <a:pt x="520" y="20211"/>
                  </a:cubicBezTo>
                  <a:cubicBezTo>
                    <a:pt x="682" y="20332"/>
                    <a:pt x="746" y="20514"/>
                    <a:pt x="452" y="20617"/>
                  </a:cubicBezTo>
                  <a:cubicBezTo>
                    <a:pt x="276" y="20679"/>
                    <a:pt x="424" y="20859"/>
                    <a:pt x="450" y="20870"/>
                  </a:cubicBezTo>
                  <a:cubicBezTo>
                    <a:pt x="1100" y="21124"/>
                    <a:pt x="1002" y="21827"/>
                    <a:pt x="1164" y="22288"/>
                  </a:cubicBezTo>
                  <a:cubicBezTo>
                    <a:pt x="1340" y="22788"/>
                    <a:pt x="1802" y="23310"/>
                    <a:pt x="1533" y="23935"/>
                  </a:cubicBezTo>
                  <a:cubicBezTo>
                    <a:pt x="1517" y="23980"/>
                    <a:pt x="1505" y="24025"/>
                    <a:pt x="1495" y="24072"/>
                  </a:cubicBezTo>
                  <a:cubicBezTo>
                    <a:pt x="2286" y="24182"/>
                    <a:pt x="1805" y="25106"/>
                    <a:pt x="2351" y="25410"/>
                  </a:cubicBezTo>
                  <a:cubicBezTo>
                    <a:pt x="2547" y="25519"/>
                    <a:pt x="2682" y="25777"/>
                    <a:pt x="2704" y="26086"/>
                  </a:cubicBezTo>
                  <a:cubicBezTo>
                    <a:pt x="2726" y="26396"/>
                    <a:pt x="2900" y="26693"/>
                    <a:pt x="3133" y="26961"/>
                  </a:cubicBezTo>
                  <a:cubicBezTo>
                    <a:pt x="3417" y="27284"/>
                    <a:pt x="3966" y="27452"/>
                    <a:pt x="3818" y="28099"/>
                  </a:cubicBezTo>
                  <a:cubicBezTo>
                    <a:pt x="3781" y="28262"/>
                    <a:pt x="4223" y="28393"/>
                    <a:pt x="4628" y="28393"/>
                  </a:cubicBezTo>
                  <a:cubicBezTo>
                    <a:pt x="4859" y="28393"/>
                    <a:pt x="5077" y="28350"/>
                    <a:pt x="5188" y="28247"/>
                  </a:cubicBezTo>
                  <a:cubicBezTo>
                    <a:pt x="5515" y="27945"/>
                    <a:pt x="5856" y="27625"/>
                    <a:pt x="6186" y="27359"/>
                  </a:cubicBezTo>
                  <a:cubicBezTo>
                    <a:pt x="7318" y="26438"/>
                    <a:pt x="8261" y="25326"/>
                    <a:pt x="9049" y="24156"/>
                  </a:cubicBezTo>
                  <a:cubicBezTo>
                    <a:pt x="9554" y="23409"/>
                    <a:pt x="10185" y="22650"/>
                    <a:pt x="10418" y="21715"/>
                  </a:cubicBezTo>
                  <a:cubicBezTo>
                    <a:pt x="10436" y="21639"/>
                    <a:pt x="10459" y="21563"/>
                    <a:pt x="10490" y="21490"/>
                  </a:cubicBezTo>
                  <a:cubicBezTo>
                    <a:pt x="11053" y="20239"/>
                    <a:pt x="10956" y="19872"/>
                    <a:pt x="9816" y="19872"/>
                  </a:cubicBezTo>
                  <a:cubicBezTo>
                    <a:pt x="9665" y="19872"/>
                    <a:pt x="9496" y="19879"/>
                    <a:pt x="9308" y="19890"/>
                  </a:cubicBezTo>
                  <a:cubicBezTo>
                    <a:pt x="9256" y="19894"/>
                    <a:pt x="9204" y="19895"/>
                    <a:pt x="9152" y="19895"/>
                  </a:cubicBezTo>
                  <a:cubicBezTo>
                    <a:pt x="9018" y="19895"/>
                    <a:pt x="8882" y="19887"/>
                    <a:pt x="8748" y="19887"/>
                  </a:cubicBezTo>
                  <a:cubicBezTo>
                    <a:pt x="8475" y="19887"/>
                    <a:pt x="8207" y="19920"/>
                    <a:pt x="7965" y="20121"/>
                  </a:cubicBezTo>
                  <a:cubicBezTo>
                    <a:pt x="7918" y="20160"/>
                    <a:pt x="7874" y="20177"/>
                    <a:pt x="7834" y="20177"/>
                  </a:cubicBezTo>
                  <a:cubicBezTo>
                    <a:pt x="7755" y="20177"/>
                    <a:pt x="7690" y="20112"/>
                    <a:pt x="7648" y="20023"/>
                  </a:cubicBezTo>
                  <a:cubicBezTo>
                    <a:pt x="7503" y="19721"/>
                    <a:pt x="7337" y="19416"/>
                    <a:pt x="7466" y="19066"/>
                  </a:cubicBezTo>
                  <a:cubicBezTo>
                    <a:pt x="8060" y="17471"/>
                    <a:pt x="8689" y="15885"/>
                    <a:pt x="9477" y="14379"/>
                  </a:cubicBezTo>
                  <a:cubicBezTo>
                    <a:pt x="9860" y="13648"/>
                    <a:pt x="10327" y="12929"/>
                    <a:pt x="10700" y="12207"/>
                  </a:cubicBezTo>
                  <a:cubicBezTo>
                    <a:pt x="11423" y="10813"/>
                    <a:pt x="12416" y="9650"/>
                    <a:pt x="13335" y="8415"/>
                  </a:cubicBezTo>
                  <a:cubicBezTo>
                    <a:pt x="14080" y="7416"/>
                    <a:pt x="14928" y="6509"/>
                    <a:pt x="15774" y="5597"/>
                  </a:cubicBezTo>
                  <a:cubicBezTo>
                    <a:pt x="16154" y="5187"/>
                    <a:pt x="16384" y="4673"/>
                    <a:pt x="16913" y="4353"/>
                  </a:cubicBezTo>
                  <a:cubicBezTo>
                    <a:pt x="17198" y="4179"/>
                    <a:pt x="17377" y="3659"/>
                    <a:pt x="17165" y="3202"/>
                  </a:cubicBezTo>
                  <a:cubicBezTo>
                    <a:pt x="16524" y="1809"/>
                    <a:pt x="15474" y="820"/>
                    <a:pt x="14132" y="129"/>
                  </a:cubicBezTo>
                  <a:cubicBezTo>
                    <a:pt x="13959" y="40"/>
                    <a:pt x="13768" y="0"/>
                    <a:pt x="13572" y="0"/>
                  </a:cubicBezTo>
                  <a:close/>
                </a:path>
              </a:pathLst>
            </a:custGeom>
            <a:solidFill>
              <a:srgbClr val="A6DFDA"/>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sp>
          <p:nvSpPr>
            <p:cNvPr id="53" name="Google Shape;950;p33"/>
            <p:cNvSpPr/>
            <p:nvPr/>
          </p:nvSpPr>
          <p:spPr>
            <a:xfrm>
              <a:off x="3497766" y="2048168"/>
              <a:ext cx="246101" cy="388799"/>
            </a:xfrm>
            <a:custGeom>
              <a:avLst/>
              <a:gdLst/>
              <a:ahLst/>
              <a:cxnLst/>
              <a:rect l="l" t="t" r="r" b="b"/>
              <a:pathLst>
                <a:path w="19559" h="30900" extrusionOk="0">
                  <a:moveTo>
                    <a:pt x="14624" y="1139"/>
                  </a:moveTo>
                  <a:cubicBezTo>
                    <a:pt x="14820" y="1139"/>
                    <a:pt x="15011" y="1179"/>
                    <a:pt x="15184" y="1268"/>
                  </a:cubicBezTo>
                  <a:cubicBezTo>
                    <a:pt x="16526" y="1959"/>
                    <a:pt x="17576" y="2948"/>
                    <a:pt x="18217" y="4341"/>
                  </a:cubicBezTo>
                  <a:cubicBezTo>
                    <a:pt x="18429" y="4798"/>
                    <a:pt x="18250" y="5318"/>
                    <a:pt x="17965" y="5492"/>
                  </a:cubicBezTo>
                  <a:cubicBezTo>
                    <a:pt x="17436" y="5812"/>
                    <a:pt x="17206" y="6326"/>
                    <a:pt x="16826" y="6736"/>
                  </a:cubicBezTo>
                  <a:cubicBezTo>
                    <a:pt x="15980" y="7648"/>
                    <a:pt x="15132" y="8555"/>
                    <a:pt x="14387" y="9554"/>
                  </a:cubicBezTo>
                  <a:cubicBezTo>
                    <a:pt x="13468" y="10789"/>
                    <a:pt x="12475" y="11952"/>
                    <a:pt x="11752" y="13346"/>
                  </a:cubicBezTo>
                  <a:cubicBezTo>
                    <a:pt x="11379" y="14068"/>
                    <a:pt x="10912" y="14787"/>
                    <a:pt x="10529" y="15518"/>
                  </a:cubicBezTo>
                  <a:cubicBezTo>
                    <a:pt x="9741" y="17024"/>
                    <a:pt x="9112" y="18610"/>
                    <a:pt x="8518" y="20205"/>
                  </a:cubicBezTo>
                  <a:cubicBezTo>
                    <a:pt x="8389" y="20555"/>
                    <a:pt x="8555" y="20860"/>
                    <a:pt x="8700" y="21162"/>
                  </a:cubicBezTo>
                  <a:cubicBezTo>
                    <a:pt x="8742" y="21251"/>
                    <a:pt x="8807" y="21316"/>
                    <a:pt x="8886" y="21316"/>
                  </a:cubicBezTo>
                  <a:cubicBezTo>
                    <a:pt x="8926" y="21316"/>
                    <a:pt x="8970" y="21299"/>
                    <a:pt x="9017" y="21260"/>
                  </a:cubicBezTo>
                  <a:cubicBezTo>
                    <a:pt x="9259" y="21059"/>
                    <a:pt x="9527" y="21026"/>
                    <a:pt x="9800" y="21026"/>
                  </a:cubicBezTo>
                  <a:cubicBezTo>
                    <a:pt x="9934" y="21026"/>
                    <a:pt x="10070" y="21034"/>
                    <a:pt x="10204" y="21034"/>
                  </a:cubicBezTo>
                  <a:cubicBezTo>
                    <a:pt x="10256" y="21034"/>
                    <a:pt x="10308" y="21033"/>
                    <a:pt x="10360" y="21029"/>
                  </a:cubicBezTo>
                  <a:cubicBezTo>
                    <a:pt x="10548" y="21018"/>
                    <a:pt x="10717" y="21011"/>
                    <a:pt x="10868" y="21011"/>
                  </a:cubicBezTo>
                  <a:cubicBezTo>
                    <a:pt x="12008" y="21011"/>
                    <a:pt x="12105" y="21378"/>
                    <a:pt x="11542" y="22629"/>
                  </a:cubicBezTo>
                  <a:cubicBezTo>
                    <a:pt x="11511" y="22702"/>
                    <a:pt x="11488" y="22778"/>
                    <a:pt x="11470" y="22854"/>
                  </a:cubicBezTo>
                  <a:cubicBezTo>
                    <a:pt x="11237" y="23789"/>
                    <a:pt x="10606" y="24548"/>
                    <a:pt x="10101" y="25295"/>
                  </a:cubicBezTo>
                  <a:cubicBezTo>
                    <a:pt x="9313" y="26465"/>
                    <a:pt x="8370" y="27577"/>
                    <a:pt x="7238" y="28498"/>
                  </a:cubicBezTo>
                  <a:cubicBezTo>
                    <a:pt x="6908" y="28764"/>
                    <a:pt x="6567" y="29084"/>
                    <a:pt x="6240" y="29386"/>
                  </a:cubicBezTo>
                  <a:cubicBezTo>
                    <a:pt x="6129" y="29489"/>
                    <a:pt x="5911" y="29532"/>
                    <a:pt x="5680" y="29532"/>
                  </a:cubicBezTo>
                  <a:cubicBezTo>
                    <a:pt x="5275" y="29532"/>
                    <a:pt x="4833" y="29401"/>
                    <a:pt x="4870" y="29238"/>
                  </a:cubicBezTo>
                  <a:cubicBezTo>
                    <a:pt x="5018" y="28591"/>
                    <a:pt x="4469" y="28423"/>
                    <a:pt x="4185" y="28100"/>
                  </a:cubicBezTo>
                  <a:cubicBezTo>
                    <a:pt x="3952" y="27832"/>
                    <a:pt x="3778" y="27535"/>
                    <a:pt x="3756" y="27225"/>
                  </a:cubicBezTo>
                  <a:cubicBezTo>
                    <a:pt x="3734" y="26916"/>
                    <a:pt x="3599" y="26658"/>
                    <a:pt x="3403" y="26549"/>
                  </a:cubicBezTo>
                  <a:cubicBezTo>
                    <a:pt x="2857" y="26245"/>
                    <a:pt x="3338" y="25321"/>
                    <a:pt x="2547" y="25211"/>
                  </a:cubicBezTo>
                  <a:cubicBezTo>
                    <a:pt x="2557" y="25164"/>
                    <a:pt x="2569" y="25119"/>
                    <a:pt x="2585" y="25074"/>
                  </a:cubicBezTo>
                  <a:cubicBezTo>
                    <a:pt x="2854" y="24449"/>
                    <a:pt x="2392" y="23927"/>
                    <a:pt x="2216" y="23427"/>
                  </a:cubicBezTo>
                  <a:cubicBezTo>
                    <a:pt x="2054" y="22966"/>
                    <a:pt x="2152" y="22263"/>
                    <a:pt x="1502" y="22009"/>
                  </a:cubicBezTo>
                  <a:cubicBezTo>
                    <a:pt x="1476" y="21998"/>
                    <a:pt x="1328" y="21818"/>
                    <a:pt x="1504" y="21756"/>
                  </a:cubicBezTo>
                  <a:cubicBezTo>
                    <a:pt x="1798" y="21653"/>
                    <a:pt x="1734" y="21471"/>
                    <a:pt x="1572" y="21350"/>
                  </a:cubicBezTo>
                  <a:cubicBezTo>
                    <a:pt x="1287" y="21135"/>
                    <a:pt x="1205" y="20913"/>
                    <a:pt x="1410" y="20622"/>
                  </a:cubicBezTo>
                  <a:cubicBezTo>
                    <a:pt x="1437" y="20374"/>
                    <a:pt x="1052" y="20048"/>
                    <a:pt x="1603" y="19934"/>
                  </a:cubicBezTo>
                  <a:cubicBezTo>
                    <a:pt x="1774" y="19899"/>
                    <a:pt x="1940" y="19883"/>
                    <a:pt x="2103" y="19883"/>
                  </a:cubicBezTo>
                  <a:cubicBezTo>
                    <a:pt x="2921" y="19883"/>
                    <a:pt x="3638" y="20290"/>
                    <a:pt x="4311" y="20664"/>
                  </a:cubicBezTo>
                  <a:cubicBezTo>
                    <a:pt x="4470" y="20752"/>
                    <a:pt x="4573" y="20791"/>
                    <a:pt x="4643" y="20791"/>
                  </a:cubicBezTo>
                  <a:cubicBezTo>
                    <a:pt x="4764" y="20791"/>
                    <a:pt x="4784" y="20673"/>
                    <a:pt x="4812" y="20497"/>
                  </a:cubicBezTo>
                  <a:cubicBezTo>
                    <a:pt x="4980" y="19482"/>
                    <a:pt x="5287" y="18487"/>
                    <a:pt x="5432" y="17476"/>
                  </a:cubicBezTo>
                  <a:cubicBezTo>
                    <a:pt x="5736" y="15330"/>
                    <a:pt x="6701" y="13408"/>
                    <a:pt x="7376" y="11389"/>
                  </a:cubicBezTo>
                  <a:cubicBezTo>
                    <a:pt x="7479" y="11083"/>
                    <a:pt x="7497" y="10653"/>
                    <a:pt x="7796" y="10414"/>
                  </a:cubicBezTo>
                  <a:cubicBezTo>
                    <a:pt x="8593" y="9778"/>
                    <a:pt x="8739" y="8738"/>
                    <a:pt x="9171" y="7919"/>
                  </a:cubicBezTo>
                  <a:cubicBezTo>
                    <a:pt x="9702" y="6914"/>
                    <a:pt x="10396" y="6013"/>
                    <a:pt x="10906" y="5000"/>
                  </a:cubicBezTo>
                  <a:cubicBezTo>
                    <a:pt x="11509" y="3806"/>
                    <a:pt x="12429" y="2815"/>
                    <a:pt x="13280" y="1785"/>
                  </a:cubicBezTo>
                  <a:cubicBezTo>
                    <a:pt x="13598" y="1401"/>
                    <a:pt x="14126" y="1139"/>
                    <a:pt x="14624" y="1139"/>
                  </a:cubicBezTo>
                  <a:close/>
                  <a:moveTo>
                    <a:pt x="14269" y="0"/>
                  </a:moveTo>
                  <a:cubicBezTo>
                    <a:pt x="13583" y="0"/>
                    <a:pt x="13165" y="545"/>
                    <a:pt x="12757" y="978"/>
                  </a:cubicBezTo>
                  <a:cubicBezTo>
                    <a:pt x="10164" y="3729"/>
                    <a:pt x="8519" y="7100"/>
                    <a:pt x="6917" y="10464"/>
                  </a:cubicBezTo>
                  <a:cubicBezTo>
                    <a:pt x="6065" y="12253"/>
                    <a:pt x="5257" y="14096"/>
                    <a:pt x="4887" y="16075"/>
                  </a:cubicBezTo>
                  <a:cubicBezTo>
                    <a:pt x="4725" y="16946"/>
                    <a:pt x="4341" y="17759"/>
                    <a:pt x="4355" y="18679"/>
                  </a:cubicBezTo>
                  <a:cubicBezTo>
                    <a:pt x="4360" y="19079"/>
                    <a:pt x="4161" y="19295"/>
                    <a:pt x="3877" y="19295"/>
                  </a:cubicBezTo>
                  <a:cubicBezTo>
                    <a:pt x="3747" y="19295"/>
                    <a:pt x="3600" y="19250"/>
                    <a:pt x="3447" y="19156"/>
                  </a:cubicBezTo>
                  <a:cubicBezTo>
                    <a:pt x="3000" y="18885"/>
                    <a:pt x="2549" y="18777"/>
                    <a:pt x="2102" y="18777"/>
                  </a:cubicBezTo>
                  <a:cubicBezTo>
                    <a:pt x="1532" y="18777"/>
                    <a:pt x="969" y="18952"/>
                    <a:pt x="429" y="19184"/>
                  </a:cubicBezTo>
                  <a:cubicBezTo>
                    <a:pt x="1" y="19370"/>
                    <a:pt x="6" y="19995"/>
                    <a:pt x="82" y="20480"/>
                  </a:cubicBezTo>
                  <a:cubicBezTo>
                    <a:pt x="198" y="21211"/>
                    <a:pt x="430" y="21908"/>
                    <a:pt x="698" y="22601"/>
                  </a:cubicBezTo>
                  <a:cubicBezTo>
                    <a:pt x="1189" y="23870"/>
                    <a:pt x="1563" y="25194"/>
                    <a:pt x="2149" y="26416"/>
                  </a:cubicBezTo>
                  <a:cubicBezTo>
                    <a:pt x="2428" y="26997"/>
                    <a:pt x="2591" y="27638"/>
                    <a:pt x="2964" y="28174"/>
                  </a:cubicBezTo>
                  <a:cubicBezTo>
                    <a:pt x="3565" y="29038"/>
                    <a:pt x="4128" y="29929"/>
                    <a:pt x="4862" y="30690"/>
                  </a:cubicBezTo>
                  <a:cubicBezTo>
                    <a:pt x="5001" y="30833"/>
                    <a:pt x="5239" y="30900"/>
                    <a:pt x="5498" y="30900"/>
                  </a:cubicBezTo>
                  <a:cubicBezTo>
                    <a:pt x="5902" y="30900"/>
                    <a:pt x="6355" y="30736"/>
                    <a:pt x="6556" y="30447"/>
                  </a:cubicBezTo>
                  <a:cubicBezTo>
                    <a:pt x="6968" y="29857"/>
                    <a:pt x="7555" y="29487"/>
                    <a:pt x="8126" y="29089"/>
                  </a:cubicBezTo>
                  <a:cubicBezTo>
                    <a:pt x="8745" y="28657"/>
                    <a:pt x="9093" y="27972"/>
                    <a:pt x="9633" y="27449"/>
                  </a:cubicBezTo>
                  <a:cubicBezTo>
                    <a:pt x="10946" y="26182"/>
                    <a:pt x="11750" y="24533"/>
                    <a:pt x="12653" y="22972"/>
                  </a:cubicBezTo>
                  <a:cubicBezTo>
                    <a:pt x="12989" y="22391"/>
                    <a:pt x="13625" y="21093"/>
                    <a:pt x="13007" y="20511"/>
                  </a:cubicBezTo>
                  <a:cubicBezTo>
                    <a:pt x="12723" y="20243"/>
                    <a:pt x="12184" y="20055"/>
                    <a:pt x="11746" y="20055"/>
                  </a:cubicBezTo>
                  <a:cubicBezTo>
                    <a:pt x="11640" y="20055"/>
                    <a:pt x="11539" y="20066"/>
                    <a:pt x="11450" y="20090"/>
                  </a:cubicBezTo>
                  <a:cubicBezTo>
                    <a:pt x="11432" y="20094"/>
                    <a:pt x="11414" y="20096"/>
                    <a:pt x="11395" y="20096"/>
                  </a:cubicBezTo>
                  <a:cubicBezTo>
                    <a:pt x="11315" y="20096"/>
                    <a:pt x="11225" y="20061"/>
                    <a:pt x="11139" y="20060"/>
                  </a:cubicBezTo>
                  <a:cubicBezTo>
                    <a:pt x="10938" y="20040"/>
                    <a:pt x="10736" y="19999"/>
                    <a:pt x="10535" y="19999"/>
                  </a:cubicBezTo>
                  <a:cubicBezTo>
                    <a:pt x="10524" y="19999"/>
                    <a:pt x="10513" y="19999"/>
                    <a:pt x="10503" y="20000"/>
                  </a:cubicBezTo>
                  <a:cubicBezTo>
                    <a:pt x="10281" y="20004"/>
                    <a:pt x="10018" y="20142"/>
                    <a:pt x="9809" y="20142"/>
                  </a:cubicBezTo>
                  <a:cubicBezTo>
                    <a:pt x="9708" y="20142"/>
                    <a:pt x="9621" y="20110"/>
                    <a:pt x="9555" y="20017"/>
                  </a:cubicBezTo>
                  <a:cubicBezTo>
                    <a:pt x="9447" y="19861"/>
                    <a:pt x="9716" y="19405"/>
                    <a:pt x="9867" y="19113"/>
                  </a:cubicBezTo>
                  <a:cubicBezTo>
                    <a:pt x="10397" y="18080"/>
                    <a:pt x="10861" y="17014"/>
                    <a:pt x="11402" y="15983"/>
                  </a:cubicBezTo>
                  <a:cubicBezTo>
                    <a:pt x="11850" y="15129"/>
                    <a:pt x="12270" y="14267"/>
                    <a:pt x="12802" y="13455"/>
                  </a:cubicBezTo>
                  <a:cubicBezTo>
                    <a:pt x="13642" y="12175"/>
                    <a:pt x="14370" y="10840"/>
                    <a:pt x="15498" y="9742"/>
                  </a:cubicBezTo>
                  <a:cubicBezTo>
                    <a:pt x="16447" y="8818"/>
                    <a:pt x="17215" y="7701"/>
                    <a:pt x="18088" y="6690"/>
                  </a:cubicBezTo>
                  <a:cubicBezTo>
                    <a:pt x="18323" y="6418"/>
                    <a:pt x="18623" y="6207"/>
                    <a:pt x="18864" y="5963"/>
                  </a:cubicBezTo>
                  <a:cubicBezTo>
                    <a:pt x="19558" y="5263"/>
                    <a:pt x="19331" y="4604"/>
                    <a:pt x="19079" y="3865"/>
                  </a:cubicBezTo>
                  <a:cubicBezTo>
                    <a:pt x="18661" y="2636"/>
                    <a:pt x="17858" y="1814"/>
                    <a:pt x="16690" y="1233"/>
                  </a:cubicBezTo>
                  <a:cubicBezTo>
                    <a:pt x="16108" y="942"/>
                    <a:pt x="15636" y="475"/>
                    <a:pt x="14997" y="180"/>
                  </a:cubicBezTo>
                  <a:cubicBezTo>
                    <a:pt x="14723" y="53"/>
                    <a:pt x="14483" y="0"/>
                    <a:pt x="1426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sp>
        <p:nvSpPr>
          <p:cNvPr id="94" name="TextBox 93"/>
          <p:cNvSpPr txBox="1"/>
          <p:nvPr/>
        </p:nvSpPr>
        <p:spPr>
          <a:xfrm>
            <a:off x="7014195" y="2743200"/>
            <a:ext cx="2178355" cy="43088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err="1">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Ngang</a:t>
            </a:r>
            <a:r>
              <a:rPr kumimoji="0" lang="en-US" sz="2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bằng</a:t>
            </a:r>
            <a:endParaRPr kumimoji="0" lang="en-US" sz="2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endParaRPr>
          </a:p>
        </p:txBody>
      </p:sp>
      <p:grpSp>
        <p:nvGrpSpPr>
          <p:cNvPr id="25" name="Google Shape;922;p33"/>
          <p:cNvGrpSpPr/>
          <p:nvPr/>
        </p:nvGrpSpPr>
        <p:grpSpPr>
          <a:xfrm>
            <a:off x="3558065" y="3280622"/>
            <a:ext cx="2842735" cy="1106080"/>
            <a:chOff x="5102934" y="3410600"/>
            <a:chExt cx="1181918" cy="401708"/>
          </a:xfrm>
        </p:grpSpPr>
        <p:sp>
          <p:nvSpPr>
            <p:cNvPr id="26" name="Google Shape;923;p33"/>
            <p:cNvSpPr/>
            <p:nvPr/>
          </p:nvSpPr>
          <p:spPr>
            <a:xfrm>
              <a:off x="5102934" y="3410601"/>
              <a:ext cx="1181918" cy="401707"/>
            </a:xfrm>
            <a:custGeom>
              <a:avLst/>
              <a:gdLst/>
              <a:ahLst/>
              <a:cxnLst/>
              <a:rect l="l" t="t" r="r" b="b"/>
              <a:pathLst>
                <a:path w="55174" h="18878" extrusionOk="0">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Cách</a:t>
              </a:r>
              <a:r>
                <a:rPr kumimoji="0" lang="en-US"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 so </a:t>
              </a:r>
              <a:r>
                <a:rPr kumimoji="0" lang="en-US" sz="2800" b="0" i="0" u="none" strike="noStrike" kern="1200" cap="none" spc="0" normalizeH="0" baseline="0" noProof="0" dirty="0" err="1">
                  <a:ln>
                    <a:noFill/>
                  </a:ln>
                  <a:solidFill>
                    <a:prstClr val="black"/>
                  </a:solidFill>
                  <a:effectLst/>
                  <a:uLnTx/>
                  <a:uFillTx/>
                  <a:latin typeface="Arial Rounded MT Bold" panose="020F0704030504030204" pitchFamily="34" charset="0"/>
                  <a:ea typeface="+mn-ea"/>
                  <a:cs typeface="+mn-cs"/>
                </a:rPr>
                <a:t>sánh</a:t>
              </a:r>
              <a:endParaRPr kumimoji="0" sz="2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endParaRPr>
            </a:p>
          </p:txBody>
        </p:sp>
        <p:sp>
          <p:nvSpPr>
            <p:cNvPr id="27" name="Google Shape;924;p33"/>
            <p:cNvSpPr/>
            <p:nvPr/>
          </p:nvSpPr>
          <p:spPr>
            <a:xfrm>
              <a:off x="5102934" y="3410600"/>
              <a:ext cx="1181918" cy="401708"/>
            </a:xfrm>
            <a:custGeom>
              <a:avLst/>
              <a:gdLst/>
              <a:ahLst/>
              <a:cxnLst/>
              <a:rect l="l" t="t" r="r" b="b"/>
              <a:pathLst>
                <a:path w="55174" h="18878" extrusionOk="0">
                  <a:moveTo>
                    <a:pt x="7927" y="2515"/>
                  </a:moveTo>
                  <a:cubicBezTo>
                    <a:pt x="7927" y="2515"/>
                    <a:pt x="7927" y="2515"/>
                    <a:pt x="7926" y="2515"/>
                  </a:cubicBezTo>
                  <a:lnTo>
                    <a:pt x="7928" y="2515"/>
                  </a:lnTo>
                  <a:cubicBezTo>
                    <a:pt x="7928" y="2515"/>
                    <a:pt x="7927" y="2515"/>
                    <a:pt x="7927" y="2515"/>
                  </a:cubicBezTo>
                  <a:close/>
                  <a:moveTo>
                    <a:pt x="18679" y="1367"/>
                  </a:moveTo>
                  <a:cubicBezTo>
                    <a:pt x="19172" y="1367"/>
                    <a:pt x="19666" y="1384"/>
                    <a:pt x="20160" y="1424"/>
                  </a:cubicBezTo>
                  <a:cubicBezTo>
                    <a:pt x="21359" y="1522"/>
                    <a:pt x="22563" y="1491"/>
                    <a:pt x="23767" y="1625"/>
                  </a:cubicBezTo>
                  <a:cubicBezTo>
                    <a:pt x="23888" y="1639"/>
                    <a:pt x="24009" y="1644"/>
                    <a:pt x="24132" y="1644"/>
                  </a:cubicBezTo>
                  <a:cubicBezTo>
                    <a:pt x="24725" y="1644"/>
                    <a:pt x="25340" y="1512"/>
                    <a:pt x="25955" y="1512"/>
                  </a:cubicBezTo>
                  <a:cubicBezTo>
                    <a:pt x="26146" y="1512"/>
                    <a:pt x="26336" y="1525"/>
                    <a:pt x="26525" y="1558"/>
                  </a:cubicBezTo>
                  <a:cubicBezTo>
                    <a:pt x="26855" y="1615"/>
                    <a:pt x="27185" y="1634"/>
                    <a:pt x="27515" y="1634"/>
                  </a:cubicBezTo>
                  <a:cubicBezTo>
                    <a:pt x="28190" y="1634"/>
                    <a:pt x="28865" y="1554"/>
                    <a:pt x="29542" y="1554"/>
                  </a:cubicBezTo>
                  <a:cubicBezTo>
                    <a:pt x="29697" y="1554"/>
                    <a:pt x="29853" y="1559"/>
                    <a:pt x="30008" y="1569"/>
                  </a:cubicBezTo>
                  <a:cubicBezTo>
                    <a:pt x="30145" y="1578"/>
                    <a:pt x="30282" y="1582"/>
                    <a:pt x="30419" y="1582"/>
                  </a:cubicBezTo>
                  <a:cubicBezTo>
                    <a:pt x="30986" y="1582"/>
                    <a:pt x="31556" y="1519"/>
                    <a:pt x="32126" y="1519"/>
                  </a:cubicBezTo>
                  <a:cubicBezTo>
                    <a:pt x="32421" y="1519"/>
                    <a:pt x="32717" y="1536"/>
                    <a:pt x="33012" y="1588"/>
                  </a:cubicBezTo>
                  <a:cubicBezTo>
                    <a:pt x="33652" y="1699"/>
                    <a:pt x="34293" y="1731"/>
                    <a:pt x="34936" y="1731"/>
                  </a:cubicBezTo>
                  <a:cubicBezTo>
                    <a:pt x="35783" y="1731"/>
                    <a:pt x="36632" y="1676"/>
                    <a:pt x="37478" y="1676"/>
                  </a:cubicBezTo>
                  <a:cubicBezTo>
                    <a:pt x="37575" y="1676"/>
                    <a:pt x="37672" y="1676"/>
                    <a:pt x="37769" y="1678"/>
                  </a:cubicBezTo>
                  <a:cubicBezTo>
                    <a:pt x="38915" y="1698"/>
                    <a:pt x="40055" y="1832"/>
                    <a:pt x="41208" y="1832"/>
                  </a:cubicBezTo>
                  <a:cubicBezTo>
                    <a:pt x="41416" y="1832"/>
                    <a:pt x="41624" y="1828"/>
                    <a:pt x="41833" y="1818"/>
                  </a:cubicBezTo>
                  <a:cubicBezTo>
                    <a:pt x="41957" y="1812"/>
                    <a:pt x="42082" y="1809"/>
                    <a:pt x="42209" y="1809"/>
                  </a:cubicBezTo>
                  <a:cubicBezTo>
                    <a:pt x="43164" y="1809"/>
                    <a:pt x="44163" y="1978"/>
                    <a:pt x="45140" y="2204"/>
                  </a:cubicBezTo>
                  <a:cubicBezTo>
                    <a:pt x="45682" y="2328"/>
                    <a:pt x="46267" y="2537"/>
                    <a:pt x="46901" y="2537"/>
                  </a:cubicBezTo>
                  <a:cubicBezTo>
                    <a:pt x="47113" y="2537"/>
                    <a:pt x="47331" y="2513"/>
                    <a:pt x="47554" y="2456"/>
                  </a:cubicBezTo>
                  <a:cubicBezTo>
                    <a:pt x="47795" y="2393"/>
                    <a:pt x="48049" y="2367"/>
                    <a:pt x="48309" y="2367"/>
                  </a:cubicBezTo>
                  <a:cubicBezTo>
                    <a:pt x="48905" y="2367"/>
                    <a:pt x="49534" y="2503"/>
                    <a:pt x="50112" y="2644"/>
                  </a:cubicBezTo>
                  <a:cubicBezTo>
                    <a:pt x="50820" y="2817"/>
                    <a:pt x="51532" y="2901"/>
                    <a:pt x="52232" y="3048"/>
                  </a:cubicBezTo>
                  <a:cubicBezTo>
                    <a:pt x="52898" y="3188"/>
                    <a:pt x="53725" y="5119"/>
                    <a:pt x="53652" y="5887"/>
                  </a:cubicBezTo>
                  <a:cubicBezTo>
                    <a:pt x="53486" y="7653"/>
                    <a:pt x="53354" y="9425"/>
                    <a:pt x="53150" y="11187"/>
                  </a:cubicBezTo>
                  <a:cubicBezTo>
                    <a:pt x="52952" y="12894"/>
                    <a:pt x="52174" y="14344"/>
                    <a:pt x="51042" y="15571"/>
                  </a:cubicBezTo>
                  <a:cubicBezTo>
                    <a:pt x="50751" y="15888"/>
                    <a:pt x="50197" y="15821"/>
                    <a:pt x="49774" y="15975"/>
                  </a:cubicBezTo>
                  <a:cubicBezTo>
                    <a:pt x="47606" y="16767"/>
                    <a:pt x="45275" y="16647"/>
                    <a:pt x="43026" y="16982"/>
                  </a:cubicBezTo>
                  <a:cubicBezTo>
                    <a:pt x="41626" y="17189"/>
                    <a:pt x="40234" y="17116"/>
                    <a:pt x="38851" y="17222"/>
                  </a:cubicBezTo>
                  <a:cubicBezTo>
                    <a:pt x="38395" y="17255"/>
                    <a:pt x="37883" y="17422"/>
                    <a:pt x="37377" y="17422"/>
                  </a:cubicBezTo>
                  <a:cubicBezTo>
                    <a:pt x="37044" y="17422"/>
                    <a:pt x="36714" y="17350"/>
                    <a:pt x="36404" y="17120"/>
                  </a:cubicBezTo>
                  <a:cubicBezTo>
                    <a:pt x="36371" y="17096"/>
                    <a:pt x="36319" y="17082"/>
                    <a:pt x="36271" y="17082"/>
                  </a:cubicBezTo>
                  <a:cubicBezTo>
                    <a:pt x="36248" y="17082"/>
                    <a:pt x="36227" y="17085"/>
                    <a:pt x="36209" y="17092"/>
                  </a:cubicBezTo>
                  <a:cubicBezTo>
                    <a:pt x="35582" y="17352"/>
                    <a:pt x="34940" y="17416"/>
                    <a:pt x="34294" y="17416"/>
                  </a:cubicBezTo>
                  <a:cubicBezTo>
                    <a:pt x="33676" y="17416"/>
                    <a:pt x="33054" y="17358"/>
                    <a:pt x="32439" y="17358"/>
                  </a:cubicBezTo>
                  <a:cubicBezTo>
                    <a:pt x="32291" y="17358"/>
                    <a:pt x="32143" y="17361"/>
                    <a:pt x="31995" y="17369"/>
                  </a:cubicBezTo>
                  <a:cubicBezTo>
                    <a:pt x="31820" y="17379"/>
                    <a:pt x="31644" y="17384"/>
                    <a:pt x="31468" y="17384"/>
                  </a:cubicBezTo>
                  <a:cubicBezTo>
                    <a:pt x="30490" y="17384"/>
                    <a:pt x="29488" y="17251"/>
                    <a:pt x="28498" y="17217"/>
                  </a:cubicBezTo>
                  <a:cubicBezTo>
                    <a:pt x="27243" y="17173"/>
                    <a:pt x="25987" y="17138"/>
                    <a:pt x="24733" y="17078"/>
                  </a:cubicBezTo>
                  <a:cubicBezTo>
                    <a:pt x="24460" y="17066"/>
                    <a:pt x="24187" y="17060"/>
                    <a:pt x="23913" y="17060"/>
                  </a:cubicBezTo>
                  <a:cubicBezTo>
                    <a:pt x="23079" y="17060"/>
                    <a:pt x="22244" y="17109"/>
                    <a:pt x="21425" y="17147"/>
                  </a:cubicBezTo>
                  <a:cubicBezTo>
                    <a:pt x="21323" y="17151"/>
                    <a:pt x="21222" y="17153"/>
                    <a:pt x="21121" y="17153"/>
                  </a:cubicBezTo>
                  <a:cubicBezTo>
                    <a:pt x="20449" y="17153"/>
                    <a:pt x="19781" y="17068"/>
                    <a:pt x="19108" y="17068"/>
                  </a:cubicBezTo>
                  <a:cubicBezTo>
                    <a:pt x="18789" y="17068"/>
                    <a:pt x="18469" y="17087"/>
                    <a:pt x="18147" y="17144"/>
                  </a:cubicBezTo>
                  <a:cubicBezTo>
                    <a:pt x="17726" y="17218"/>
                    <a:pt x="17296" y="17240"/>
                    <a:pt x="16863" y="17240"/>
                  </a:cubicBezTo>
                  <a:cubicBezTo>
                    <a:pt x="16333" y="17240"/>
                    <a:pt x="15797" y="17207"/>
                    <a:pt x="15269" y="17192"/>
                  </a:cubicBezTo>
                  <a:cubicBezTo>
                    <a:pt x="14023" y="17158"/>
                    <a:pt x="12778" y="17078"/>
                    <a:pt x="11534" y="17013"/>
                  </a:cubicBezTo>
                  <a:cubicBezTo>
                    <a:pt x="10132" y="16940"/>
                    <a:pt x="8723" y="16941"/>
                    <a:pt x="7337" y="16750"/>
                  </a:cubicBezTo>
                  <a:cubicBezTo>
                    <a:pt x="6873" y="16685"/>
                    <a:pt x="6381" y="16634"/>
                    <a:pt x="5929" y="16634"/>
                  </a:cubicBezTo>
                  <a:cubicBezTo>
                    <a:pt x="5762" y="16634"/>
                    <a:pt x="5601" y="16641"/>
                    <a:pt x="5448" y="16657"/>
                  </a:cubicBezTo>
                  <a:cubicBezTo>
                    <a:pt x="5361" y="16666"/>
                    <a:pt x="5277" y="16670"/>
                    <a:pt x="5195" y="16670"/>
                  </a:cubicBezTo>
                  <a:cubicBezTo>
                    <a:pt x="4049" y="16670"/>
                    <a:pt x="3344" y="15825"/>
                    <a:pt x="2443" y="15373"/>
                  </a:cubicBezTo>
                  <a:cubicBezTo>
                    <a:pt x="2140" y="15223"/>
                    <a:pt x="2202" y="14661"/>
                    <a:pt x="2152" y="14344"/>
                  </a:cubicBezTo>
                  <a:cubicBezTo>
                    <a:pt x="1763" y="11855"/>
                    <a:pt x="1449" y="9345"/>
                    <a:pt x="1608" y="6819"/>
                  </a:cubicBezTo>
                  <a:cubicBezTo>
                    <a:pt x="1743" y="4634"/>
                    <a:pt x="2138" y="4469"/>
                    <a:pt x="3748" y="3694"/>
                  </a:cubicBezTo>
                  <a:cubicBezTo>
                    <a:pt x="4916" y="3131"/>
                    <a:pt x="6259" y="3212"/>
                    <a:pt x="7331" y="2437"/>
                  </a:cubicBezTo>
                  <a:cubicBezTo>
                    <a:pt x="7378" y="2403"/>
                    <a:pt x="7423" y="2390"/>
                    <a:pt x="7470" y="2390"/>
                  </a:cubicBezTo>
                  <a:cubicBezTo>
                    <a:pt x="7591" y="2390"/>
                    <a:pt x="7724" y="2476"/>
                    <a:pt x="7927" y="2515"/>
                  </a:cubicBezTo>
                  <a:lnTo>
                    <a:pt x="7927" y="2515"/>
                  </a:lnTo>
                  <a:cubicBezTo>
                    <a:pt x="8470" y="2253"/>
                    <a:pt x="9213" y="2067"/>
                    <a:pt x="9852" y="1997"/>
                  </a:cubicBezTo>
                  <a:cubicBezTo>
                    <a:pt x="10776" y="1893"/>
                    <a:pt x="11742" y="1824"/>
                    <a:pt x="12691" y="1767"/>
                  </a:cubicBezTo>
                  <a:cubicBezTo>
                    <a:pt x="14687" y="1644"/>
                    <a:pt x="16681" y="1367"/>
                    <a:pt x="18679" y="1367"/>
                  </a:cubicBezTo>
                  <a:close/>
                  <a:moveTo>
                    <a:pt x="18263" y="1"/>
                  </a:moveTo>
                  <a:cubicBezTo>
                    <a:pt x="17272" y="1"/>
                    <a:pt x="16290" y="2"/>
                    <a:pt x="15334" y="2"/>
                  </a:cubicBezTo>
                  <a:cubicBezTo>
                    <a:pt x="13916" y="405"/>
                    <a:pt x="12540" y="284"/>
                    <a:pt x="11190" y="592"/>
                  </a:cubicBezTo>
                  <a:cubicBezTo>
                    <a:pt x="9924" y="881"/>
                    <a:pt x="8532" y="744"/>
                    <a:pt x="7343" y="1202"/>
                  </a:cubicBezTo>
                  <a:cubicBezTo>
                    <a:pt x="5660" y="1849"/>
                    <a:pt x="3851" y="2085"/>
                    <a:pt x="2261" y="3086"/>
                  </a:cubicBezTo>
                  <a:cubicBezTo>
                    <a:pt x="1069" y="3835"/>
                    <a:pt x="161" y="4783"/>
                    <a:pt x="200" y="6130"/>
                  </a:cubicBezTo>
                  <a:cubicBezTo>
                    <a:pt x="239" y="7496"/>
                    <a:pt x="1" y="8876"/>
                    <a:pt x="211" y="10204"/>
                  </a:cubicBezTo>
                  <a:cubicBezTo>
                    <a:pt x="523" y="12183"/>
                    <a:pt x="655" y="14230"/>
                    <a:pt x="1632" y="16044"/>
                  </a:cubicBezTo>
                  <a:cubicBezTo>
                    <a:pt x="1984" y="16697"/>
                    <a:pt x="2418" y="17474"/>
                    <a:pt x="3113" y="17533"/>
                  </a:cubicBezTo>
                  <a:cubicBezTo>
                    <a:pt x="4185" y="17621"/>
                    <a:pt x="5137" y="18280"/>
                    <a:pt x="6231" y="18280"/>
                  </a:cubicBezTo>
                  <a:cubicBezTo>
                    <a:pt x="6441" y="18280"/>
                    <a:pt x="6657" y="18256"/>
                    <a:pt x="6880" y="18198"/>
                  </a:cubicBezTo>
                  <a:cubicBezTo>
                    <a:pt x="7098" y="18142"/>
                    <a:pt x="7328" y="18120"/>
                    <a:pt x="7563" y="18120"/>
                  </a:cubicBezTo>
                  <a:cubicBezTo>
                    <a:pt x="8056" y="18120"/>
                    <a:pt x="8571" y="18219"/>
                    <a:pt x="9053" y="18314"/>
                  </a:cubicBezTo>
                  <a:cubicBezTo>
                    <a:pt x="10462" y="18585"/>
                    <a:pt x="11892" y="18721"/>
                    <a:pt x="13325" y="18721"/>
                  </a:cubicBezTo>
                  <a:cubicBezTo>
                    <a:pt x="13722" y="18721"/>
                    <a:pt x="14119" y="18711"/>
                    <a:pt x="14516" y="18690"/>
                  </a:cubicBezTo>
                  <a:cubicBezTo>
                    <a:pt x="15240" y="18652"/>
                    <a:pt x="15964" y="18640"/>
                    <a:pt x="16687" y="18640"/>
                  </a:cubicBezTo>
                  <a:cubicBezTo>
                    <a:pt x="18012" y="18640"/>
                    <a:pt x="19337" y="18681"/>
                    <a:pt x="20661" y="18681"/>
                  </a:cubicBezTo>
                  <a:cubicBezTo>
                    <a:pt x="21237" y="18681"/>
                    <a:pt x="21813" y="18673"/>
                    <a:pt x="22389" y="18651"/>
                  </a:cubicBezTo>
                  <a:cubicBezTo>
                    <a:pt x="23101" y="18624"/>
                    <a:pt x="23815" y="18612"/>
                    <a:pt x="24530" y="18612"/>
                  </a:cubicBezTo>
                  <a:cubicBezTo>
                    <a:pt x="26934" y="18612"/>
                    <a:pt x="29353" y="18743"/>
                    <a:pt x="31759" y="18842"/>
                  </a:cubicBezTo>
                  <a:cubicBezTo>
                    <a:pt x="32388" y="18869"/>
                    <a:pt x="33017" y="18878"/>
                    <a:pt x="33646" y="18878"/>
                  </a:cubicBezTo>
                  <a:cubicBezTo>
                    <a:pt x="34650" y="18878"/>
                    <a:pt x="35653" y="18855"/>
                    <a:pt x="36654" y="18846"/>
                  </a:cubicBezTo>
                  <a:cubicBezTo>
                    <a:pt x="38471" y="18828"/>
                    <a:pt x="40293" y="18740"/>
                    <a:pt x="42111" y="18615"/>
                  </a:cubicBezTo>
                  <a:cubicBezTo>
                    <a:pt x="44681" y="18440"/>
                    <a:pt x="47237" y="18303"/>
                    <a:pt x="49720" y="17519"/>
                  </a:cubicBezTo>
                  <a:cubicBezTo>
                    <a:pt x="50569" y="17250"/>
                    <a:pt x="51392" y="17248"/>
                    <a:pt x="52173" y="16459"/>
                  </a:cubicBezTo>
                  <a:cubicBezTo>
                    <a:pt x="53780" y="14837"/>
                    <a:pt x="54514" y="12937"/>
                    <a:pt x="54746" y="10738"/>
                  </a:cubicBezTo>
                  <a:cubicBezTo>
                    <a:pt x="54821" y="10049"/>
                    <a:pt x="54892" y="9361"/>
                    <a:pt x="54839" y="8652"/>
                  </a:cubicBezTo>
                  <a:cubicBezTo>
                    <a:pt x="54698" y="6777"/>
                    <a:pt x="55174" y="4910"/>
                    <a:pt x="54018" y="3064"/>
                  </a:cubicBezTo>
                  <a:cubicBezTo>
                    <a:pt x="53358" y="2009"/>
                    <a:pt x="52542" y="1426"/>
                    <a:pt x="51627" y="1191"/>
                  </a:cubicBezTo>
                  <a:cubicBezTo>
                    <a:pt x="50043" y="785"/>
                    <a:pt x="48369" y="601"/>
                    <a:pt x="46732" y="601"/>
                  </a:cubicBezTo>
                  <a:cubicBezTo>
                    <a:pt x="46712" y="601"/>
                    <a:pt x="46691" y="601"/>
                    <a:pt x="46671" y="601"/>
                  </a:cubicBezTo>
                  <a:cubicBezTo>
                    <a:pt x="46645" y="601"/>
                    <a:pt x="46619" y="602"/>
                    <a:pt x="46594" y="602"/>
                  </a:cubicBezTo>
                  <a:cubicBezTo>
                    <a:pt x="44033" y="602"/>
                    <a:pt x="41512" y="105"/>
                    <a:pt x="38953" y="105"/>
                  </a:cubicBezTo>
                  <a:cubicBezTo>
                    <a:pt x="38766" y="105"/>
                    <a:pt x="38580" y="107"/>
                    <a:pt x="38393" y="113"/>
                  </a:cubicBezTo>
                  <a:cubicBezTo>
                    <a:pt x="37733" y="133"/>
                    <a:pt x="37072" y="141"/>
                    <a:pt x="36411" y="141"/>
                  </a:cubicBezTo>
                  <a:cubicBezTo>
                    <a:pt x="34487" y="141"/>
                    <a:pt x="32560" y="75"/>
                    <a:pt x="30635" y="60"/>
                  </a:cubicBezTo>
                  <a:cubicBezTo>
                    <a:pt x="28738" y="48"/>
                    <a:pt x="26840" y="51"/>
                    <a:pt x="24942" y="41"/>
                  </a:cubicBezTo>
                  <a:cubicBezTo>
                    <a:pt x="23380" y="34"/>
                    <a:pt x="21818" y="10"/>
                    <a:pt x="20256" y="4"/>
                  </a:cubicBezTo>
                  <a:cubicBezTo>
                    <a:pt x="19590" y="2"/>
                    <a:pt x="18925" y="1"/>
                    <a:pt x="18263" y="1"/>
                  </a:cubicBezTo>
                  <a:close/>
                </a:path>
              </a:pathLst>
            </a:custGeom>
            <a:solidFill>
              <a:srgbClr val="000000"/>
            </a:solidFill>
            <a:ln>
              <a:noFill/>
            </a:ln>
          </p:spPr>
          <p:txBody>
            <a:bodyPr spcFirstLastPara="1" wrap="square" lIns="0" tIns="0" rIns="0" bIns="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sz="2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grpSp>
        <p:nvGrpSpPr>
          <p:cNvPr id="28" name="Google Shape;925;p33"/>
          <p:cNvGrpSpPr/>
          <p:nvPr/>
        </p:nvGrpSpPr>
        <p:grpSpPr>
          <a:xfrm>
            <a:off x="4522308" y="2182695"/>
            <a:ext cx="663587" cy="1034278"/>
            <a:chOff x="5514330" y="2048097"/>
            <a:chExt cx="246678" cy="389728"/>
          </a:xfrm>
        </p:grpSpPr>
        <p:sp>
          <p:nvSpPr>
            <p:cNvPr id="29" name="Google Shape;926;p33"/>
            <p:cNvSpPr/>
            <p:nvPr/>
          </p:nvSpPr>
          <p:spPr>
            <a:xfrm>
              <a:off x="5514333" y="2048099"/>
              <a:ext cx="246675" cy="389726"/>
            </a:xfrm>
            <a:custGeom>
              <a:avLst/>
              <a:gdLst/>
              <a:ahLst/>
              <a:cxnLst/>
              <a:rect l="l" t="t" r="r" b="b"/>
              <a:pathLst>
                <a:path w="19558" h="30900" extrusionOk="0">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FEB8B3"/>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sp>
          <p:nvSpPr>
            <p:cNvPr id="30" name="Google Shape;927;p33"/>
            <p:cNvSpPr/>
            <p:nvPr/>
          </p:nvSpPr>
          <p:spPr>
            <a:xfrm>
              <a:off x="5514330" y="2048097"/>
              <a:ext cx="246675" cy="389726"/>
            </a:xfrm>
            <a:custGeom>
              <a:avLst/>
              <a:gdLst/>
              <a:ahLst/>
              <a:cxnLst/>
              <a:rect l="l" t="t" r="r" b="b"/>
              <a:pathLst>
                <a:path w="19558" h="30900" extrusionOk="0">
                  <a:moveTo>
                    <a:pt x="4932" y="1139"/>
                  </a:moveTo>
                  <a:cubicBezTo>
                    <a:pt x="5431" y="1139"/>
                    <a:pt x="5959" y="1401"/>
                    <a:pt x="6277" y="1785"/>
                  </a:cubicBezTo>
                  <a:cubicBezTo>
                    <a:pt x="7128" y="2815"/>
                    <a:pt x="8047" y="3806"/>
                    <a:pt x="8651" y="5000"/>
                  </a:cubicBezTo>
                  <a:cubicBezTo>
                    <a:pt x="9161" y="6013"/>
                    <a:pt x="9853" y="6914"/>
                    <a:pt x="10385" y="7919"/>
                  </a:cubicBezTo>
                  <a:cubicBezTo>
                    <a:pt x="10818" y="8738"/>
                    <a:pt x="10964" y="9778"/>
                    <a:pt x="11759" y="10414"/>
                  </a:cubicBezTo>
                  <a:cubicBezTo>
                    <a:pt x="12059" y="10653"/>
                    <a:pt x="12078" y="11083"/>
                    <a:pt x="12181" y="11389"/>
                  </a:cubicBezTo>
                  <a:cubicBezTo>
                    <a:pt x="12854" y="13408"/>
                    <a:pt x="13820" y="15330"/>
                    <a:pt x="14125" y="17476"/>
                  </a:cubicBezTo>
                  <a:cubicBezTo>
                    <a:pt x="14268" y="18487"/>
                    <a:pt x="14575" y="19482"/>
                    <a:pt x="14743" y="20497"/>
                  </a:cubicBezTo>
                  <a:cubicBezTo>
                    <a:pt x="14772" y="20673"/>
                    <a:pt x="14792" y="20791"/>
                    <a:pt x="14914" y="20791"/>
                  </a:cubicBezTo>
                  <a:cubicBezTo>
                    <a:pt x="14984" y="20791"/>
                    <a:pt x="15087" y="20752"/>
                    <a:pt x="15245" y="20664"/>
                  </a:cubicBezTo>
                  <a:cubicBezTo>
                    <a:pt x="15919" y="20290"/>
                    <a:pt x="16636" y="19883"/>
                    <a:pt x="17454" y="19883"/>
                  </a:cubicBezTo>
                  <a:cubicBezTo>
                    <a:pt x="17616" y="19883"/>
                    <a:pt x="17783" y="19899"/>
                    <a:pt x="17954" y="19934"/>
                  </a:cubicBezTo>
                  <a:cubicBezTo>
                    <a:pt x="18504" y="20048"/>
                    <a:pt x="18122" y="20374"/>
                    <a:pt x="18148" y="20622"/>
                  </a:cubicBezTo>
                  <a:cubicBezTo>
                    <a:pt x="18353" y="20913"/>
                    <a:pt x="18269" y="21135"/>
                    <a:pt x="17983" y="21350"/>
                  </a:cubicBezTo>
                  <a:cubicBezTo>
                    <a:pt x="17821" y="21471"/>
                    <a:pt x="17758" y="21653"/>
                    <a:pt x="18052" y="21756"/>
                  </a:cubicBezTo>
                  <a:cubicBezTo>
                    <a:pt x="18227" y="21818"/>
                    <a:pt x="18080" y="21998"/>
                    <a:pt x="18053" y="22009"/>
                  </a:cubicBezTo>
                  <a:cubicBezTo>
                    <a:pt x="17403" y="22263"/>
                    <a:pt x="17501" y="22966"/>
                    <a:pt x="17339" y="23427"/>
                  </a:cubicBezTo>
                  <a:cubicBezTo>
                    <a:pt x="17163" y="23927"/>
                    <a:pt x="16701" y="24449"/>
                    <a:pt x="16970" y="25074"/>
                  </a:cubicBezTo>
                  <a:cubicBezTo>
                    <a:pt x="16987" y="25119"/>
                    <a:pt x="17000" y="25164"/>
                    <a:pt x="17009" y="25211"/>
                  </a:cubicBezTo>
                  <a:cubicBezTo>
                    <a:pt x="16219" y="25321"/>
                    <a:pt x="16700" y="26245"/>
                    <a:pt x="16154" y="26549"/>
                  </a:cubicBezTo>
                  <a:cubicBezTo>
                    <a:pt x="15958" y="26658"/>
                    <a:pt x="15822" y="26916"/>
                    <a:pt x="15801" y="27225"/>
                  </a:cubicBezTo>
                  <a:cubicBezTo>
                    <a:pt x="15779" y="27535"/>
                    <a:pt x="15605" y="27832"/>
                    <a:pt x="15371" y="28100"/>
                  </a:cubicBezTo>
                  <a:cubicBezTo>
                    <a:pt x="15088" y="28423"/>
                    <a:pt x="14539" y="28591"/>
                    <a:pt x="14687" y="29238"/>
                  </a:cubicBezTo>
                  <a:cubicBezTo>
                    <a:pt x="14723" y="29401"/>
                    <a:pt x="14281" y="29532"/>
                    <a:pt x="13876" y="29532"/>
                  </a:cubicBezTo>
                  <a:cubicBezTo>
                    <a:pt x="13646" y="29532"/>
                    <a:pt x="13427" y="29489"/>
                    <a:pt x="13316" y="29386"/>
                  </a:cubicBezTo>
                  <a:cubicBezTo>
                    <a:pt x="12990" y="29084"/>
                    <a:pt x="12647" y="28764"/>
                    <a:pt x="12319" y="28498"/>
                  </a:cubicBezTo>
                  <a:cubicBezTo>
                    <a:pt x="11185" y="27577"/>
                    <a:pt x="10244" y="26465"/>
                    <a:pt x="9455" y="25295"/>
                  </a:cubicBezTo>
                  <a:cubicBezTo>
                    <a:pt x="8951" y="24548"/>
                    <a:pt x="8320" y="23789"/>
                    <a:pt x="8086" y="22854"/>
                  </a:cubicBezTo>
                  <a:cubicBezTo>
                    <a:pt x="8069" y="22778"/>
                    <a:pt x="8046" y="22702"/>
                    <a:pt x="8015" y="22629"/>
                  </a:cubicBezTo>
                  <a:cubicBezTo>
                    <a:pt x="7451" y="21378"/>
                    <a:pt x="7548" y="21011"/>
                    <a:pt x="8689" y="21011"/>
                  </a:cubicBezTo>
                  <a:cubicBezTo>
                    <a:pt x="8840" y="21011"/>
                    <a:pt x="9009" y="21018"/>
                    <a:pt x="9197" y="21029"/>
                  </a:cubicBezTo>
                  <a:cubicBezTo>
                    <a:pt x="9249" y="21033"/>
                    <a:pt x="9301" y="21034"/>
                    <a:pt x="9353" y="21034"/>
                  </a:cubicBezTo>
                  <a:cubicBezTo>
                    <a:pt x="9487" y="21034"/>
                    <a:pt x="9622" y="21026"/>
                    <a:pt x="9757" y="21026"/>
                  </a:cubicBezTo>
                  <a:cubicBezTo>
                    <a:pt x="10030" y="21026"/>
                    <a:pt x="10298" y="21059"/>
                    <a:pt x="10538" y="21260"/>
                  </a:cubicBezTo>
                  <a:cubicBezTo>
                    <a:pt x="10585" y="21299"/>
                    <a:pt x="10630" y="21316"/>
                    <a:pt x="10670" y="21316"/>
                  </a:cubicBezTo>
                  <a:cubicBezTo>
                    <a:pt x="10750" y="21316"/>
                    <a:pt x="10815" y="21251"/>
                    <a:pt x="10857" y="21162"/>
                  </a:cubicBezTo>
                  <a:cubicBezTo>
                    <a:pt x="11000" y="20860"/>
                    <a:pt x="11168" y="20555"/>
                    <a:pt x="11037" y="20205"/>
                  </a:cubicBezTo>
                  <a:cubicBezTo>
                    <a:pt x="10445" y="18610"/>
                    <a:pt x="9815" y="17024"/>
                    <a:pt x="9027" y="15518"/>
                  </a:cubicBezTo>
                  <a:cubicBezTo>
                    <a:pt x="8645" y="14787"/>
                    <a:pt x="8178" y="14068"/>
                    <a:pt x="7805" y="13346"/>
                  </a:cubicBezTo>
                  <a:cubicBezTo>
                    <a:pt x="7081" y="11952"/>
                    <a:pt x="6089" y="10789"/>
                    <a:pt x="5169" y="9554"/>
                  </a:cubicBezTo>
                  <a:cubicBezTo>
                    <a:pt x="4424" y="8555"/>
                    <a:pt x="3576" y="7648"/>
                    <a:pt x="2730" y="6736"/>
                  </a:cubicBezTo>
                  <a:cubicBezTo>
                    <a:pt x="2351" y="6326"/>
                    <a:pt x="2119" y="5812"/>
                    <a:pt x="1592" y="5492"/>
                  </a:cubicBezTo>
                  <a:cubicBezTo>
                    <a:pt x="1305" y="5318"/>
                    <a:pt x="1128" y="4798"/>
                    <a:pt x="1340" y="4341"/>
                  </a:cubicBezTo>
                  <a:cubicBezTo>
                    <a:pt x="1979" y="2948"/>
                    <a:pt x="3030" y="1959"/>
                    <a:pt x="4373" y="1268"/>
                  </a:cubicBezTo>
                  <a:cubicBezTo>
                    <a:pt x="4545" y="1179"/>
                    <a:pt x="4737" y="1139"/>
                    <a:pt x="4932" y="1139"/>
                  </a:cubicBezTo>
                  <a:close/>
                  <a:moveTo>
                    <a:pt x="5289" y="0"/>
                  </a:moveTo>
                  <a:cubicBezTo>
                    <a:pt x="5075" y="0"/>
                    <a:pt x="4835" y="53"/>
                    <a:pt x="4561" y="180"/>
                  </a:cubicBezTo>
                  <a:cubicBezTo>
                    <a:pt x="3922" y="475"/>
                    <a:pt x="3450" y="942"/>
                    <a:pt x="2870" y="1233"/>
                  </a:cubicBezTo>
                  <a:cubicBezTo>
                    <a:pt x="1700" y="1814"/>
                    <a:pt x="898" y="2636"/>
                    <a:pt x="479" y="3865"/>
                  </a:cubicBezTo>
                  <a:cubicBezTo>
                    <a:pt x="226" y="4604"/>
                    <a:pt x="0" y="5263"/>
                    <a:pt x="692" y="5963"/>
                  </a:cubicBezTo>
                  <a:cubicBezTo>
                    <a:pt x="935" y="6207"/>
                    <a:pt x="1235" y="6418"/>
                    <a:pt x="1470" y="6690"/>
                  </a:cubicBezTo>
                  <a:cubicBezTo>
                    <a:pt x="2343" y="7701"/>
                    <a:pt x="3111" y="8818"/>
                    <a:pt x="4060" y="9742"/>
                  </a:cubicBezTo>
                  <a:cubicBezTo>
                    <a:pt x="5188" y="10840"/>
                    <a:pt x="5918" y="12175"/>
                    <a:pt x="6756" y="13455"/>
                  </a:cubicBezTo>
                  <a:cubicBezTo>
                    <a:pt x="7288" y="14267"/>
                    <a:pt x="7708" y="15129"/>
                    <a:pt x="8156" y="15983"/>
                  </a:cubicBezTo>
                  <a:cubicBezTo>
                    <a:pt x="8698" y="17014"/>
                    <a:pt x="9160" y="18080"/>
                    <a:pt x="9692" y="19113"/>
                  </a:cubicBezTo>
                  <a:cubicBezTo>
                    <a:pt x="9843" y="19405"/>
                    <a:pt x="10112" y="19861"/>
                    <a:pt x="10003" y="20017"/>
                  </a:cubicBezTo>
                  <a:cubicBezTo>
                    <a:pt x="9938" y="20110"/>
                    <a:pt x="9850" y="20142"/>
                    <a:pt x="9749" y="20142"/>
                  </a:cubicBezTo>
                  <a:cubicBezTo>
                    <a:pt x="9540" y="20142"/>
                    <a:pt x="9277" y="20004"/>
                    <a:pt x="9054" y="20000"/>
                  </a:cubicBezTo>
                  <a:cubicBezTo>
                    <a:pt x="9043" y="19999"/>
                    <a:pt x="9033" y="19999"/>
                    <a:pt x="9022" y="19999"/>
                  </a:cubicBezTo>
                  <a:cubicBezTo>
                    <a:pt x="8821" y="19999"/>
                    <a:pt x="8620" y="20040"/>
                    <a:pt x="8418" y="20060"/>
                  </a:cubicBezTo>
                  <a:cubicBezTo>
                    <a:pt x="8333" y="20061"/>
                    <a:pt x="8244" y="20096"/>
                    <a:pt x="8163" y="20096"/>
                  </a:cubicBezTo>
                  <a:cubicBezTo>
                    <a:pt x="8144" y="20096"/>
                    <a:pt x="8126" y="20094"/>
                    <a:pt x="8108" y="20090"/>
                  </a:cubicBezTo>
                  <a:cubicBezTo>
                    <a:pt x="8019" y="20066"/>
                    <a:pt x="7919" y="20055"/>
                    <a:pt x="7812" y="20055"/>
                  </a:cubicBezTo>
                  <a:cubicBezTo>
                    <a:pt x="7374" y="20055"/>
                    <a:pt x="6835" y="20243"/>
                    <a:pt x="6551" y="20511"/>
                  </a:cubicBezTo>
                  <a:cubicBezTo>
                    <a:pt x="5933" y="21093"/>
                    <a:pt x="6569" y="22391"/>
                    <a:pt x="6906" y="22972"/>
                  </a:cubicBezTo>
                  <a:cubicBezTo>
                    <a:pt x="7808" y="24533"/>
                    <a:pt x="8612" y="26182"/>
                    <a:pt x="9925" y="27449"/>
                  </a:cubicBezTo>
                  <a:cubicBezTo>
                    <a:pt x="10465" y="27972"/>
                    <a:pt x="10813" y="28657"/>
                    <a:pt x="11432" y="29089"/>
                  </a:cubicBezTo>
                  <a:cubicBezTo>
                    <a:pt x="12003" y="29487"/>
                    <a:pt x="12590" y="29857"/>
                    <a:pt x="13002" y="30447"/>
                  </a:cubicBezTo>
                  <a:cubicBezTo>
                    <a:pt x="13203" y="30736"/>
                    <a:pt x="13657" y="30900"/>
                    <a:pt x="14061" y="30900"/>
                  </a:cubicBezTo>
                  <a:cubicBezTo>
                    <a:pt x="14319" y="30900"/>
                    <a:pt x="14557" y="30833"/>
                    <a:pt x="14696" y="30690"/>
                  </a:cubicBezTo>
                  <a:cubicBezTo>
                    <a:pt x="15430" y="29929"/>
                    <a:pt x="15995" y="29038"/>
                    <a:pt x="16594" y="28174"/>
                  </a:cubicBezTo>
                  <a:cubicBezTo>
                    <a:pt x="16967" y="27638"/>
                    <a:pt x="17131" y="26997"/>
                    <a:pt x="17411" y="26416"/>
                  </a:cubicBezTo>
                  <a:cubicBezTo>
                    <a:pt x="17996" y="25194"/>
                    <a:pt x="18369" y="23870"/>
                    <a:pt x="18860" y="22601"/>
                  </a:cubicBezTo>
                  <a:cubicBezTo>
                    <a:pt x="19130" y="21908"/>
                    <a:pt x="19360" y="21211"/>
                    <a:pt x="19476" y="20480"/>
                  </a:cubicBezTo>
                  <a:cubicBezTo>
                    <a:pt x="19553" y="19995"/>
                    <a:pt x="19557" y="19370"/>
                    <a:pt x="19130" y="19184"/>
                  </a:cubicBezTo>
                  <a:cubicBezTo>
                    <a:pt x="18589" y="18952"/>
                    <a:pt x="18026" y="18777"/>
                    <a:pt x="17457" y="18777"/>
                  </a:cubicBezTo>
                  <a:cubicBezTo>
                    <a:pt x="17009" y="18777"/>
                    <a:pt x="16558" y="18885"/>
                    <a:pt x="16112" y="19156"/>
                  </a:cubicBezTo>
                  <a:cubicBezTo>
                    <a:pt x="15958" y="19250"/>
                    <a:pt x="15811" y="19295"/>
                    <a:pt x="15681" y="19295"/>
                  </a:cubicBezTo>
                  <a:cubicBezTo>
                    <a:pt x="15398" y="19295"/>
                    <a:pt x="15198" y="19079"/>
                    <a:pt x="15203" y="18679"/>
                  </a:cubicBezTo>
                  <a:cubicBezTo>
                    <a:pt x="15217" y="17759"/>
                    <a:pt x="14833" y="16946"/>
                    <a:pt x="14671" y="16075"/>
                  </a:cubicBezTo>
                  <a:cubicBezTo>
                    <a:pt x="14301" y="14096"/>
                    <a:pt x="13494" y="12253"/>
                    <a:pt x="12641" y="10464"/>
                  </a:cubicBezTo>
                  <a:cubicBezTo>
                    <a:pt x="11040" y="7100"/>
                    <a:pt x="9395" y="3729"/>
                    <a:pt x="6803" y="978"/>
                  </a:cubicBezTo>
                  <a:cubicBezTo>
                    <a:pt x="6394" y="545"/>
                    <a:pt x="5975" y="0"/>
                    <a:pt x="52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Rounded MT Bold" panose="020F0704030504030204" pitchFamily="34" charset="0"/>
                <a:ea typeface="+mn-ea"/>
                <a:cs typeface="+mn-cs"/>
              </a:endParaRPr>
            </a:p>
          </p:txBody>
        </p:sp>
      </p:grpSp>
      <p:sp>
        <p:nvSpPr>
          <p:cNvPr id="95" name="TextBox 94"/>
          <p:cNvSpPr txBox="1"/>
          <p:nvPr/>
        </p:nvSpPr>
        <p:spPr>
          <a:xfrm>
            <a:off x="3828106" y="4537131"/>
            <a:ext cx="2715595" cy="43088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Sự</a:t>
            </a: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vật</a:t>
            </a: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 </a:t>
            </a: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Sự</a:t>
            </a: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vật</a:t>
            </a:r>
            <a:endPar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endParaRPr>
          </a:p>
        </p:txBody>
      </p:sp>
      <p:sp>
        <p:nvSpPr>
          <p:cNvPr id="98" name="Rectangle 97"/>
          <p:cNvSpPr/>
          <p:nvPr/>
        </p:nvSpPr>
        <p:spPr>
          <a:xfrm>
            <a:off x="228600" y="4764193"/>
            <a:ext cx="2739292" cy="43088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Từ</a:t>
            </a:r>
            <a:r>
              <a:rPr kumimoji="0" lang="en-US" sz="2200" b="1" i="0" u="none" strike="noStrike" kern="1200" cap="none" spc="0" normalizeH="0" baseline="0" noProof="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so </a:t>
            </a: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sánh</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p>
        </p:txBody>
      </p:sp>
      <p:sp>
        <p:nvSpPr>
          <p:cNvPr id="100" name="Rectangle 99"/>
          <p:cNvSpPr/>
          <p:nvPr/>
        </p:nvSpPr>
        <p:spPr>
          <a:xfrm>
            <a:off x="232848" y="5258626"/>
            <a:ext cx="2735044" cy="430887"/>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Sự</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vật</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so </a:t>
            </a:r>
            <a:r>
              <a:rPr kumimoji="0" lang="en-US" sz="2200" b="1" i="0" u="none" strike="noStrike" kern="1200" cap="none" spc="0" normalizeH="0" baseline="0" noProof="0" dirty="0" err="1">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sánh</a:t>
            </a:r>
            <a:r>
              <a:rPr kumimoji="0" lang="en-US" sz="2200" b="1" i="0" u="none" strike="noStrike" kern="1200" cap="none" spc="0" normalizeH="0" baseline="0" noProof="0" dirty="0">
                <a:ln>
                  <a:noFill/>
                </a:ln>
                <a:solidFill>
                  <a:srgbClr val="A24A0E"/>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2</a:t>
            </a:r>
          </a:p>
        </p:txBody>
      </p:sp>
      <p:sp>
        <p:nvSpPr>
          <p:cNvPr id="104" name="Rectangle 103"/>
          <p:cNvSpPr/>
          <p:nvPr/>
        </p:nvSpPr>
        <p:spPr>
          <a:xfrm>
            <a:off x="7073900" y="3280614"/>
            <a:ext cx="1693092" cy="430887"/>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err="1">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Hơn</a:t>
            </a:r>
            <a:r>
              <a:rPr kumimoji="0" lang="en-US" sz="2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kém</a:t>
            </a:r>
            <a:endParaRPr kumimoji="0" lang="en-US" sz="2200" b="1"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endParaRPr>
          </a:p>
        </p:txBody>
      </p:sp>
      <p:sp>
        <p:nvSpPr>
          <p:cNvPr id="32" name="Rectangle 31"/>
          <p:cNvSpPr/>
          <p:nvPr/>
        </p:nvSpPr>
        <p:spPr>
          <a:xfrm>
            <a:off x="3810000" y="5016500"/>
            <a:ext cx="3122971" cy="430887"/>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90204" pitchFamily="34" charset="0"/>
              <a:buChar char="•"/>
              <a:tabLst/>
              <a:defRPr/>
            </a:pP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S</a:t>
            </a:r>
            <a:r>
              <a:rPr kumimoji="0" lang="vi-VN"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ự</a:t>
            </a: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a:t>
            </a: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vật</a:t>
            </a:r>
            <a:r>
              <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 – Con </a:t>
            </a:r>
            <a:r>
              <a:rPr kumimoji="0" lang="en-US" sz="2200" b="1" i="0" u="none" strike="noStrike" kern="1200" cap="none" spc="0" normalizeH="0" baseline="0" noProof="0" dirty="0" err="1">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ng</a:t>
            </a:r>
            <a:r>
              <a:rPr kumimoji="0" lang="vi-VN"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rPr>
              <a:t>ười</a:t>
            </a:r>
            <a:endParaRPr kumimoji="0" lang="en-US" sz="2200" b="1"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rial" panose="020B0604020202090204" pitchFamily="34" charset="0"/>
              <a:ea typeface="+mn-ea"/>
              <a:cs typeface="Arial" panose="020B060402020209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6" name="Rectangle 5"/>
          <p:cNvSpPr/>
          <p:nvPr/>
        </p:nvSpPr>
        <p:spPr>
          <a:xfrm>
            <a:off x="2514600" y="3314700"/>
            <a:ext cx="4724400" cy="1485900"/>
          </a:xfrm>
          <a:prstGeom prst="rect">
            <a:avLst/>
          </a:prstGeom>
          <a:solidFill>
            <a:schemeClr val="bg1"/>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rgbClr val="1E00D0"/>
                </a:solidFill>
                <a:latin typeface="Times New Roman" pitchFamily="18" charset="0"/>
                <a:cs typeface="Times New Roman" pitchFamily="18" charset="0"/>
              </a:rPr>
              <a:t>Lắng nghe đoạn nhạc </a:t>
            </a:r>
          </a:p>
          <a:p>
            <a:pPr algn="ctr"/>
            <a:r>
              <a:rPr lang="en-US" sz="3600" dirty="0">
                <a:solidFill>
                  <a:srgbClr val="1E00D0"/>
                </a:solidFill>
                <a:latin typeface="Times New Roman" pitchFamily="18" charset="0"/>
                <a:cs typeface="Times New Roman" pitchFamily="18" charset="0"/>
              </a:rPr>
              <a:t>và </a:t>
            </a:r>
          </a:p>
          <a:p>
            <a:pPr algn="ctr"/>
            <a:r>
              <a:rPr lang="en-US" sz="3600" dirty="0">
                <a:solidFill>
                  <a:srgbClr val="1E00D0"/>
                </a:solidFill>
                <a:latin typeface="Times New Roman" pitchFamily="18" charset="0"/>
                <a:cs typeface="Times New Roman" pitchFamily="18" charset="0"/>
              </a:rPr>
              <a:t>tìm hình ảnh so sánh.</a:t>
            </a:r>
          </a:p>
        </p:txBody>
      </p:sp>
      <p:pic>
        <p:nvPicPr>
          <p:cNvPr id="3" name="EmLaMamNonCuaDang-V.A-404920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3824" y="5181600"/>
            <a:ext cx="609600" cy="609600"/>
          </a:xfrm>
          <a:prstGeom prst="rect">
            <a:avLst/>
          </a:prstGeom>
        </p:spPr>
      </p:pic>
    </p:spTree>
    <p:extLst>
      <p:ext uri="{BB962C8B-B14F-4D97-AF65-F5344CB8AC3E}">
        <p14:creationId xmlns:p14="http://schemas.microsoft.com/office/powerpoint/2010/main" val="1021771946"/>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33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algn="l"/>
            <a:r>
              <a:rPr lang="en-US" sz="3000" u="sng" dirty="0">
                <a:solidFill>
                  <a:srgbClr val="FF0000"/>
                </a:solidFill>
                <a:latin typeface="Times New Roman" pitchFamily="18" charset="0"/>
                <a:cs typeface="Times New Roman" pitchFamily="18" charset="0"/>
              </a:rPr>
              <a:t>Bài tập 2</a:t>
            </a:r>
            <a:r>
              <a:rPr lang="en-US" sz="3000" dirty="0">
                <a:solidFill>
                  <a:srgbClr val="FF0000"/>
                </a:solidFill>
                <a:latin typeface="Times New Roman" pitchFamily="18" charset="0"/>
                <a:cs typeface="Times New Roman" pitchFamily="18" charset="0"/>
              </a:rPr>
              <a:t>: Đọc lại bài tập đọc :Trận bóng dưới lòng đường và trả lời các câu hỏi sau :</a:t>
            </a:r>
            <a:br>
              <a:rPr lang="en-US" sz="4000" b="1" dirty="0">
                <a:solidFill>
                  <a:srgbClr val="FF0000"/>
                </a:solidFill>
              </a:rPr>
            </a:br>
            <a:r>
              <a:rPr lang="en-US" sz="3400" dirty="0">
                <a:solidFill>
                  <a:srgbClr val="1E00D0"/>
                </a:solidFill>
                <a:latin typeface="Times New Roman" pitchFamily="18" charset="0"/>
                <a:cs typeface="Times New Roman" pitchFamily="18" charset="0"/>
              </a:rPr>
              <a:t>a. Tìm các từ ngữ chỉ hoạt động chơi bóng của các bạn nhỏ ?</a:t>
            </a:r>
            <a:br>
              <a:rPr lang="en-US" sz="3400" dirty="0">
                <a:solidFill>
                  <a:srgbClr val="1E00D0"/>
                </a:solidFill>
                <a:latin typeface="Times New Roman" pitchFamily="18" charset="0"/>
                <a:cs typeface="Times New Roman" pitchFamily="18" charset="0"/>
              </a:rPr>
            </a:br>
            <a:r>
              <a:rPr lang="en-US" sz="3400" dirty="0">
                <a:solidFill>
                  <a:srgbClr val="1E00D0"/>
                </a:solidFill>
                <a:latin typeface="Times New Roman" pitchFamily="18" charset="0"/>
                <a:cs typeface="Times New Roman" pitchFamily="18" charset="0"/>
              </a:rPr>
              <a:t>b. Tìm các từ ngữ chỉ thái độ của Quang và các bạn khi vô tình gây tai nạn cho cụ già ?</a:t>
            </a:r>
            <a:endParaRPr lang="en-US" sz="3600" dirty="0">
              <a:solidFill>
                <a:srgbClr val="1E00D0"/>
              </a:solidFill>
              <a:latin typeface="Arial" pitchFamily="34" charset="0"/>
              <a:cs typeface="Arial" pitchFamily="34" charset="0"/>
            </a:endParaRPr>
          </a:p>
        </p:txBody>
      </p:sp>
      <p:sp>
        <p:nvSpPr>
          <p:cNvPr id="9" name="Rectangle 8"/>
          <p:cNvSpPr/>
          <p:nvPr/>
        </p:nvSpPr>
        <p:spPr>
          <a:xfrm>
            <a:off x="685800" y="0"/>
            <a:ext cx="7848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accent6">
                    <a:lumMod val="75000"/>
                  </a:schemeClr>
                </a:solidFill>
              </a:rPr>
              <a:t>Luyện</a:t>
            </a:r>
            <a:r>
              <a:rPr lang="en-US" sz="2400" dirty="0">
                <a:solidFill>
                  <a:schemeClr val="accent6">
                    <a:lumMod val="75000"/>
                  </a:schemeClr>
                </a:solidFill>
              </a:rPr>
              <a:t> từ và câu </a:t>
            </a:r>
          </a:p>
          <a:p>
            <a:pPr algn="ctr"/>
            <a:r>
              <a:rPr lang="en-US" sz="2600" b="1" dirty="0">
                <a:solidFill>
                  <a:srgbClr val="7030A0"/>
                </a:solidFill>
              </a:rPr>
              <a:t>Ôn tập về từ chỉ hoạt động, trạng thái. So sánh</a:t>
            </a:r>
          </a:p>
        </p:txBody>
      </p:sp>
    </p:spTree>
    <p:extLst>
      <p:ext uri="{BB962C8B-B14F-4D97-AF65-F5344CB8AC3E}">
        <p14:creationId xmlns:p14="http://schemas.microsoft.com/office/powerpoint/2010/main" val="415184606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ln>
            <a:noFill/>
          </a:ln>
        </p:spPr>
        <p:style>
          <a:lnRef idx="2">
            <a:schemeClr val="dk1"/>
          </a:lnRef>
          <a:fillRef idx="1">
            <a:schemeClr val="lt1"/>
          </a:fillRef>
          <a:effectRef idx="0">
            <a:schemeClr val="dk1"/>
          </a:effectRef>
          <a:fontRef idx="minor">
            <a:schemeClr val="dk1"/>
          </a:fontRef>
        </p:style>
        <p:txBody>
          <a:bodyPr>
            <a:normAutofit/>
          </a:bodyPr>
          <a:lstStyle/>
          <a:p>
            <a:pPr algn="l"/>
            <a:br>
              <a:rPr lang="en-US" sz="3500" dirty="0">
                <a:solidFill>
                  <a:schemeClr val="accent6">
                    <a:lumMod val="75000"/>
                  </a:schemeClr>
                </a:solidFill>
              </a:rPr>
            </a:br>
            <a:br>
              <a:rPr lang="en-US" sz="3500" dirty="0">
                <a:solidFill>
                  <a:schemeClr val="accent6">
                    <a:lumMod val="75000"/>
                  </a:schemeClr>
                </a:solidFill>
              </a:rPr>
            </a:br>
            <a:r>
              <a:rPr lang="en-US" sz="3500" dirty="0">
                <a:solidFill>
                  <a:srgbClr val="FF0000"/>
                </a:solidFill>
              </a:rPr>
              <a:t>a</a:t>
            </a:r>
            <a:r>
              <a:rPr lang="en-US" sz="3500" dirty="0">
                <a:solidFill>
                  <a:srgbClr val="FF0000"/>
                </a:solidFill>
                <a:latin typeface="Arial" pitchFamily="34" charset="0"/>
                <a:cs typeface="Arial" pitchFamily="34" charset="0"/>
              </a:rPr>
              <a:t>. Tìm các từ ngữ chỉ hoạt động chơi bóng của các bạn nhỏ ?</a:t>
            </a:r>
            <a:br>
              <a:rPr lang="en-US" sz="3500" dirty="0">
                <a:solidFill>
                  <a:srgbClr val="FF0000"/>
                </a:solidFill>
                <a:latin typeface="Arial" pitchFamily="34" charset="0"/>
                <a:cs typeface="Arial" pitchFamily="34" charset="0"/>
              </a:rPr>
            </a:br>
            <a:br>
              <a:rPr lang="en-US" sz="3500" dirty="0">
                <a:solidFill>
                  <a:srgbClr val="FF0000"/>
                </a:solidFill>
                <a:latin typeface="Arial" pitchFamily="34" charset="0"/>
                <a:cs typeface="Arial" pitchFamily="34" charset="0"/>
              </a:rPr>
            </a:br>
            <a:r>
              <a:rPr lang="en-US" sz="3500" dirty="0">
                <a:solidFill>
                  <a:srgbClr val="0070C0"/>
                </a:solidFill>
                <a:latin typeface="Arial" pitchFamily="34" charset="0"/>
                <a:cs typeface="Arial" pitchFamily="34" charset="0"/>
              </a:rPr>
              <a:t>b. Tìm các từ ngữ chỉ thái độ của Quang và các bạn khi vô tình gây tai nạn cho cụ già?</a:t>
            </a:r>
            <a:r>
              <a:rPr lang="en-US" sz="3500" dirty="0">
                <a:solidFill>
                  <a:srgbClr val="0070C0"/>
                </a:solidFill>
              </a:rPr>
              <a:t> </a:t>
            </a:r>
            <a:endParaRPr lang="en-US" sz="3500" dirty="0"/>
          </a:p>
        </p:txBody>
      </p:sp>
      <p:sp>
        <p:nvSpPr>
          <p:cNvPr id="4" name="Rounded Rectangle 3"/>
          <p:cNvSpPr/>
          <p:nvPr/>
        </p:nvSpPr>
        <p:spPr>
          <a:xfrm>
            <a:off x="2057400" y="762000"/>
            <a:ext cx="5257800" cy="130579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400" dirty="0">
                <a:solidFill>
                  <a:schemeClr val="tx1"/>
                </a:solidFill>
                <a:latin typeface="Arial" pitchFamily="34" charset="0"/>
                <a:cs typeface="Arial" pitchFamily="34" charset="0"/>
              </a:rPr>
              <a:t>Thảo  luận </a:t>
            </a:r>
            <a:r>
              <a:rPr lang="en-US" sz="3400">
                <a:solidFill>
                  <a:schemeClr val="tx1"/>
                </a:solidFill>
                <a:latin typeface="Arial" pitchFamily="34" charset="0"/>
                <a:cs typeface="Arial" pitchFamily="34" charset="0"/>
              </a:rPr>
              <a:t>nhóm 4</a:t>
            </a:r>
            <a:endParaRPr lang="en-US" sz="3400" dirty="0">
              <a:solidFill>
                <a:schemeClr val="tx1"/>
              </a:solidFill>
              <a:latin typeface="Arial" pitchFamily="34" charset="0"/>
              <a:cs typeface="Arial" pitchFamily="34" charset="0"/>
            </a:endParaRPr>
          </a:p>
          <a:p>
            <a:pPr algn="ctr"/>
            <a:r>
              <a:rPr lang="en-US" sz="3400" dirty="0">
                <a:solidFill>
                  <a:schemeClr val="tx1"/>
                </a:solidFill>
                <a:latin typeface="Arial" pitchFamily="34" charset="0"/>
                <a:cs typeface="Arial" pitchFamily="34" charset="0"/>
              </a:rPr>
              <a:t>và trả lời câu hỏi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76400" cy="1371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19" y="0"/>
            <a:ext cx="1754982" cy="137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34000"/>
            <a:ext cx="9144000" cy="1524000"/>
          </a:xfrm>
          <a:prstGeom prst="rect">
            <a:avLst/>
          </a:prstGeom>
        </p:spPr>
      </p:pic>
      <p:sp>
        <p:nvSpPr>
          <p:cNvPr id="10" name="Oval 9"/>
          <p:cNvSpPr>
            <a:spLocks noChangeArrowheads="1"/>
          </p:cNvSpPr>
          <p:nvPr/>
        </p:nvSpPr>
        <p:spPr bwMode="auto">
          <a:xfrm>
            <a:off x="76200" y="1143000"/>
            <a:ext cx="1640040" cy="1447800"/>
          </a:xfrm>
          <a:prstGeom prst="ellipse">
            <a:avLst/>
          </a:prstGeom>
          <a:solidFill>
            <a:srgbClr val="FF0066"/>
          </a:solidFill>
          <a:ln w="9525">
            <a:solidFill>
              <a:schemeClr val="tx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0" b="1" dirty="0">
                <a:solidFill>
                  <a:srgbClr val="0070C0"/>
                </a:solidFill>
                <a:effectLst>
                  <a:outerShdw blurRad="38100" dist="38100" dir="2700000" algn="tl">
                    <a:srgbClr val="FFFFFF"/>
                  </a:outerShdw>
                </a:effectLst>
              </a:rPr>
              <a:t>2</a:t>
            </a:r>
          </a:p>
        </p:txBody>
      </p:sp>
    </p:spTree>
    <p:extLst>
      <p:ext uri="{BB962C8B-B14F-4D97-AF65-F5344CB8AC3E}">
        <p14:creationId xmlns:p14="http://schemas.microsoft.com/office/powerpoint/2010/main" val="1138551734"/>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p:nvPr/>
        </p:nvSpPr>
        <p:spPr>
          <a:xfrm>
            <a:off x="0" y="-184150"/>
            <a:ext cx="184150" cy="368300"/>
          </a:xfrm>
          <a:prstGeom prst="rect">
            <a:avLst/>
          </a:prstGeom>
          <a:noFill/>
          <a:ln w="9525">
            <a:noFill/>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49155" name="Rectangle 3"/>
          <p:cNvSpPr/>
          <p:nvPr/>
        </p:nvSpPr>
        <p:spPr>
          <a:xfrm>
            <a:off x="0" y="-184150"/>
            <a:ext cx="184150" cy="368300"/>
          </a:xfrm>
          <a:prstGeom prst="rect">
            <a:avLst/>
          </a:prstGeom>
          <a:noFill/>
          <a:ln w="9525">
            <a:noFill/>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77828" name="Text Box 4"/>
          <p:cNvSpPr txBox="1"/>
          <p:nvPr/>
        </p:nvSpPr>
        <p:spPr>
          <a:xfrm>
            <a:off x="304800" y="685800"/>
            <a:ext cx="8534400" cy="779780"/>
          </a:xfrm>
          <a:prstGeom prst="rect">
            <a:avLst/>
          </a:prstGeom>
          <a:solidFill>
            <a:srgbClr val="CCFF33"/>
          </a:solidFill>
          <a:ln w="9525">
            <a:noFill/>
          </a:ln>
        </p:spPr>
        <p:txBody>
          <a:bodyPr wrap="square">
            <a:spAutoFit/>
          </a:bodyPr>
          <a:lstStyle/>
          <a:p>
            <a:pPr marL="0" marR="0" lvl="0" indent="0" algn="l" defTabSz="914400" rtl="0" eaLnBrk="1" fontAlgn="base" latinLnBrk="0" hangingPunct="1">
              <a:lnSpc>
                <a:spcPct val="80000"/>
              </a:lnSpc>
              <a:spcBef>
                <a:spcPct val="4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Bài 2 :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Đọc lại bài tập đọc</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a:t>
            </a:r>
            <a:r>
              <a:rPr kumimoji="0" lang="vi-VN" altLang="en-US" sz="2800" b="1" i="1" u="none" strike="noStrike" kern="1200" cap="none" spc="0" normalizeH="0" baseline="0" noProof="0" dirty="0">
                <a:ln>
                  <a:noFill/>
                </a:ln>
                <a:solidFill>
                  <a:srgbClr val="FF0000"/>
                </a:solidFill>
                <a:effectLst/>
                <a:uLnTx/>
                <a:uFillTx/>
                <a:latin typeface="Times New Roman" panose="02020503050405090304" pitchFamily="18" charset="0"/>
                <a:ea typeface="+mn-ea"/>
                <a:cs typeface="+mn-cs"/>
              </a:rPr>
              <a:t>Trận bóng dưới lòng đường</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Tìm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các t</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ừ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n</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gữ : </a:t>
            </a:r>
          </a:p>
        </p:txBody>
      </p:sp>
      <p:graphicFrame>
        <p:nvGraphicFramePr>
          <p:cNvPr id="12307" name="Group 19"/>
          <p:cNvGraphicFramePr>
            <a:graphicFrameLocks noGrp="1"/>
          </p:cNvGraphicFramePr>
          <p:nvPr>
            <p:custDataLst>
              <p:tags r:id="rId1"/>
            </p:custDataLst>
          </p:nvPr>
        </p:nvGraphicFramePr>
        <p:xfrm>
          <a:off x="514350" y="2286000"/>
          <a:ext cx="8215313" cy="3462339"/>
        </p:xfrm>
        <a:graphic>
          <a:graphicData uri="http://schemas.openxmlformats.org/drawingml/2006/table">
            <a:tbl>
              <a:tblPr/>
              <a:tblGrid>
                <a:gridCol w="4330700">
                  <a:extLst>
                    <a:ext uri="{9D8B030D-6E8A-4147-A177-3AD203B41FA5}">
                      <a16:colId xmlns:a16="http://schemas.microsoft.com/office/drawing/2014/main" val="20000"/>
                    </a:ext>
                  </a:extLst>
                </a:gridCol>
                <a:gridCol w="3884613">
                  <a:extLst>
                    <a:ext uri="{9D8B030D-6E8A-4147-A177-3AD203B41FA5}">
                      <a16:colId xmlns:a16="http://schemas.microsoft.com/office/drawing/2014/main" val="20001"/>
                    </a:ext>
                  </a:extLst>
                </a:gridCol>
              </a:tblGrid>
              <a:tr h="1457104">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Times New Roman" panose="02020503050405090304" pitchFamily="18" charset="0"/>
                        </a:rPr>
                        <a:t> a)  Chỉ </a:t>
                      </a:r>
                      <a:r>
                        <a:rPr kumimoji="0" lang="vi-VN" altLang="en-US" sz="2800" b="0" i="0" u="none" strike="noStrike" cap="none" normalizeH="0" baseline="0">
                          <a:ln>
                            <a:noFill/>
                          </a:ln>
                          <a:solidFill>
                            <a:srgbClr val="006600"/>
                          </a:solidFill>
                          <a:effectLst/>
                          <a:latin typeface="Times New Roman" panose="02020503050405090304" pitchFamily="18" charset="0"/>
                        </a:rPr>
                        <a:t>hoạt động</a:t>
                      </a:r>
                      <a:r>
                        <a:rPr kumimoji="0" lang="en-US" sz="2800" b="0" i="0" u="none" strike="noStrike" cap="none" normalizeH="0" baseline="0">
                          <a:ln>
                            <a:noFill/>
                          </a:ln>
                          <a:solidFill>
                            <a:srgbClr val="006600"/>
                          </a:solidFill>
                          <a:effectLst/>
                          <a:latin typeface="Times New Roman" panose="02020503050405090304" pitchFamily="18" charset="0"/>
                        </a:rPr>
                        <a:t> chơi </a:t>
                      </a:r>
                      <a:r>
                        <a:rPr kumimoji="0" lang="vi-VN" altLang="en-US" sz="2800" b="0" i="0" u="none" strike="noStrike" cap="none" normalizeH="0" baseline="0">
                          <a:ln>
                            <a:noFill/>
                          </a:ln>
                          <a:solidFill>
                            <a:srgbClr val="006600"/>
                          </a:solidFill>
                          <a:effectLst/>
                          <a:latin typeface="Times New Roman" panose="02020503050405090304" pitchFamily="18" charset="0"/>
                        </a:rPr>
                        <a:t>bóng</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 các</a:t>
                      </a:r>
                      <a:r>
                        <a:rPr kumimoji="0" lang="en-US" sz="2800" b="0" i="0" u="none" strike="noStrike" cap="none" normalizeH="0" baseline="0">
                          <a:ln>
                            <a:noFill/>
                          </a:ln>
                          <a:solidFill>
                            <a:srgbClr val="006600"/>
                          </a:solidFill>
                          <a:effectLst/>
                          <a:latin typeface="Times New Roman" panose="02020503050405090304" pitchFamily="18" charset="0"/>
                        </a:rPr>
                        <a:t> bạn nhỏ.</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6600"/>
                        </a:solidFill>
                        <a:effectLst/>
                        <a:latin typeface="Times New Roman" panose="02020503050405090304" pitchFamily="18" charset="0"/>
                      </a:endParaRPr>
                    </a:p>
                  </a:txBody>
                  <a:tcPr marT="45725" marB="45725" anchor="ctr" horzOverflow="overflow">
                    <a:lnL w="38100" cap="flat" cmpd="sng" algn="ctr">
                      <a:solidFill>
                        <a:srgbClr val="0000CC"/>
                      </a:solidFill>
                      <a:prstDash val="solid"/>
                      <a:round/>
                      <a:headEnd type="none" w="med" len="med"/>
                      <a:tailEnd type="none" w="med" len="med"/>
                    </a:lnL>
                    <a:lnR w="12700" cap="flat" cmpd="sng" algn="ctr">
                      <a:solidFill>
                        <a:srgbClr val="0033CC"/>
                      </a:solidFill>
                      <a:prstDash val="solid"/>
                      <a:round/>
                      <a:headEnd type="none" w="med" len="med"/>
                      <a:tailEnd type="none" w="med" len="med"/>
                    </a:lnR>
                    <a:lnT w="38100"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solidFill>
                      <a:srgbClr val="FFFFB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Times New Roman" panose="02020503050405090304" pitchFamily="18" charset="0"/>
                        </a:rPr>
                        <a:t>b)  </a:t>
                      </a:r>
                      <a:r>
                        <a:rPr kumimoji="0" lang="vi-VN" altLang="en-US" sz="2800" b="0" i="0" u="none" strike="noStrike" cap="none" normalizeH="0" baseline="0">
                          <a:ln>
                            <a:noFill/>
                          </a:ln>
                          <a:solidFill>
                            <a:srgbClr val="006600"/>
                          </a:solidFill>
                          <a:effectLst/>
                          <a:latin typeface="Times New Roman" panose="02020503050405090304" pitchFamily="18" charset="0"/>
                        </a:rPr>
                        <a:t>Chỉ thái độ của</a:t>
                      </a:r>
                      <a:r>
                        <a:rPr kumimoji="0" lang="en-US" sz="2800" b="0" i="0" u="none" strike="noStrike" cap="none" normalizeH="0" baseline="0">
                          <a:ln>
                            <a:noFill/>
                          </a:ln>
                          <a:solidFill>
                            <a:srgbClr val="006600"/>
                          </a:solidFill>
                          <a:effectLst/>
                          <a:latin typeface="Times New Roman" panose="02020503050405090304" pitchFamily="18" charset="0"/>
                        </a:rPr>
                        <a:t> Quang và các bạn khi vô tình gây ra tai nạn cho cụ già.</a:t>
                      </a:r>
                    </a:p>
                  </a:txBody>
                  <a:tcPr marT="45725" marB="45725" horzOverflow="overflow">
                    <a:lnL w="12700" cap="flat" cmpd="sng" algn="ctr">
                      <a:solidFill>
                        <a:srgbClr val="0033CC"/>
                      </a:solidFill>
                      <a:prstDash val="solid"/>
                      <a:round/>
                      <a:headEnd type="none" w="med" len="med"/>
                      <a:tailEnd type="none" w="med" len="med"/>
                    </a:lnL>
                    <a:lnR w="38100" cap="flat" cmpd="sng" algn="ctr">
                      <a:solidFill>
                        <a:srgbClr val="0000CC"/>
                      </a:solidFill>
                      <a:prstDash val="solid"/>
                      <a:round/>
                      <a:headEnd type="none" w="med" len="med"/>
                      <a:tailEnd type="none" w="med" len="med"/>
                    </a:lnR>
                    <a:lnT w="38100" cap="flat" cmpd="sng" algn="ctr">
                      <a:solidFill>
                        <a:srgbClr val="0000CC"/>
                      </a:solidFill>
                      <a:prstDash val="solid"/>
                      <a:round/>
                      <a:headEnd type="none" w="med" len="med"/>
                      <a:tailEnd type="none" w="med" len="med"/>
                    </a:lnT>
                    <a:lnB w="28575" cap="flat" cmpd="sng" algn="ctr">
                      <a:solidFill>
                        <a:srgbClr val="0000CC"/>
                      </a:solidFill>
                      <a:prstDash val="solid"/>
                      <a:round/>
                      <a:headEnd type="none" w="med" len="med"/>
                      <a:tailEnd type="none" w="med" len="med"/>
                    </a:lnB>
                    <a:lnTlToBr>
                      <a:noFill/>
                    </a:lnTlToBr>
                    <a:lnBlToTr>
                      <a:noFill/>
                    </a:lnBlToTr>
                    <a:solidFill>
                      <a:srgbClr val="FFFFBD"/>
                    </a:solidFill>
                  </a:tcPr>
                </a:tc>
                <a:extLst>
                  <a:ext uri="{0D108BD9-81ED-4DB2-BD59-A6C34878D82A}">
                    <a16:rowId xmlns:a16="http://schemas.microsoft.com/office/drawing/2014/main" val="10000"/>
                  </a:ext>
                </a:extLst>
              </a:tr>
              <a:tr h="200523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0000"/>
                          </a:solidFill>
                          <a:effectLst/>
                          <a:latin typeface="Times New Roman" panose="02020503050405090304" pitchFamily="18" charset="0"/>
                        </a:rPr>
                        <a:t>M: </a:t>
                      </a:r>
                      <a:r>
                        <a:rPr kumimoji="0" lang="vi-VN" altLang="en-US" sz="2800" b="1" i="0" u="none" strike="noStrike" cap="none" normalizeH="0" baseline="0">
                          <a:ln>
                            <a:noFill/>
                          </a:ln>
                          <a:solidFill>
                            <a:srgbClr val="0000CC"/>
                          </a:solidFill>
                          <a:effectLst/>
                          <a:latin typeface="Times New Roman" panose="02020503050405090304" pitchFamily="18" charset="0"/>
                        </a:rPr>
                        <a:t>bấm bóng</a:t>
                      </a:r>
                      <a:endParaRPr kumimoji="0" lang="en-US" sz="2800" b="1" i="0" u="none" strike="noStrike" cap="none" normalizeH="0" baseline="0">
                        <a:ln>
                          <a:noFill/>
                        </a:ln>
                        <a:solidFill>
                          <a:srgbClr val="0000CC"/>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1" i="0" u="none" strike="noStrike" cap="none" normalizeH="0" baseline="0">
                        <a:ln>
                          <a:noFill/>
                        </a:ln>
                        <a:solidFill>
                          <a:srgbClr val="0000CC"/>
                        </a:solidFill>
                        <a:effectLst/>
                        <a:latin typeface="Times New Roman" panose="02020503050405090304" pitchFamily="18" charset="0"/>
                      </a:endParaRPr>
                    </a:p>
                  </a:txBody>
                  <a:tcPr marT="45725" marB="45725" horzOverflow="overflow">
                    <a:lnL w="38100" cap="flat" cmpd="sng" algn="ctr">
                      <a:solidFill>
                        <a:srgbClr val="0000CC"/>
                      </a:solidFill>
                      <a:prstDash val="solid"/>
                      <a:round/>
                      <a:headEnd type="none" w="med" len="med"/>
                      <a:tailEnd type="none" w="med" len="med"/>
                    </a:lnL>
                    <a:lnR w="12700" cap="flat" cmpd="sng" algn="ctr">
                      <a:solidFill>
                        <a:srgbClr val="0033CC"/>
                      </a:solidFill>
                      <a:prstDash val="solid"/>
                      <a:round/>
                      <a:headEnd type="none" w="med" len="med"/>
                      <a:tailEnd type="none" w="med" len="med"/>
                    </a:lnR>
                    <a:lnT w="28575"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solidFill>
                      <a:srgbClr val="E6FF9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rgbClr val="FF0000"/>
                          </a:solidFill>
                          <a:effectLst/>
                          <a:latin typeface="Times New Roman" panose="02020503050405090304" pitchFamily="18" charset="0"/>
                        </a:rPr>
                        <a:t>M: </a:t>
                      </a:r>
                      <a:r>
                        <a:rPr kumimoji="0" lang="vi-VN" altLang="en-US" sz="2800" b="1" i="0" u="none" strike="noStrike" cap="none" normalizeH="0" baseline="0">
                          <a:ln>
                            <a:noFill/>
                          </a:ln>
                          <a:solidFill>
                            <a:srgbClr val="0000CC"/>
                          </a:solidFill>
                          <a:effectLst/>
                          <a:latin typeface="Times New Roman" panose="02020503050405090304" pitchFamily="18" charset="0"/>
                        </a:rPr>
                        <a:t>hoảng sợ</a:t>
                      </a:r>
                      <a:endParaRPr kumimoji="0" lang="en-US" sz="2800" b="1" i="0" u="none" strike="noStrike" cap="none" normalizeH="0" baseline="0">
                        <a:ln>
                          <a:noFill/>
                        </a:ln>
                        <a:solidFill>
                          <a:srgbClr val="0000CC"/>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chemeClr val="tx1"/>
                        </a:solidFill>
                        <a:effectLst/>
                        <a:latin typeface=".VnVogue" pitchFamily="34" charset="0"/>
                      </a:endParaRPr>
                    </a:p>
                  </a:txBody>
                  <a:tcPr marT="45725" marB="45725" horzOverflow="overflow">
                    <a:lnL w="12700" cap="flat" cmpd="sng" algn="ctr">
                      <a:solidFill>
                        <a:srgbClr val="0033CC"/>
                      </a:solidFill>
                      <a:prstDash val="solid"/>
                      <a:round/>
                      <a:headEnd type="none" w="med" len="med"/>
                      <a:tailEnd type="none" w="med" len="med"/>
                    </a:lnL>
                    <a:lnR w="38100" cap="flat" cmpd="sng" algn="ctr">
                      <a:solidFill>
                        <a:srgbClr val="0000CC"/>
                      </a:solidFill>
                      <a:prstDash val="solid"/>
                      <a:round/>
                      <a:headEnd type="none" w="med" len="med"/>
                      <a:tailEnd type="none" w="med" len="med"/>
                    </a:lnR>
                    <a:lnT w="28575" cap="flat" cmpd="sng" algn="ctr">
                      <a:solidFill>
                        <a:srgbClr val="0000CC"/>
                      </a:solidFill>
                      <a:prstDash val="solid"/>
                      <a:round/>
                      <a:headEnd type="none" w="med" len="med"/>
                      <a:tailEnd type="none" w="med" len="med"/>
                    </a:lnT>
                    <a:lnB w="38100" cap="flat" cmpd="sng" algn="ctr">
                      <a:solidFill>
                        <a:srgbClr val="0000CC"/>
                      </a:solidFill>
                      <a:prstDash val="solid"/>
                      <a:round/>
                      <a:headEnd type="none" w="med" len="med"/>
                      <a:tailEnd type="none" w="med" len="med"/>
                    </a:lnB>
                    <a:lnTlToBr>
                      <a:noFill/>
                    </a:lnTlToBr>
                    <a:lnBlToTr>
                      <a:noFill/>
                    </a:lnBlToTr>
                    <a:solidFill>
                      <a:srgbClr val="E6FF9F"/>
                    </a:solidFill>
                  </a:tcPr>
                </a:tc>
                <a:extLst>
                  <a:ext uri="{0D108BD9-81ED-4DB2-BD59-A6C34878D82A}">
                    <a16:rowId xmlns:a16="http://schemas.microsoft.com/office/drawing/2014/main" val="10001"/>
                  </a:ext>
                </a:extLst>
              </a:tr>
            </a:tbl>
          </a:graphicData>
        </a:graphic>
      </p:graphicFrame>
      <p:sp>
        <p:nvSpPr>
          <p:cNvPr id="77843" name="Line 19"/>
          <p:cNvSpPr/>
          <p:nvPr/>
        </p:nvSpPr>
        <p:spPr>
          <a:xfrm flipV="1">
            <a:off x="1752600" y="2717800"/>
            <a:ext cx="2832100" cy="25400"/>
          </a:xfrm>
          <a:prstGeom prst="line">
            <a:avLst/>
          </a:prstGeom>
          <a:ln w="28575" cap="flat" cmpd="sng">
            <a:solidFill>
              <a:srgbClr val="FF3300"/>
            </a:solidFill>
            <a:prstDash val="solid"/>
            <a:headEnd type="none" w="med" len="med"/>
            <a:tailEnd type="none" w="med" len="med"/>
          </a:ln>
        </p:spPr>
      </p:sp>
      <p:sp>
        <p:nvSpPr>
          <p:cNvPr id="77844" name="Line 20"/>
          <p:cNvSpPr/>
          <p:nvPr/>
        </p:nvSpPr>
        <p:spPr>
          <a:xfrm>
            <a:off x="6015038" y="2717800"/>
            <a:ext cx="957262" cy="0"/>
          </a:xfrm>
          <a:prstGeom prst="line">
            <a:avLst/>
          </a:prstGeom>
          <a:ln w="28575" cap="flat" cmpd="sng">
            <a:solidFill>
              <a:srgbClr val="FF33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2307"/>
                                        </p:tgtEl>
                                        <p:attrNameLst>
                                          <p:attrName>style.visibility</p:attrName>
                                        </p:attrNameLst>
                                      </p:cBhvr>
                                      <p:to>
                                        <p:strVal val="visible"/>
                                      </p:to>
                                    </p:set>
                                    <p:anim calcmode="lin" valueType="num">
                                      <p:cBhvr>
                                        <p:cTn id="11" dur="500" fill="hold"/>
                                        <p:tgtEl>
                                          <p:spTgt spid="12307"/>
                                        </p:tgtEl>
                                        <p:attrNameLst>
                                          <p:attrName>ppt_w</p:attrName>
                                        </p:attrNameLst>
                                      </p:cBhvr>
                                      <p:tavLst>
                                        <p:tav tm="0">
                                          <p:val>
                                            <p:fltVal val="0"/>
                                          </p:val>
                                        </p:tav>
                                        <p:tav tm="100000">
                                          <p:val>
                                            <p:strVal val="#ppt_w"/>
                                          </p:val>
                                        </p:tav>
                                      </p:tavLst>
                                    </p:anim>
                                    <p:anim calcmode="lin" valueType="num">
                                      <p:cBhvr>
                                        <p:cTn id="12" dur="500" fill="hold"/>
                                        <p:tgtEl>
                                          <p:spTgt spid="1230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7843"/>
                                        </p:tgtEl>
                                        <p:attrNameLst>
                                          <p:attrName>style.visibility</p:attrName>
                                        </p:attrNameLst>
                                      </p:cBhvr>
                                      <p:to>
                                        <p:strVal val="visible"/>
                                      </p:to>
                                    </p:set>
                                    <p:animEffect transition="in" filter="box(out)">
                                      <p:cBhvr>
                                        <p:cTn id="17" dur="500"/>
                                        <p:tgtEl>
                                          <p:spTgt spid="7784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77844"/>
                                        </p:tgtEl>
                                        <p:attrNameLst>
                                          <p:attrName>style.visibility</p:attrName>
                                        </p:attrNameLst>
                                      </p:cBhvr>
                                      <p:to>
                                        <p:strVal val="visible"/>
                                      </p:to>
                                    </p:set>
                                    <p:animEffect transition="in" filter="box(out)">
                                      <p:cBhvr>
                                        <p:cTn id="22" dur="500"/>
                                        <p:tgtEl>
                                          <p:spTgt spid="77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6DE"/>
        </a:solidFill>
        <a:effectLst/>
      </p:bgPr>
    </p:bg>
    <p:spTree>
      <p:nvGrpSpPr>
        <p:cNvPr id="1" name="Shape 2040"/>
        <p:cNvGrpSpPr/>
        <p:nvPr/>
      </p:nvGrpSpPr>
      <p:grpSpPr>
        <a:xfrm>
          <a:off x="0" y="0"/>
          <a:ext cx="0" cy="0"/>
          <a:chOff x="0" y="0"/>
          <a:chExt cx="0" cy="0"/>
        </a:xfrm>
      </p:grpSpPr>
      <p:sp>
        <p:nvSpPr>
          <p:cNvPr id="2041" name="Google Shape;2041;p58"/>
          <p:cNvSpPr txBox="1">
            <a:spLocks noGrp="1"/>
          </p:cNvSpPr>
          <p:nvPr>
            <p:ph type="ctrTitle"/>
          </p:nvPr>
        </p:nvSpPr>
        <p:spPr>
          <a:xfrm>
            <a:off x="1821995" y="596924"/>
            <a:ext cx="1877736" cy="693471"/>
          </a:xfrm>
          <a:prstGeom prst="rect">
            <a:avLst/>
          </a:prstGeom>
        </p:spPr>
        <p:txBody>
          <a:bodyPr spcFirstLastPara="1" wrap="square" lIns="91425" tIns="91425" rIns="91425" bIns="91425" anchor="b" anchorCtr="0">
            <a:noAutofit/>
          </a:bodyPr>
          <a:lstStyle/>
          <a:p>
            <a:pPr algn="l"/>
            <a:r>
              <a:rPr lang="en-US" sz="3600"/>
              <a:t>Lưu ý:</a:t>
            </a:r>
            <a:endParaRPr sz="3600" dirty="0"/>
          </a:p>
        </p:txBody>
      </p:sp>
      <p:sp>
        <p:nvSpPr>
          <p:cNvPr id="2042" name="Google Shape;2042;p58"/>
          <p:cNvSpPr txBox="1">
            <a:spLocks noGrp="1"/>
          </p:cNvSpPr>
          <p:nvPr>
            <p:ph type="subTitle" idx="1"/>
          </p:nvPr>
        </p:nvSpPr>
        <p:spPr>
          <a:xfrm>
            <a:off x="1560642" y="1321347"/>
            <a:ext cx="7339310" cy="1616820"/>
          </a:xfrm>
          <a:prstGeom prst="rect">
            <a:avLst/>
          </a:prstGeom>
        </p:spPr>
        <p:txBody>
          <a:bodyPr spcFirstLastPara="1" wrap="square" lIns="91425" tIns="91425" rIns="91425" bIns="91425" anchor="t" anchorCtr="0">
            <a:noAutofit/>
          </a:bodyPr>
          <a:lstStyle/>
          <a:p>
            <a:pPr algn="l"/>
            <a:r>
              <a:rPr lang="en-US" sz="2400">
                <a:latin typeface="Times New Roman" panose="02020603050405020304" pitchFamily="18" charset="0"/>
                <a:cs typeface="Times New Roman" panose="02020603050405020304" pitchFamily="18" charset="0"/>
              </a:rPr>
              <a:t>+ Từ chỉ hoạt động: Là những từ chỉ sự vận động bằng các giác quan mà nhìn thấy rõ được ở bên ngoài.</a:t>
            </a:r>
          </a:p>
          <a:p>
            <a:pPr algn="l"/>
            <a:r>
              <a:rPr lang="vi-VN" sz="2400">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Từ chỉ trạng thái: Là những từ chỉ sự vận động diễn ra trong con người mà  người khác không thấy được nếu ta không thể hiện ra bằng lời nói, nét mặt,..</a:t>
            </a:r>
            <a:endParaRPr lang="en-US" sz="2400" dirty="0">
              <a:latin typeface="Times New Roman" panose="02020603050405020304" pitchFamily="18" charset="0"/>
              <a:cs typeface="Times New Roman" panose="02020603050405020304" pitchFamily="18" charset="0"/>
            </a:endParaRPr>
          </a:p>
        </p:txBody>
      </p:sp>
      <p:sp>
        <p:nvSpPr>
          <p:cNvPr id="2043" name="Google Shape;2043;p58"/>
          <p:cNvSpPr/>
          <p:nvPr/>
        </p:nvSpPr>
        <p:spPr>
          <a:xfrm>
            <a:off x="795700" y="5466442"/>
            <a:ext cx="3231300" cy="132000"/>
          </a:xfrm>
          <a:prstGeom prst="ellipse">
            <a:avLst/>
          </a:prstGeom>
          <a:solidFill>
            <a:srgbClr val="434343">
              <a:alpha val="46430"/>
            </a:srgb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044" name="Google Shape;2044;p58"/>
          <p:cNvGrpSpPr/>
          <p:nvPr/>
        </p:nvGrpSpPr>
        <p:grpSpPr>
          <a:xfrm>
            <a:off x="-90983" y="3429001"/>
            <a:ext cx="3904026" cy="2347539"/>
            <a:chOff x="344952" y="2473412"/>
            <a:chExt cx="3904026" cy="2347539"/>
          </a:xfrm>
        </p:grpSpPr>
        <p:grpSp>
          <p:nvGrpSpPr>
            <p:cNvPr id="2045" name="Google Shape;2045;p58"/>
            <p:cNvGrpSpPr/>
            <p:nvPr/>
          </p:nvGrpSpPr>
          <p:grpSpPr>
            <a:xfrm>
              <a:off x="884947" y="2473412"/>
              <a:ext cx="2991476" cy="2297492"/>
              <a:chOff x="5232350" y="2156500"/>
              <a:chExt cx="3353296" cy="2575374"/>
            </a:xfrm>
          </p:grpSpPr>
          <p:sp>
            <p:nvSpPr>
              <p:cNvPr id="2046" name="Google Shape;2046;p58"/>
              <p:cNvSpPr/>
              <p:nvPr/>
            </p:nvSpPr>
            <p:spPr>
              <a:xfrm>
                <a:off x="5232350" y="2156500"/>
                <a:ext cx="3353296" cy="2575374"/>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47" name="Google Shape;2047;p58"/>
              <p:cNvSpPr/>
              <p:nvPr/>
            </p:nvSpPr>
            <p:spPr>
              <a:xfrm>
                <a:off x="8272044" y="3754586"/>
                <a:ext cx="168087" cy="323452"/>
              </a:xfrm>
              <a:custGeom>
                <a:avLst/>
                <a:gdLst/>
                <a:ahLst/>
                <a:cxnLst/>
                <a:rect l="l" t="t" r="r" b="b"/>
                <a:pathLst>
                  <a:path w="3818" h="7347" extrusionOk="0">
                    <a:moveTo>
                      <a:pt x="37" y="92"/>
                    </a:moveTo>
                    <a:cubicBezTo>
                      <a:pt x="2300" y="1839"/>
                      <a:pt x="3343" y="4398"/>
                      <a:pt x="3276" y="7222"/>
                    </a:cubicBezTo>
                    <a:cubicBezTo>
                      <a:pt x="3272" y="7347"/>
                      <a:pt x="3448" y="7340"/>
                      <a:pt x="3465" y="7222"/>
                    </a:cubicBezTo>
                    <a:cubicBezTo>
                      <a:pt x="3818" y="4435"/>
                      <a:pt x="2545" y="1475"/>
                      <a:pt x="88" y="25"/>
                    </a:cubicBezTo>
                    <a:cubicBezTo>
                      <a:pt x="51" y="1"/>
                      <a:pt x="0" y="62"/>
                      <a:pt x="37" y="9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48" name="Google Shape;2048;p58"/>
              <p:cNvSpPr/>
              <p:nvPr/>
            </p:nvSpPr>
            <p:spPr>
              <a:xfrm>
                <a:off x="8362736" y="3695504"/>
                <a:ext cx="135685" cy="135817"/>
              </a:xfrm>
              <a:custGeom>
                <a:avLst/>
                <a:gdLst/>
                <a:ahLst/>
                <a:cxnLst/>
                <a:rect l="l" t="t" r="r" b="b"/>
                <a:pathLst>
                  <a:path w="3082" h="3085" extrusionOk="0">
                    <a:moveTo>
                      <a:pt x="3078" y="1535"/>
                    </a:moveTo>
                    <a:cubicBezTo>
                      <a:pt x="3081" y="2387"/>
                      <a:pt x="2398" y="3077"/>
                      <a:pt x="1546" y="3080"/>
                    </a:cubicBezTo>
                    <a:cubicBezTo>
                      <a:pt x="698" y="3084"/>
                      <a:pt x="8" y="2400"/>
                      <a:pt x="4" y="1549"/>
                    </a:cubicBezTo>
                    <a:cubicBezTo>
                      <a:pt x="0" y="701"/>
                      <a:pt x="684" y="10"/>
                      <a:pt x="1535" y="7"/>
                    </a:cubicBezTo>
                    <a:cubicBezTo>
                      <a:pt x="2384" y="0"/>
                      <a:pt x="3074" y="687"/>
                      <a:pt x="3078" y="1535"/>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49" name="Google Shape;2049;p58"/>
              <p:cNvSpPr/>
              <p:nvPr/>
            </p:nvSpPr>
            <p:spPr>
              <a:xfrm>
                <a:off x="8233522" y="3287914"/>
                <a:ext cx="88798" cy="465696"/>
              </a:xfrm>
              <a:custGeom>
                <a:avLst/>
                <a:gdLst/>
                <a:ahLst/>
                <a:cxnLst/>
                <a:rect l="l" t="t" r="r" b="b"/>
                <a:pathLst>
                  <a:path w="2017" h="10578" extrusionOk="0">
                    <a:moveTo>
                      <a:pt x="10" y="28"/>
                    </a:moveTo>
                    <a:cubicBezTo>
                      <a:pt x="1441" y="3508"/>
                      <a:pt x="1525" y="6834"/>
                      <a:pt x="320" y="10409"/>
                    </a:cubicBezTo>
                    <a:cubicBezTo>
                      <a:pt x="286" y="10510"/>
                      <a:pt x="448" y="10577"/>
                      <a:pt x="491" y="10484"/>
                    </a:cubicBezTo>
                    <a:cubicBezTo>
                      <a:pt x="2017" y="7198"/>
                      <a:pt x="1848" y="3158"/>
                      <a:pt x="37" y="14"/>
                    </a:cubicBezTo>
                    <a:cubicBezTo>
                      <a:pt x="27" y="1"/>
                      <a:pt x="0" y="11"/>
                      <a:pt x="10" y="2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0" name="Google Shape;2050;p58"/>
              <p:cNvSpPr/>
              <p:nvPr/>
            </p:nvSpPr>
            <p:spPr>
              <a:xfrm>
                <a:off x="5476735" y="3125196"/>
                <a:ext cx="295848" cy="98440"/>
              </a:xfrm>
              <a:custGeom>
                <a:avLst/>
                <a:gdLst/>
                <a:ahLst/>
                <a:cxnLst/>
                <a:rect l="l" t="t" r="r" b="b"/>
                <a:pathLst>
                  <a:path w="6720" h="2236" extrusionOk="0">
                    <a:moveTo>
                      <a:pt x="6643" y="913"/>
                    </a:moveTo>
                    <a:cubicBezTo>
                      <a:pt x="4508" y="1"/>
                      <a:pt x="1946" y="714"/>
                      <a:pt x="114" y="1976"/>
                    </a:cubicBezTo>
                    <a:cubicBezTo>
                      <a:pt x="1" y="2054"/>
                      <a:pt x="102" y="2235"/>
                      <a:pt x="226" y="2165"/>
                    </a:cubicBezTo>
                    <a:cubicBezTo>
                      <a:pt x="2330" y="973"/>
                      <a:pt x="4266" y="922"/>
                      <a:pt x="6602" y="1067"/>
                    </a:cubicBezTo>
                    <a:cubicBezTo>
                      <a:pt x="6679" y="1071"/>
                      <a:pt x="6719" y="946"/>
                      <a:pt x="6643" y="913"/>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1" name="Google Shape;2051;p58"/>
              <p:cNvSpPr/>
              <p:nvPr/>
            </p:nvSpPr>
            <p:spPr>
              <a:xfrm>
                <a:off x="7433623" y="2603360"/>
                <a:ext cx="207710" cy="349382"/>
              </a:xfrm>
              <a:custGeom>
                <a:avLst/>
                <a:gdLst/>
                <a:ahLst/>
                <a:cxnLst/>
                <a:rect l="l" t="t" r="r" b="b"/>
                <a:pathLst>
                  <a:path w="4718" h="7936" extrusionOk="0">
                    <a:moveTo>
                      <a:pt x="14" y="38"/>
                    </a:moveTo>
                    <a:cubicBezTo>
                      <a:pt x="2287" y="2283"/>
                      <a:pt x="3667" y="4784"/>
                      <a:pt x="4562" y="7844"/>
                    </a:cubicBezTo>
                    <a:cubicBezTo>
                      <a:pt x="4590" y="7935"/>
                      <a:pt x="4717" y="7898"/>
                      <a:pt x="4700" y="7807"/>
                    </a:cubicBezTo>
                    <a:cubicBezTo>
                      <a:pt x="4186" y="4794"/>
                      <a:pt x="2472" y="1872"/>
                      <a:pt x="31" y="10"/>
                    </a:cubicBezTo>
                    <a:cubicBezTo>
                      <a:pt x="18" y="1"/>
                      <a:pt x="1" y="24"/>
                      <a:pt x="14" y="3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2" name="Google Shape;2052;p58"/>
              <p:cNvSpPr/>
              <p:nvPr/>
            </p:nvSpPr>
            <p:spPr>
              <a:xfrm>
                <a:off x="5824096" y="2620266"/>
                <a:ext cx="437873" cy="261156"/>
              </a:xfrm>
              <a:custGeom>
                <a:avLst/>
                <a:gdLst/>
                <a:ahLst/>
                <a:cxnLst/>
                <a:rect l="l" t="t" r="r" b="b"/>
                <a:pathLst>
                  <a:path w="9946" h="5932" extrusionOk="0">
                    <a:moveTo>
                      <a:pt x="9882" y="20"/>
                    </a:moveTo>
                    <a:cubicBezTo>
                      <a:pt x="8821" y="619"/>
                      <a:pt x="7909" y="1407"/>
                      <a:pt x="7138" y="2356"/>
                    </a:cubicBezTo>
                    <a:cubicBezTo>
                      <a:pt x="6509" y="3134"/>
                      <a:pt x="6138" y="4615"/>
                      <a:pt x="5172" y="4427"/>
                    </a:cubicBezTo>
                    <a:cubicBezTo>
                      <a:pt x="4424" y="4282"/>
                      <a:pt x="3930" y="3858"/>
                      <a:pt x="3081" y="4003"/>
                    </a:cubicBezTo>
                    <a:cubicBezTo>
                      <a:pt x="1920" y="4198"/>
                      <a:pt x="964" y="4975"/>
                      <a:pt x="86" y="5713"/>
                    </a:cubicBezTo>
                    <a:cubicBezTo>
                      <a:pt x="1" y="5783"/>
                      <a:pt x="112" y="5931"/>
                      <a:pt x="203" y="5867"/>
                    </a:cubicBezTo>
                    <a:cubicBezTo>
                      <a:pt x="1765" y="4736"/>
                      <a:pt x="3879" y="3242"/>
                      <a:pt x="5575" y="5181"/>
                    </a:cubicBezTo>
                    <a:cubicBezTo>
                      <a:pt x="5623" y="5238"/>
                      <a:pt x="5741" y="5232"/>
                      <a:pt x="5774" y="5157"/>
                    </a:cubicBezTo>
                    <a:cubicBezTo>
                      <a:pt x="6686" y="3030"/>
                      <a:pt x="8053" y="1434"/>
                      <a:pt x="9912" y="74"/>
                    </a:cubicBezTo>
                    <a:cubicBezTo>
                      <a:pt x="9946" y="50"/>
                      <a:pt x="9918" y="0"/>
                      <a:pt x="9882" y="2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3" name="Google Shape;2053;p58"/>
              <p:cNvSpPr/>
              <p:nvPr/>
            </p:nvSpPr>
            <p:spPr>
              <a:xfrm>
                <a:off x="5958242" y="2556517"/>
                <a:ext cx="145459" cy="145459"/>
              </a:xfrm>
              <a:custGeom>
                <a:avLst/>
                <a:gdLst/>
                <a:ahLst/>
                <a:cxnLst/>
                <a:rect l="l" t="t" r="r" b="b"/>
                <a:pathLst>
                  <a:path w="3304" h="3304" extrusionOk="0">
                    <a:moveTo>
                      <a:pt x="3300" y="1643"/>
                    </a:moveTo>
                    <a:cubicBezTo>
                      <a:pt x="3303" y="2556"/>
                      <a:pt x="2569" y="3296"/>
                      <a:pt x="1660" y="3299"/>
                    </a:cubicBezTo>
                    <a:cubicBezTo>
                      <a:pt x="751" y="3303"/>
                      <a:pt x="11" y="2569"/>
                      <a:pt x="4" y="1660"/>
                    </a:cubicBezTo>
                    <a:cubicBezTo>
                      <a:pt x="0" y="748"/>
                      <a:pt x="735" y="7"/>
                      <a:pt x="1647" y="4"/>
                    </a:cubicBezTo>
                    <a:cubicBezTo>
                      <a:pt x="2556" y="0"/>
                      <a:pt x="3296" y="734"/>
                      <a:pt x="3300" y="1643"/>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4" name="Google Shape;2054;p58"/>
              <p:cNvSpPr/>
              <p:nvPr/>
            </p:nvSpPr>
            <p:spPr>
              <a:xfrm>
                <a:off x="5609648" y="3027195"/>
                <a:ext cx="80830" cy="80830"/>
              </a:xfrm>
              <a:custGeom>
                <a:avLst/>
                <a:gdLst/>
                <a:ahLst/>
                <a:cxnLst/>
                <a:rect l="l" t="t" r="r" b="b"/>
                <a:pathLst>
                  <a:path w="1836" h="1836" extrusionOk="0">
                    <a:moveTo>
                      <a:pt x="1836" y="917"/>
                    </a:moveTo>
                    <a:cubicBezTo>
                      <a:pt x="1836" y="1422"/>
                      <a:pt x="1428" y="1832"/>
                      <a:pt x="923" y="1836"/>
                    </a:cubicBezTo>
                    <a:cubicBezTo>
                      <a:pt x="418" y="1836"/>
                      <a:pt x="4" y="1428"/>
                      <a:pt x="4" y="923"/>
                    </a:cubicBezTo>
                    <a:cubicBezTo>
                      <a:pt x="1" y="418"/>
                      <a:pt x="408" y="8"/>
                      <a:pt x="913" y="5"/>
                    </a:cubicBezTo>
                    <a:cubicBezTo>
                      <a:pt x="1422" y="1"/>
                      <a:pt x="1832" y="409"/>
                      <a:pt x="1836" y="917"/>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5" name="Google Shape;2055;p58"/>
              <p:cNvSpPr/>
              <p:nvPr/>
            </p:nvSpPr>
            <p:spPr>
              <a:xfrm>
                <a:off x="7749462" y="2772462"/>
                <a:ext cx="148716" cy="148672"/>
              </a:xfrm>
              <a:custGeom>
                <a:avLst/>
                <a:gdLst/>
                <a:ahLst/>
                <a:cxnLst/>
                <a:rect l="l" t="t" r="r" b="b"/>
                <a:pathLst>
                  <a:path w="3378" h="3377" extrusionOk="0">
                    <a:moveTo>
                      <a:pt x="3374" y="1683"/>
                    </a:moveTo>
                    <a:cubicBezTo>
                      <a:pt x="3377" y="2612"/>
                      <a:pt x="2627" y="3370"/>
                      <a:pt x="1698" y="3373"/>
                    </a:cubicBezTo>
                    <a:cubicBezTo>
                      <a:pt x="764" y="3377"/>
                      <a:pt x="7" y="2626"/>
                      <a:pt x="4" y="1697"/>
                    </a:cubicBezTo>
                    <a:cubicBezTo>
                      <a:pt x="1" y="768"/>
                      <a:pt x="752" y="10"/>
                      <a:pt x="1681" y="7"/>
                    </a:cubicBezTo>
                    <a:cubicBezTo>
                      <a:pt x="2613" y="0"/>
                      <a:pt x="3370" y="751"/>
                      <a:pt x="3374" y="1683"/>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6" name="Google Shape;2056;p58"/>
              <p:cNvSpPr/>
              <p:nvPr/>
            </p:nvSpPr>
            <p:spPr>
              <a:xfrm>
                <a:off x="7942998" y="2853381"/>
                <a:ext cx="71056" cy="71188"/>
              </a:xfrm>
              <a:custGeom>
                <a:avLst/>
                <a:gdLst/>
                <a:ahLst/>
                <a:cxnLst/>
                <a:rect l="l" t="t" r="r" b="b"/>
                <a:pathLst>
                  <a:path w="1614" h="1617" extrusionOk="0">
                    <a:moveTo>
                      <a:pt x="1614" y="805"/>
                    </a:moveTo>
                    <a:cubicBezTo>
                      <a:pt x="1614" y="1249"/>
                      <a:pt x="1256" y="1613"/>
                      <a:pt x="809" y="1613"/>
                    </a:cubicBezTo>
                    <a:cubicBezTo>
                      <a:pt x="364" y="1616"/>
                      <a:pt x="4" y="1256"/>
                      <a:pt x="1" y="812"/>
                    </a:cubicBezTo>
                    <a:cubicBezTo>
                      <a:pt x="1" y="367"/>
                      <a:pt x="358" y="4"/>
                      <a:pt x="802" y="4"/>
                    </a:cubicBezTo>
                    <a:cubicBezTo>
                      <a:pt x="1250" y="0"/>
                      <a:pt x="1610" y="361"/>
                      <a:pt x="1614" y="805"/>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7" name="Google Shape;2057;p58"/>
              <p:cNvSpPr/>
              <p:nvPr/>
            </p:nvSpPr>
            <p:spPr>
              <a:xfrm>
                <a:off x="8498907" y="3895116"/>
                <a:ext cx="67843" cy="67931"/>
              </a:xfrm>
              <a:custGeom>
                <a:avLst/>
                <a:gdLst/>
                <a:ahLst/>
                <a:cxnLst/>
                <a:rect l="l" t="t" r="r" b="b"/>
                <a:pathLst>
                  <a:path w="1541" h="1543" extrusionOk="0">
                    <a:moveTo>
                      <a:pt x="1540" y="768"/>
                    </a:moveTo>
                    <a:cubicBezTo>
                      <a:pt x="1540" y="1192"/>
                      <a:pt x="1200" y="1539"/>
                      <a:pt x="773" y="1539"/>
                    </a:cubicBezTo>
                    <a:cubicBezTo>
                      <a:pt x="348" y="1543"/>
                      <a:pt x="5" y="1199"/>
                      <a:pt x="1" y="775"/>
                    </a:cubicBezTo>
                    <a:cubicBezTo>
                      <a:pt x="1" y="351"/>
                      <a:pt x="341" y="4"/>
                      <a:pt x="769" y="0"/>
                    </a:cubicBezTo>
                    <a:cubicBezTo>
                      <a:pt x="1193" y="0"/>
                      <a:pt x="1536" y="344"/>
                      <a:pt x="1540" y="76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8" name="Google Shape;2058;p58"/>
              <p:cNvSpPr/>
              <p:nvPr/>
            </p:nvSpPr>
            <p:spPr>
              <a:xfrm>
                <a:off x="7159917" y="3217077"/>
                <a:ext cx="352200" cy="56352"/>
              </a:xfrm>
              <a:custGeom>
                <a:avLst/>
                <a:gdLst/>
                <a:ahLst/>
                <a:cxnLst/>
                <a:rect l="l" t="t" r="r" b="b"/>
                <a:pathLst>
                  <a:path w="8000" h="1280" extrusionOk="0">
                    <a:moveTo>
                      <a:pt x="1" y="27"/>
                    </a:moveTo>
                    <a:lnTo>
                      <a:pt x="1" y="27"/>
                    </a:lnTo>
                    <a:lnTo>
                      <a:pt x="4" y="27"/>
                    </a:lnTo>
                    <a:lnTo>
                      <a:pt x="1" y="27"/>
                    </a:lnTo>
                    <a:close/>
                    <a:moveTo>
                      <a:pt x="7995" y="1"/>
                    </a:moveTo>
                    <a:cubicBezTo>
                      <a:pt x="6811" y="1"/>
                      <a:pt x="5562" y="731"/>
                      <a:pt x="4794" y="1279"/>
                    </a:cubicBezTo>
                    <a:cubicBezTo>
                      <a:pt x="4471" y="1024"/>
                      <a:pt x="4110" y="815"/>
                      <a:pt x="3717" y="661"/>
                    </a:cubicBezTo>
                    <a:lnTo>
                      <a:pt x="3717" y="661"/>
                    </a:lnTo>
                    <a:lnTo>
                      <a:pt x="3717" y="661"/>
                    </a:lnTo>
                    <a:cubicBezTo>
                      <a:pt x="4110" y="815"/>
                      <a:pt x="4471" y="1024"/>
                      <a:pt x="4794" y="1279"/>
                    </a:cubicBezTo>
                    <a:lnTo>
                      <a:pt x="4794" y="1279"/>
                    </a:lnTo>
                    <a:cubicBezTo>
                      <a:pt x="5562" y="731"/>
                      <a:pt x="6811" y="1"/>
                      <a:pt x="7995" y="1"/>
                    </a:cubicBezTo>
                    <a:close/>
                    <a:moveTo>
                      <a:pt x="7999" y="1"/>
                    </a:moveTo>
                    <a:lnTo>
                      <a:pt x="7999" y="1"/>
                    </a:lnTo>
                    <a:lnTo>
                      <a:pt x="799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59" name="Google Shape;2059;p58"/>
              <p:cNvSpPr/>
              <p:nvPr/>
            </p:nvSpPr>
            <p:spPr>
              <a:xfrm>
                <a:off x="7048444" y="3218266"/>
                <a:ext cx="111515" cy="15629"/>
              </a:xfrm>
              <a:custGeom>
                <a:avLst/>
                <a:gdLst/>
                <a:ahLst/>
                <a:cxnLst/>
                <a:rect l="l" t="t" r="r" b="b"/>
                <a:pathLst>
                  <a:path w="2533" h="355" extrusionOk="0">
                    <a:moveTo>
                      <a:pt x="2533" y="0"/>
                    </a:moveTo>
                    <a:cubicBezTo>
                      <a:pt x="2024" y="0"/>
                      <a:pt x="1519" y="31"/>
                      <a:pt x="1031" y="88"/>
                    </a:cubicBezTo>
                    <a:cubicBezTo>
                      <a:pt x="690" y="125"/>
                      <a:pt x="344" y="222"/>
                      <a:pt x="0" y="354"/>
                    </a:cubicBezTo>
                    <a:lnTo>
                      <a:pt x="0" y="354"/>
                    </a:lnTo>
                    <a:cubicBezTo>
                      <a:pt x="344" y="222"/>
                      <a:pt x="690" y="125"/>
                      <a:pt x="1031" y="88"/>
                    </a:cubicBezTo>
                    <a:cubicBezTo>
                      <a:pt x="1519" y="31"/>
                      <a:pt x="2024" y="0"/>
                      <a:pt x="253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60" name="Google Shape;2060;p58"/>
              <p:cNvSpPr/>
              <p:nvPr/>
            </p:nvSpPr>
            <p:spPr>
              <a:xfrm>
                <a:off x="5408418" y="2368281"/>
                <a:ext cx="3001210" cy="2304967"/>
              </a:xfrm>
              <a:custGeom>
                <a:avLst/>
                <a:gdLst/>
                <a:ahLst/>
                <a:cxnLst/>
                <a:rect l="l" t="t" r="r" b="b"/>
                <a:pathLst>
                  <a:path w="76168" h="58498" extrusionOk="0">
                    <a:moveTo>
                      <a:pt x="54626" y="20593"/>
                    </a:moveTo>
                    <a:cubicBezTo>
                      <a:pt x="53246" y="10901"/>
                      <a:pt x="39615" y="0"/>
                      <a:pt x="24817" y="10292"/>
                    </a:cubicBezTo>
                    <a:cubicBezTo>
                      <a:pt x="22629" y="11813"/>
                      <a:pt x="20761" y="13682"/>
                      <a:pt x="19549" y="16199"/>
                    </a:cubicBezTo>
                    <a:cubicBezTo>
                      <a:pt x="17788" y="15203"/>
                      <a:pt x="15879" y="15099"/>
                      <a:pt x="14358" y="16139"/>
                    </a:cubicBezTo>
                    <a:cubicBezTo>
                      <a:pt x="12270" y="17570"/>
                      <a:pt x="11543" y="20724"/>
                      <a:pt x="12290" y="23915"/>
                    </a:cubicBezTo>
                    <a:cubicBezTo>
                      <a:pt x="9968" y="23619"/>
                      <a:pt x="7662" y="24185"/>
                      <a:pt x="5720" y="25736"/>
                    </a:cubicBezTo>
                    <a:cubicBezTo>
                      <a:pt x="428" y="29958"/>
                      <a:pt x="0" y="39623"/>
                      <a:pt x="4478" y="46820"/>
                    </a:cubicBezTo>
                    <a:cubicBezTo>
                      <a:pt x="8958" y="54031"/>
                      <a:pt x="16300" y="56381"/>
                      <a:pt x="21134" y="52530"/>
                    </a:cubicBezTo>
                    <a:cubicBezTo>
                      <a:pt x="23016" y="51028"/>
                      <a:pt x="24272" y="48782"/>
                      <a:pt x="24894" y="46153"/>
                    </a:cubicBezTo>
                    <a:cubicBezTo>
                      <a:pt x="31654" y="54886"/>
                      <a:pt x="40720" y="58498"/>
                      <a:pt x="47140" y="54785"/>
                    </a:cubicBezTo>
                    <a:cubicBezTo>
                      <a:pt x="48934" y="53738"/>
                      <a:pt x="50375" y="52203"/>
                      <a:pt x="51475" y="50297"/>
                    </a:cubicBezTo>
                    <a:cubicBezTo>
                      <a:pt x="55333" y="54515"/>
                      <a:pt x="60430" y="57906"/>
                      <a:pt x="64328" y="56182"/>
                    </a:cubicBezTo>
                    <a:cubicBezTo>
                      <a:pt x="69526" y="53869"/>
                      <a:pt x="76168" y="41713"/>
                      <a:pt x="67802" y="36405"/>
                    </a:cubicBezTo>
                    <a:cubicBezTo>
                      <a:pt x="71415" y="26551"/>
                      <a:pt x="62658" y="16348"/>
                      <a:pt x="54626" y="20593"/>
                    </a:cubicBezTo>
                    <a:close/>
                  </a:path>
                </a:pathLst>
              </a:custGeom>
              <a:solidFill>
                <a:srgbClr val="CC4125"/>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61" name="Google Shape;2061;p58"/>
              <p:cNvSpPr/>
              <p:nvPr/>
            </p:nvSpPr>
            <p:spPr>
              <a:xfrm>
                <a:off x="6617919" y="3227291"/>
                <a:ext cx="20207" cy="484"/>
              </a:xfrm>
              <a:custGeom>
                <a:avLst/>
                <a:gdLst/>
                <a:ahLst/>
                <a:cxnLst/>
                <a:rect l="l" t="t" r="r" b="b"/>
                <a:pathLst>
                  <a:path w="459" h="11" extrusionOk="0">
                    <a:moveTo>
                      <a:pt x="455" y="0"/>
                    </a:moveTo>
                    <a:cubicBezTo>
                      <a:pt x="303" y="0"/>
                      <a:pt x="152" y="4"/>
                      <a:pt x="0" y="11"/>
                    </a:cubicBezTo>
                    <a:cubicBezTo>
                      <a:pt x="152" y="4"/>
                      <a:pt x="303" y="0"/>
                      <a:pt x="455" y="0"/>
                    </a:cubicBezTo>
                    <a:close/>
                    <a:moveTo>
                      <a:pt x="455" y="0"/>
                    </a:moveTo>
                    <a:lnTo>
                      <a:pt x="455" y="0"/>
                    </a:lnTo>
                    <a:lnTo>
                      <a:pt x="45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2062" name="Google Shape;2062;p58"/>
            <p:cNvGrpSpPr/>
            <p:nvPr/>
          </p:nvGrpSpPr>
          <p:grpSpPr>
            <a:xfrm>
              <a:off x="344952" y="3299612"/>
              <a:ext cx="3904026" cy="1521339"/>
              <a:chOff x="4627042" y="3082629"/>
              <a:chExt cx="4376220" cy="1705346"/>
            </a:xfrm>
          </p:grpSpPr>
          <p:grpSp>
            <p:nvGrpSpPr>
              <p:cNvPr id="2063" name="Google Shape;2063;p58"/>
              <p:cNvGrpSpPr/>
              <p:nvPr/>
            </p:nvGrpSpPr>
            <p:grpSpPr>
              <a:xfrm>
                <a:off x="7322196" y="3082629"/>
                <a:ext cx="1681065" cy="1705346"/>
                <a:chOff x="7322196" y="3082629"/>
                <a:chExt cx="1681065" cy="1705346"/>
              </a:xfrm>
            </p:grpSpPr>
            <p:sp>
              <p:nvSpPr>
                <p:cNvPr id="2064" name="Google Shape;2064;p58"/>
                <p:cNvSpPr/>
                <p:nvPr/>
              </p:nvSpPr>
              <p:spPr>
                <a:xfrm rot="-10328254" flipH="1">
                  <a:off x="8019786" y="3711829"/>
                  <a:ext cx="944861" cy="629494"/>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065" name="Google Shape;2065;p58"/>
                <p:cNvGrpSpPr/>
                <p:nvPr/>
              </p:nvGrpSpPr>
              <p:grpSpPr>
                <a:xfrm flipH="1">
                  <a:off x="7322196" y="3082629"/>
                  <a:ext cx="1466715" cy="1705346"/>
                  <a:chOff x="5032202" y="3082629"/>
                  <a:chExt cx="1466715" cy="1705346"/>
                </a:xfrm>
              </p:grpSpPr>
              <p:grpSp>
                <p:nvGrpSpPr>
                  <p:cNvPr id="2066" name="Google Shape;2066;p58"/>
                  <p:cNvGrpSpPr/>
                  <p:nvPr/>
                </p:nvGrpSpPr>
                <p:grpSpPr>
                  <a:xfrm>
                    <a:off x="5032202" y="3565172"/>
                    <a:ext cx="791753" cy="307700"/>
                    <a:chOff x="3986502" y="3479447"/>
                    <a:chExt cx="791753" cy="307700"/>
                  </a:xfrm>
                </p:grpSpPr>
                <p:sp>
                  <p:nvSpPr>
                    <p:cNvPr id="2067" name="Google Shape;2067;p5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68" name="Google Shape;2068;p5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69" name="Google Shape;2069;p5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0" name="Google Shape;2070;p5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1" name="Google Shape;2071;p5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2" name="Google Shape;2072;p5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2073" name="Google Shape;2073;p58"/>
                  <p:cNvGrpSpPr/>
                  <p:nvPr/>
                </p:nvGrpSpPr>
                <p:grpSpPr>
                  <a:xfrm rot="-6204260" flipH="1">
                    <a:off x="5383435" y="3139880"/>
                    <a:ext cx="964408" cy="1072193"/>
                    <a:chOff x="3804957" y="83162"/>
                    <a:chExt cx="915523" cy="1017843"/>
                  </a:xfrm>
                </p:grpSpPr>
                <p:sp>
                  <p:nvSpPr>
                    <p:cNvPr id="2074" name="Google Shape;2074;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5" name="Google Shape;2075;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6" name="Google Shape;2076;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7" name="Google Shape;2077;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8" name="Google Shape;2078;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79" name="Google Shape;2079;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0" name="Google Shape;2080;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1" name="Google Shape;2081;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2" name="Google Shape;2082;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3" name="Google Shape;2083;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4" name="Google Shape;2084;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5" name="Google Shape;2085;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2086" name="Google Shape;2086;p58"/>
                  <p:cNvGrpSpPr/>
                  <p:nvPr/>
                </p:nvGrpSpPr>
                <p:grpSpPr>
                  <a:xfrm rot="-9133457" flipH="1">
                    <a:off x="5409950" y="3658754"/>
                    <a:ext cx="881709" cy="980250"/>
                    <a:chOff x="3804957" y="83162"/>
                    <a:chExt cx="915523" cy="1017843"/>
                  </a:xfrm>
                </p:grpSpPr>
                <p:sp>
                  <p:nvSpPr>
                    <p:cNvPr id="2087" name="Google Shape;2087;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8" name="Google Shape;2088;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89" name="Google Shape;2089;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0" name="Google Shape;2090;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1" name="Google Shape;2091;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2" name="Google Shape;2092;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3" name="Google Shape;2093;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4" name="Google Shape;2094;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5" name="Google Shape;2095;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6" name="Google Shape;2096;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7" name="Google Shape;2097;p5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8" name="Google Shape;2098;p5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099" name="Google Shape;2099;p5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0" name="Google Shape;2100;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1" name="Google Shape;2101;p5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2" name="Google Shape;2102;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grpSp>
          <p:grpSp>
            <p:nvGrpSpPr>
              <p:cNvPr id="2103" name="Google Shape;2103;p58"/>
              <p:cNvGrpSpPr/>
              <p:nvPr/>
            </p:nvGrpSpPr>
            <p:grpSpPr>
              <a:xfrm>
                <a:off x="4627042" y="3082629"/>
                <a:ext cx="1871875" cy="1705346"/>
                <a:chOff x="4627042" y="3082629"/>
                <a:chExt cx="1871875" cy="1705346"/>
              </a:xfrm>
            </p:grpSpPr>
            <p:grpSp>
              <p:nvGrpSpPr>
                <p:cNvPr id="2104" name="Google Shape;2104;p58"/>
                <p:cNvGrpSpPr/>
                <p:nvPr/>
              </p:nvGrpSpPr>
              <p:grpSpPr>
                <a:xfrm>
                  <a:off x="5032202" y="3565172"/>
                  <a:ext cx="791753" cy="307700"/>
                  <a:chOff x="3986502" y="3479447"/>
                  <a:chExt cx="791753" cy="307700"/>
                </a:xfrm>
              </p:grpSpPr>
              <p:sp>
                <p:nvSpPr>
                  <p:cNvPr id="2105" name="Google Shape;2105;p58"/>
                  <p:cNvSpPr/>
                  <p:nvPr/>
                </p:nvSpPr>
                <p:spPr>
                  <a:xfrm>
                    <a:off x="4069171" y="3517722"/>
                    <a:ext cx="709084" cy="269425"/>
                  </a:xfrm>
                  <a:custGeom>
                    <a:avLst/>
                    <a:gdLst/>
                    <a:ahLst/>
                    <a:cxnLst/>
                    <a:rect l="l" t="t" r="r" b="b"/>
                    <a:pathLst>
                      <a:path w="10430" h="3963" extrusionOk="0">
                        <a:moveTo>
                          <a:pt x="23" y="145"/>
                        </a:moveTo>
                        <a:cubicBezTo>
                          <a:pt x="407" y="1754"/>
                          <a:pt x="2205" y="2599"/>
                          <a:pt x="3626" y="3114"/>
                        </a:cubicBezTo>
                        <a:cubicBezTo>
                          <a:pt x="5820" y="3912"/>
                          <a:pt x="8143" y="3962"/>
                          <a:pt x="10301" y="3023"/>
                        </a:cubicBezTo>
                        <a:cubicBezTo>
                          <a:pt x="10430" y="2969"/>
                          <a:pt x="10318" y="2862"/>
                          <a:pt x="10214" y="2909"/>
                        </a:cubicBezTo>
                        <a:cubicBezTo>
                          <a:pt x="8046" y="3852"/>
                          <a:pt x="5716" y="3743"/>
                          <a:pt x="3532" y="2902"/>
                        </a:cubicBezTo>
                        <a:cubicBezTo>
                          <a:pt x="2209" y="2394"/>
                          <a:pt x="579" y="1593"/>
                          <a:pt x="222" y="91"/>
                        </a:cubicBezTo>
                        <a:cubicBezTo>
                          <a:pt x="199" y="0"/>
                          <a:pt x="0" y="54"/>
                          <a:pt x="23" y="145"/>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6" name="Google Shape;2106;p58"/>
                  <p:cNvSpPr/>
                  <p:nvPr/>
                </p:nvSpPr>
                <p:spPr>
                  <a:xfrm>
                    <a:off x="4166185" y="3551102"/>
                    <a:ext cx="51329" cy="122237"/>
                  </a:xfrm>
                  <a:custGeom>
                    <a:avLst/>
                    <a:gdLst/>
                    <a:ahLst/>
                    <a:cxnLst/>
                    <a:rect l="l" t="t" r="r" b="b"/>
                    <a:pathLst>
                      <a:path w="755" h="1798" extrusionOk="0">
                        <a:moveTo>
                          <a:pt x="71" y="109"/>
                        </a:moveTo>
                        <a:cubicBezTo>
                          <a:pt x="1" y="657"/>
                          <a:pt x="125" y="1330"/>
                          <a:pt x="512" y="1741"/>
                        </a:cubicBezTo>
                        <a:cubicBezTo>
                          <a:pt x="563" y="1798"/>
                          <a:pt x="754" y="1721"/>
                          <a:pt x="697" y="1661"/>
                        </a:cubicBezTo>
                        <a:cubicBezTo>
                          <a:pt x="330" y="1273"/>
                          <a:pt x="203" y="610"/>
                          <a:pt x="273" y="88"/>
                        </a:cubicBezTo>
                        <a:cubicBezTo>
                          <a:pt x="283" y="0"/>
                          <a:pt x="81" y="34"/>
                          <a:pt x="71" y="109"/>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7" name="Google Shape;2107;p58"/>
                  <p:cNvSpPr/>
                  <p:nvPr/>
                </p:nvSpPr>
                <p:spPr>
                  <a:xfrm>
                    <a:off x="4015123" y="3595972"/>
                    <a:ext cx="133726" cy="33925"/>
                  </a:xfrm>
                  <a:custGeom>
                    <a:avLst/>
                    <a:gdLst/>
                    <a:ahLst/>
                    <a:cxnLst/>
                    <a:rect l="l" t="t" r="r" b="b"/>
                    <a:pathLst>
                      <a:path w="1967" h="499" extrusionOk="0">
                        <a:moveTo>
                          <a:pt x="85" y="145"/>
                        </a:moveTo>
                        <a:cubicBezTo>
                          <a:pt x="621" y="499"/>
                          <a:pt x="1193" y="451"/>
                          <a:pt x="1805" y="435"/>
                        </a:cubicBezTo>
                        <a:cubicBezTo>
                          <a:pt x="1913" y="431"/>
                          <a:pt x="1967" y="307"/>
                          <a:pt x="1828" y="310"/>
                        </a:cubicBezTo>
                        <a:cubicBezTo>
                          <a:pt x="1263" y="324"/>
                          <a:pt x="738" y="367"/>
                          <a:pt x="243" y="41"/>
                        </a:cubicBezTo>
                        <a:cubicBezTo>
                          <a:pt x="179" y="0"/>
                          <a:pt x="1" y="88"/>
                          <a:pt x="85" y="145"/>
                        </a:cubicBezTo>
                        <a:close/>
                      </a:path>
                    </a:pathLst>
                  </a:custGeom>
                  <a:solidFill>
                    <a:srgbClr val="6E292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8" name="Google Shape;2108;p58"/>
                  <p:cNvSpPr/>
                  <p:nvPr/>
                </p:nvSpPr>
                <p:spPr>
                  <a:xfrm>
                    <a:off x="4026137" y="3479447"/>
                    <a:ext cx="79950" cy="78115"/>
                  </a:xfrm>
                  <a:custGeom>
                    <a:avLst/>
                    <a:gdLst/>
                    <a:ahLst/>
                    <a:cxnLst/>
                    <a:rect l="l" t="t" r="r" b="b"/>
                    <a:pathLst>
                      <a:path w="1176" h="1149" extrusionOk="0">
                        <a:moveTo>
                          <a:pt x="808" y="109"/>
                        </a:moveTo>
                        <a:cubicBezTo>
                          <a:pt x="661" y="11"/>
                          <a:pt x="354" y="1"/>
                          <a:pt x="199" y="145"/>
                        </a:cubicBezTo>
                        <a:cubicBezTo>
                          <a:pt x="115" y="223"/>
                          <a:pt x="41" y="318"/>
                          <a:pt x="17" y="425"/>
                        </a:cubicBezTo>
                        <a:cubicBezTo>
                          <a:pt x="0" y="496"/>
                          <a:pt x="7" y="563"/>
                          <a:pt x="24" y="627"/>
                        </a:cubicBezTo>
                        <a:cubicBezTo>
                          <a:pt x="98" y="947"/>
                          <a:pt x="394" y="1149"/>
                          <a:pt x="721" y="1105"/>
                        </a:cubicBezTo>
                        <a:cubicBezTo>
                          <a:pt x="832" y="1088"/>
                          <a:pt x="953" y="1041"/>
                          <a:pt x="1040" y="947"/>
                        </a:cubicBezTo>
                        <a:cubicBezTo>
                          <a:pt x="1161" y="806"/>
                          <a:pt x="1175" y="597"/>
                          <a:pt x="1111" y="448"/>
                        </a:cubicBezTo>
                        <a:cubicBezTo>
                          <a:pt x="1051" y="304"/>
                          <a:pt x="950" y="206"/>
                          <a:pt x="808" y="109"/>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09" name="Google Shape;2109;p58"/>
                  <p:cNvSpPr/>
                  <p:nvPr/>
                </p:nvSpPr>
                <p:spPr>
                  <a:xfrm>
                    <a:off x="3986502" y="3585910"/>
                    <a:ext cx="79950" cy="78319"/>
                  </a:xfrm>
                  <a:custGeom>
                    <a:avLst/>
                    <a:gdLst/>
                    <a:ahLst/>
                    <a:cxnLst/>
                    <a:rect l="l" t="t" r="r" b="b"/>
                    <a:pathLst>
                      <a:path w="1176" h="1152" extrusionOk="0">
                        <a:moveTo>
                          <a:pt x="809" y="111"/>
                        </a:moveTo>
                        <a:cubicBezTo>
                          <a:pt x="664" y="14"/>
                          <a:pt x="355" y="1"/>
                          <a:pt x="200" y="148"/>
                        </a:cubicBezTo>
                        <a:cubicBezTo>
                          <a:pt x="119" y="223"/>
                          <a:pt x="41" y="321"/>
                          <a:pt x="18" y="428"/>
                        </a:cubicBezTo>
                        <a:cubicBezTo>
                          <a:pt x="1" y="495"/>
                          <a:pt x="7" y="566"/>
                          <a:pt x="24" y="630"/>
                        </a:cubicBezTo>
                        <a:cubicBezTo>
                          <a:pt x="102" y="947"/>
                          <a:pt x="398" y="1152"/>
                          <a:pt x="722" y="1108"/>
                        </a:cubicBezTo>
                        <a:cubicBezTo>
                          <a:pt x="832" y="1091"/>
                          <a:pt x="957" y="1044"/>
                          <a:pt x="1042" y="950"/>
                        </a:cubicBezTo>
                        <a:cubicBezTo>
                          <a:pt x="1163" y="809"/>
                          <a:pt x="1176" y="599"/>
                          <a:pt x="1115" y="451"/>
                        </a:cubicBezTo>
                        <a:cubicBezTo>
                          <a:pt x="1051" y="304"/>
                          <a:pt x="950" y="209"/>
                          <a:pt x="809" y="111"/>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0" name="Google Shape;2110;p58"/>
                  <p:cNvSpPr/>
                  <p:nvPr/>
                </p:nvSpPr>
                <p:spPr>
                  <a:xfrm>
                    <a:off x="4140351" y="3502153"/>
                    <a:ext cx="79882" cy="78115"/>
                  </a:xfrm>
                  <a:custGeom>
                    <a:avLst/>
                    <a:gdLst/>
                    <a:ahLst/>
                    <a:cxnLst/>
                    <a:rect l="l" t="t" r="r" b="b"/>
                    <a:pathLst>
                      <a:path w="1175" h="1149" extrusionOk="0">
                        <a:moveTo>
                          <a:pt x="808" y="111"/>
                        </a:moveTo>
                        <a:cubicBezTo>
                          <a:pt x="663" y="13"/>
                          <a:pt x="357" y="0"/>
                          <a:pt x="199" y="145"/>
                        </a:cubicBezTo>
                        <a:cubicBezTo>
                          <a:pt x="118" y="223"/>
                          <a:pt x="44" y="316"/>
                          <a:pt x="17" y="425"/>
                        </a:cubicBezTo>
                        <a:cubicBezTo>
                          <a:pt x="0" y="495"/>
                          <a:pt x="11" y="566"/>
                          <a:pt x="24" y="630"/>
                        </a:cubicBezTo>
                        <a:cubicBezTo>
                          <a:pt x="101" y="947"/>
                          <a:pt x="398" y="1149"/>
                          <a:pt x="721" y="1104"/>
                        </a:cubicBezTo>
                        <a:cubicBezTo>
                          <a:pt x="835" y="1091"/>
                          <a:pt x="956" y="1044"/>
                          <a:pt x="1041" y="947"/>
                        </a:cubicBezTo>
                        <a:cubicBezTo>
                          <a:pt x="1165" y="808"/>
                          <a:pt x="1175" y="599"/>
                          <a:pt x="1114" y="451"/>
                        </a:cubicBezTo>
                        <a:cubicBezTo>
                          <a:pt x="1050" y="303"/>
                          <a:pt x="949" y="206"/>
                          <a:pt x="808" y="111"/>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sp>
              <p:nvSpPr>
                <p:cNvPr id="2111" name="Google Shape;2111;p58"/>
                <p:cNvSpPr/>
                <p:nvPr/>
              </p:nvSpPr>
              <p:spPr>
                <a:xfrm rot="-2531083">
                  <a:off x="4721915" y="3761126"/>
                  <a:ext cx="1007303" cy="671405"/>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112" name="Google Shape;2112;p58"/>
                <p:cNvGrpSpPr/>
                <p:nvPr/>
              </p:nvGrpSpPr>
              <p:grpSpPr>
                <a:xfrm rot="-6204260" flipH="1">
                  <a:off x="5383435" y="3139880"/>
                  <a:ext cx="964408" cy="1072193"/>
                  <a:chOff x="3804957" y="83162"/>
                  <a:chExt cx="915523" cy="1017843"/>
                </a:xfrm>
              </p:grpSpPr>
              <p:sp>
                <p:nvSpPr>
                  <p:cNvPr id="2113" name="Google Shape;2113;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4" name="Google Shape;2114;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5" name="Google Shape;2115;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6" name="Google Shape;2116;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7" name="Google Shape;2117;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8" name="Google Shape;2118;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19" name="Google Shape;2119;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0" name="Google Shape;2120;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1" name="Google Shape;2121;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2" name="Google Shape;2122;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3" name="Google Shape;2123;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4" name="Google Shape;2124;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2125" name="Google Shape;2125;p58"/>
                <p:cNvGrpSpPr/>
                <p:nvPr/>
              </p:nvGrpSpPr>
              <p:grpSpPr>
                <a:xfrm rot="-9133457" flipH="1">
                  <a:off x="5409950" y="3658754"/>
                  <a:ext cx="881709" cy="980250"/>
                  <a:chOff x="3804957" y="83162"/>
                  <a:chExt cx="915523" cy="1017843"/>
                </a:xfrm>
              </p:grpSpPr>
              <p:sp>
                <p:nvSpPr>
                  <p:cNvPr id="2126" name="Google Shape;2126;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7" name="Google Shape;2127;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8" name="Google Shape;2128;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29" name="Google Shape;2129;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0" name="Google Shape;2130;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1" name="Google Shape;2131;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2" name="Google Shape;2132;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3" name="Google Shape;2133;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4" name="Google Shape;2134;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5" name="Google Shape;2135;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6" name="Google Shape;2136;p5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7" name="Google Shape;2137;p5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8" name="Google Shape;2138;p5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39" name="Google Shape;2139;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40" name="Google Shape;2140;p5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41" name="Google Shape;2141;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grpSp>
        <p:grpSp>
          <p:nvGrpSpPr>
            <p:cNvPr id="2142" name="Google Shape;2142;p58"/>
            <p:cNvGrpSpPr/>
            <p:nvPr/>
          </p:nvGrpSpPr>
          <p:grpSpPr>
            <a:xfrm>
              <a:off x="1516997" y="2973249"/>
              <a:ext cx="1737459" cy="1711520"/>
              <a:chOff x="4599450" y="1290372"/>
              <a:chExt cx="3172862" cy="3125492"/>
            </a:xfrm>
          </p:grpSpPr>
          <p:grpSp>
            <p:nvGrpSpPr>
              <p:cNvPr id="2143" name="Google Shape;2143;p58"/>
              <p:cNvGrpSpPr/>
              <p:nvPr/>
            </p:nvGrpSpPr>
            <p:grpSpPr>
              <a:xfrm>
                <a:off x="5222794" y="1290372"/>
                <a:ext cx="1630417" cy="1049553"/>
                <a:chOff x="5222794" y="1290372"/>
                <a:chExt cx="1630417" cy="1049553"/>
              </a:xfrm>
            </p:grpSpPr>
            <p:sp>
              <p:nvSpPr>
                <p:cNvPr id="2144" name="Google Shape;2144;p58"/>
                <p:cNvSpPr/>
                <p:nvPr/>
              </p:nvSpPr>
              <p:spPr>
                <a:xfrm>
                  <a:off x="5610278" y="1298836"/>
                  <a:ext cx="770882" cy="1041089"/>
                </a:xfrm>
                <a:custGeom>
                  <a:avLst/>
                  <a:gdLst/>
                  <a:ahLst/>
                  <a:cxnLst/>
                  <a:rect l="l" t="t" r="r" b="b"/>
                  <a:pathLst>
                    <a:path w="10747" h="14514" extrusionOk="0">
                      <a:moveTo>
                        <a:pt x="10285" y="12385"/>
                      </a:moveTo>
                      <a:cubicBezTo>
                        <a:pt x="8305" y="14041"/>
                        <a:pt x="7505" y="14513"/>
                        <a:pt x="7505" y="14513"/>
                      </a:cubicBezTo>
                      <a:cubicBezTo>
                        <a:pt x="7505" y="14513"/>
                        <a:pt x="6188" y="13755"/>
                        <a:pt x="6016" y="13671"/>
                      </a:cubicBezTo>
                      <a:cubicBezTo>
                        <a:pt x="5848" y="13587"/>
                        <a:pt x="4660" y="12961"/>
                        <a:pt x="4660" y="12961"/>
                      </a:cubicBezTo>
                      <a:lnTo>
                        <a:pt x="3896" y="12156"/>
                      </a:lnTo>
                      <a:cubicBezTo>
                        <a:pt x="3896" y="12156"/>
                        <a:pt x="5710" y="11810"/>
                        <a:pt x="5535" y="9989"/>
                      </a:cubicBezTo>
                      <a:cubicBezTo>
                        <a:pt x="5356" y="8171"/>
                        <a:pt x="3963" y="8349"/>
                        <a:pt x="5397" y="6773"/>
                      </a:cubicBezTo>
                      <a:cubicBezTo>
                        <a:pt x="6828" y="5202"/>
                        <a:pt x="7460" y="4269"/>
                        <a:pt x="4239" y="3562"/>
                      </a:cubicBezTo>
                      <a:cubicBezTo>
                        <a:pt x="1021" y="2859"/>
                        <a:pt x="260" y="2542"/>
                        <a:pt x="1" y="892"/>
                      </a:cubicBezTo>
                      <a:lnTo>
                        <a:pt x="41" y="1001"/>
                      </a:lnTo>
                      <a:cubicBezTo>
                        <a:pt x="209" y="1091"/>
                        <a:pt x="940" y="334"/>
                        <a:pt x="1246" y="0"/>
                      </a:cubicBezTo>
                      <a:cubicBezTo>
                        <a:pt x="1270" y="14"/>
                        <a:pt x="1290" y="31"/>
                        <a:pt x="1307" y="54"/>
                      </a:cubicBezTo>
                      <a:cubicBezTo>
                        <a:pt x="1314" y="64"/>
                        <a:pt x="1324" y="75"/>
                        <a:pt x="1324" y="88"/>
                      </a:cubicBezTo>
                      <a:cubicBezTo>
                        <a:pt x="1300" y="199"/>
                        <a:pt x="1357" y="95"/>
                        <a:pt x="1354" y="246"/>
                      </a:cubicBezTo>
                      <a:cubicBezTo>
                        <a:pt x="1337" y="761"/>
                        <a:pt x="1411" y="1663"/>
                        <a:pt x="2283" y="1835"/>
                      </a:cubicBezTo>
                      <a:cubicBezTo>
                        <a:pt x="3768" y="2128"/>
                        <a:pt x="10157" y="1593"/>
                        <a:pt x="8858" y="5110"/>
                      </a:cubicBezTo>
                      <a:cubicBezTo>
                        <a:pt x="8232" y="6891"/>
                        <a:pt x="7009" y="7912"/>
                        <a:pt x="7945" y="8925"/>
                      </a:cubicBezTo>
                      <a:cubicBezTo>
                        <a:pt x="8881" y="9935"/>
                        <a:pt x="10746" y="10732"/>
                        <a:pt x="10285" y="12385"/>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145" name="Google Shape;2145;p58"/>
                <p:cNvGrpSpPr/>
                <p:nvPr/>
              </p:nvGrpSpPr>
              <p:grpSpPr>
                <a:xfrm>
                  <a:off x="5222794" y="1290372"/>
                  <a:ext cx="1630417" cy="887514"/>
                  <a:chOff x="5222794" y="1290372"/>
                  <a:chExt cx="1630417" cy="887514"/>
                </a:xfrm>
              </p:grpSpPr>
              <p:sp>
                <p:nvSpPr>
                  <p:cNvPr id="2146" name="Google Shape;2146;p58"/>
                  <p:cNvSpPr/>
                  <p:nvPr/>
                </p:nvSpPr>
                <p:spPr>
                  <a:xfrm>
                    <a:off x="5222794" y="1562514"/>
                    <a:ext cx="799790" cy="615372"/>
                  </a:xfrm>
                  <a:custGeom>
                    <a:avLst/>
                    <a:gdLst/>
                    <a:ahLst/>
                    <a:cxnLst/>
                    <a:rect l="l" t="t" r="r" b="b"/>
                    <a:pathLst>
                      <a:path w="11150" h="8579" extrusionOk="0">
                        <a:moveTo>
                          <a:pt x="10634" y="8555"/>
                        </a:moveTo>
                        <a:cubicBezTo>
                          <a:pt x="10870" y="7416"/>
                          <a:pt x="10927" y="6225"/>
                          <a:pt x="10661" y="5111"/>
                        </a:cubicBezTo>
                        <a:cubicBezTo>
                          <a:pt x="10415" y="3990"/>
                          <a:pt x="9698" y="3010"/>
                          <a:pt x="8685" y="2488"/>
                        </a:cubicBezTo>
                        <a:cubicBezTo>
                          <a:pt x="8187" y="2219"/>
                          <a:pt x="7635" y="2037"/>
                          <a:pt x="7069" y="1926"/>
                        </a:cubicBezTo>
                        <a:lnTo>
                          <a:pt x="6641" y="1852"/>
                        </a:lnTo>
                        <a:lnTo>
                          <a:pt x="6207" y="1809"/>
                        </a:lnTo>
                        <a:cubicBezTo>
                          <a:pt x="6059" y="1795"/>
                          <a:pt x="5921" y="1775"/>
                          <a:pt x="5790" y="1801"/>
                        </a:cubicBezTo>
                        <a:cubicBezTo>
                          <a:pt x="5659" y="1832"/>
                          <a:pt x="5538" y="1899"/>
                          <a:pt x="5437" y="1994"/>
                        </a:cubicBezTo>
                        <a:cubicBezTo>
                          <a:pt x="5036" y="2387"/>
                          <a:pt x="4955" y="3041"/>
                          <a:pt x="5086" y="3582"/>
                        </a:cubicBezTo>
                        <a:cubicBezTo>
                          <a:pt x="5157" y="3855"/>
                          <a:pt x="5295" y="4118"/>
                          <a:pt x="5514" y="4282"/>
                        </a:cubicBezTo>
                        <a:cubicBezTo>
                          <a:pt x="5736" y="4447"/>
                          <a:pt x="6019" y="4484"/>
                          <a:pt x="6288" y="4427"/>
                        </a:cubicBezTo>
                        <a:cubicBezTo>
                          <a:pt x="6557" y="4377"/>
                          <a:pt x="6827" y="4242"/>
                          <a:pt x="7049" y="4094"/>
                        </a:cubicBezTo>
                        <a:cubicBezTo>
                          <a:pt x="7261" y="3936"/>
                          <a:pt x="7396" y="3693"/>
                          <a:pt x="7453" y="3431"/>
                        </a:cubicBezTo>
                        <a:cubicBezTo>
                          <a:pt x="7567" y="2895"/>
                          <a:pt x="7419" y="2323"/>
                          <a:pt x="7157" y="1842"/>
                        </a:cubicBezTo>
                        <a:cubicBezTo>
                          <a:pt x="6888" y="1357"/>
                          <a:pt x="6473" y="953"/>
                          <a:pt x="5982" y="704"/>
                        </a:cubicBezTo>
                        <a:cubicBezTo>
                          <a:pt x="5490" y="455"/>
                          <a:pt x="4932" y="350"/>
                          <a:pt x="4373" y="381"/>
                        </a:cubicBezTo>
                        <a:cubicBezTo>
                          <a:pt x="3241" y="451"/>
                          <a:pt x="2104" y="822"/>
                          <a:pt x="1198" y="1512"/>
                        </a:cubicBezTo>
                        <a:cubicBezTo>
                          <a:pt x="760" y="1859"/>
                          <a:pt x="347" y="2297"/>
                          <a:pt x="222" y="2842"/>
                        </a:cubicBezTo>
                        <a:cubicBezTo>
                          <a:pt x="77" y="3390"/>
                          <a:pt x="420" y="3956"/>
                          <a:pt x="905" y="4269"/>
                        </a:cubicBezTo>
                        <a:cubicBezTo>
                          <a:pt x="915" y="4276"/>
                          <a:pt x="915" y="4286"/>
                          <a:pt x="912" y="4293"/>
                        </a:cubicBezTo>
                        <a:cubicBezTo>
                          <a:pt x="905" y="4303"/>
                          <a:pt x="895" y="4303"/>
                          <a:pt x="889" y="4299"/>
                        </a:cubicBezTo>
                        <a:cubicBezTo>
                          <a:pt x="633" y="4152"/>
                          <a:pt x="393" y="3959"/>
                          <a:pt x="232" y="3700"/>
                        </a:cubicBezTo>
                        <a:cubicBezTo>
                          <a:pt x="64" y="3445"/>
                          <a:pt x="0" y="3117"/>
                          <a:pt x="53" y="2808"/>
                        </a:cubicBezTo>
                        <a:cubicBezTo>
                          <a:pt x="162" y="2188"/>
                          <a:pt x="575" y="1691"/>
                          <a:pt x="1030" y="1304"/>
                        </a:cubicBezTo>
                        <a:cubicBezTo>
                          <a:pt x="1966" y="536"/>
                          <a:pt x="3147" y="105"/>
                          <a:pt x="4352" y="31"/>
                        </a:cubicBezTo>
                        <a:cubicBezTo>
                          <a:pt x="4958" y="0"/>
                          <a:pt x="5595" y="95"/>
                          <a:pt x="6144" y="391"/>
                        </a:cubicBezTo>
                        <a:cubicBezTo>
                          <a:pt x="6695" y="684"/>
                          <a:pt x="7146" y="1145"/>
                          <a:pt x="7433" y="1691"/>
                        </a:cubicBezTo>
                        <a:cubicBezTo>
                          <a:pt x="7722" y="2233"/>
                          <a:pt x="7860" y="2875"/>
                          <a:pt x="7702" y="3491"/>
                        </a:cubicBezTo>
                        <a:cubicBezTo>
                          <a:pt x="7621" y="3798"/>
                          <a:pt x="7443" y="4091"/>
                          <a:pt x="7174" y="4273"/>
                        </a:cubicBezTo>
                        <a:cubicBezTo>
                          <a:pt x="6901" y="4434"/>
                          <a:pt x="6631" y="4556"/>
                          <a:pt x="6318" y="4606"/>
                        </a:cubicBezTo>
                        <a:cubicBezTo>
                          <a:pt x="6015" y="4656"/>
                          <a:pt x="5676" y="4596"/>
                          <a:pt x="5429" y="4394"/>
                        </a:cubicBezTo>
                        <a:cubicBezTo>
                          <a:pt x="5187" y="4188"/>
                          <a:pt x="5046" y="3902"/>
                          <a:pt x="4975" y="3609"/>
                        </a:cubicBezTo>
                        <a:cubicBezTo>
                          <a:pt x="4908" y="3316"/>
                          <a:pt x="4901" y="3010"/>
                          <a:pt x="4962" y="2713"/>
                        </a:cubicBezTo>
                        <a:cubicBezTo>
                          <a:pt x="5016" y="2421"/>
                          <a:pt x="5130" y="2124"/>
                          <a:pt x="5353" y="1906"/>
                        </a:cubicBezTo>
                        <a:cubicBezTo>
                          <a:pt x="5463" y="1798"/>
                          <a:pt x="5605" y="1714"/>
                          <a:pt x="5760" y="1674"/>
                        </a:cubicBezTo>
                        <a:cubicBezTo>
                          <a:pt x="5918" y="1640"/>
                          <a:pt x="6072" y="1657"/>
                          <a:pt x="6217" y="1660"/>
                        </a:cubicBezTo>
                        <a:lnTo>
                          <a:pt x="6658" y="1680"/>
                        </a:lnTo>
                        <a:lnTo>
                          <a:pt x="7099" y="1731"/>
                        </a:lnTo>
                        <a:cubicBezTo>
                          <a:pt x="7688" y="1815"/>
                          <a:pt x="8274" y="1963"/>
                          <a:pt x="8816" y="2236"/>
                        </a:cubicBezTo>
                        <a:cubicBezTo>
                          <a:pt x="9348" y="2515"/>
                          <a:pt x="9853" y="2892"/>
                          <a:pt x="10200" y="3397"/>
                        </a:cubicBezTo>
                        <a:cubicBezTo>
                          <a:pt x="10553" y="3895"/>
                          <a:pt x="10792" y="4464"/>
                          <a:pt x="10914" y="5053"/>
                        </a:cubicBezTo>
                        <a:cubicBezTo>
                          <a:pt x="11149" y="6232"/>
                          <a:pt x="11024" y="7447"/>
                          <a:pt x="10668" y="8564"/>
                        </a:cubicBezTo>
                        <a:cubicBezTo>
                          <a:pt x="10665" y="8575"/>
                          <a:pt x="10654" y="8578"/>
                          <a:pt x="10648" y="8575"/>
                        </a:cubicBezTo>
                        <a:cubicBezTo>
                          <a:pt x="10637" y="8575"/>
                          <a:pt x="10634" y="8564"/>
                          <a:pt x="10634" y="8555"/>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47" name="Google Shape;2147;p58"/>
                  <p:cNvSpPr/>
                  <p:nvPr/>
                </p:nvSpPr>
                <p:spPr>
                  <a:xfrm>
                    <a:off x="6309354" y="1710062"/>
                    <a:ext cx="543857" cy="402620"/>
                  </a:xfrm>
                  <a:custGeom>
                    <a:avLst/>
                    <a:gdLst/>
                    <a:ahLst/>
                    <a:cxnLst/>
                    <a:rect l="l" t="t" r="r" b="b"/>
                    <a:pathLst>
                      <a:path w="7582" h="5613" extrusionOk="0">
                        <a:moveTo>
                          <a:pt x="10" y="5595"/>
                        </a:moveTo>
                        <a:cubicBezTo>
                          <a:pt x="1" y="5104"/>
                          <a:pt x="48" y="4612"/>
                          <a:pt x="145" y="4127"/>
                        </a:cubicBezTo>
                        <a:cubicBezTo>
                          <a:pt x="239" y="3643"/>
                          <a:pt x="380" y="3161"/>
                          <a:pt x="613" y="2713"/>
                        </a:cubicBezTo>
                        <a:cubicBezTo>
                          <a:pt x="842" y="2272"/>
                          <a:pt x="1132" y="1838"/>
                          <a:pt x="1542" y="1522"/>
                        </a:cubicBezTo>
                        <a:cubicBezTo>
                          <a:pt x="1953" y="1206"/>
                          <a:pt x="2458" y="1037"/>
                          <a:pt x="2959" y="987"/>
                        </a:cubicBezTo>
                        <a:lnTo>
                          <a:pt x="2966" y="987"/>
                        </a:lnTo>
                        <a:lnTo>
                          <a:pt x="2970" y="987"/>
                        </a:lnTo>
                        <a:cubicBezTo>
                          <a:pt x="3269" y="987"/>
                          <a:pt x="3582" y="1017"/>
                          <a:pt x="3868" y="1141"/>
                        </a:cubicBezTo>
                        <a:cubicBezTo>
                          <a:pt x="4157" y="1253"/>
                          <a:pt x="4414" y="1502"/>
                          <a:pt x="4481" y="1812"/>
                        </a:cubicBezTo>
                        <a:cubicBezTo>
                          <a:pt x="4518" y="1963"/>
                          <a:pt x="4515" y="2118"/>
                          <a:pt x="4498" y="2269"/>
                        </a:cubicBezTo>
                        <a:cubicBezTo>
                          <a:pt x="4481" y="2414"/>
                          <a:pt x="4451" y="2586"/>
                          <a:pt x="4343" y="2707"/>
                        </a:cubicBezTo>
                        <a:cubicBezTo>
                          <a:pt x="4137" y="2953"/>
                          <a:pt x="3838" y="3074"/>
                          <a:pt x="3535" y="3134"/>
                        </a:cubicBezTo>
                        <a:cubicBezTo>
                          <a:pt x="3236" y="3178"/>
                          <a:pt x="2885" y="3145"/>
                          <a:pt x="2630" y="2912"/>
                        </a:cubicBezTo>
                        <a:cubicBezTo>
                          <a:pt x="2377" y="2673"/>
                          <a:pt x="2319" y="2309"/>
                          <a:pt x="2350" y="2003"/>
                        </a:cubicBezTo>
                        <a:cubicBezTo>
                          <a:pt x="2391" y="1363"/>
                          <a:pt x="2794" y="785"/>
                          <a:pt x="3326" y="448"/>
                        </a:cubicBezTo>
                        <a:cubicBezTo>
                          <a:pt x="3868" y="111"/>
                          <a:pt x="4521" y="0"/>
                          <a:pt x="5134" y="75"/>
                        </a:cubicBezTo>
                        <a:cubicBezTo>
                          <a:pt x="5289" y="88"/>
                          <a:pt x="5437" y="125"/>
                          <a:pt x="5588" y="148"/>
                        </a:cubicBezTo>
                        <a:cubicBezTo>
                          <a:pt x="5737" y="196"/>
                          <a:pt x="5888" y="229"/>
                          <a:pt x="6029" y="280"/>
                        </a:cubicBezTo>
                        <a:cubicBezTo>
                          <a:pt x="6315" y="384"/>
                          <a:pt x="6601" y="509"/>
                          <a:pt x="6858" y="694"/>
                        </a:cubicBezTo>
                        <a:cubicBezTo>
                          <a:pt x="7120" y="866"/>
                          <a:pt x="7342" y="1128"/>
                          <a:pt x="7460" y="1434"/>
                        </a:cubicBezTo>
                        <a:cubicBezTo>
                          <a:pt x="7581" y="1744"/>
                          <a:pt x="7544" y="2098"/>
                          <a:pt x="7417" y="2384"/>
                        </a:cubicBezTo>
                        <a:cubicBezTo>
                          <a:pt x="7161" y="2953"/>
                          <a:pt x="6629" y="3383"/>
                          <a:pt x="6033" y="3471"/>
                        </a:cubicBezTo>
                        <a:cubicBezTo>
                          <a:pt x="6023" y="3471"/>
                          <a:pt x="6016" y="3464"/>
                          <a:pt x="6012" y="3454"/>
                        </a:cubicBezTo>
                        <a:cubicBezTo>
                          <a:pt x="6012" y="3448"/>
                          <a:pt x="6020" y="3437"/>
                          <a:pt x="6029" y="3437"/>
                        </a:cubicBezTo>
                        <a:cubicBezTo>
                          <a:pt x="6312" y="3373"/>
                          <a:pt x="6558" y="3201"/>
                          <a:pt x="6760" y="3003"/>
                        </a:cubicBezTo>
                        <a:cubicBezTo>
                          <a:pt x="6962" y="2805"/>
                          <a:pt x="7131" y="2566"/>
                          <a:pt x="7218" y="2306"/>
                        </a:cubicBezTo>
                        <a:cubicBezTo>
                          <a:pt x="7305" y="2047"/>
                          <a:pt x="7308" y="1767"/>
                          <a:pt x="7207" y="1532"/>
                        </a:cubicBezTo>
                        <a:cubicBezTo>
                          <a:pt x="7100" y="1300"/>
                          <a:pt x="6918" y="1091"/>
                          <a:pt x="6679" y="956"/>
                        </a:cubicBezTo>
                        <a:cubicBezTo>
                          <a:pt x="5737" y="391"/>
                          <a:pt x="4460" y="179"/>
                          <a:pt x="3501" y="731"/>
                        </a:cubicBezTo>
                        <a:cubicBezTo>
                          <a:pt x="3037" y="1010"/>
                          <a:pt x="2677" y="1481"/>
                          <a:pt x="2613" y="2030"/>
                        </a:cubicBezTo>
                        <a:cubicBezTo>
                          <a:pt x="2579" y="2297"/>
                          <a:pt x="2602" y="2575"/>
                          <a:pt x="2774" y="2764"/>
                        </a:cubicBezTo>
                        <a:cubicBezTo>
                          <a:pt x="2946" y="2953"/>
                          <a:pt x="3242" y="3010"/>
                          <a:pt x="3518" y="2986"/>
                        </a:cubicBezTo>
                        <a:cubicBezTo>
                          <a:pt x="3791" y="2956"/>
                          <a:pt x="4073" y="2842"/>
                          <a:pt x="4255" y="2636"/>
                        </a:cubicBezTo>
                        <a:cubicBezTo>
                          <a:pt x="4350" y="2535"/>
                          <a:pt x="4373" y="2401"/>
                          <a:pt x="4397" y="2259"/>
                        </a:cubicBezTo>
                        <a:cubicBezTo>
                          <a:pt x="4414" y="2118"/>
                          <a:pt x="4407" y="1973"/>
                          <a:pt x="4370" y="1838"/>
                        </a:cubicBezTo>
                        <a:cubicBezTo>
                          <a:pt x="4299" y="1573"/>
                          <a:pt x="4084" y="1360"/>
                          <a:pt x="3814" y="1279"/>
                        </a:cubicBezTo>
                        <a:cubicBezTo>
                          <a:pt x="3552" y="1192"/>
                          <a:pt x="3262" y="1186"/>
                          <a:pt x="2976" y="1206"/>
                        </a:cubicBezTo>
                        <a:lnTo>
                          <a:pt x="2983" y="1206"/>
                        </a:lnTo>
                        <a:cubicBezTo>
                          <a:pt x="2521" y="1296"/>
                          <a:pt x="2091" y="1472"/>
                          <a:pt x="1724" y="1754"/>
                        </a:cubicBezTo>
                        <a:cubicBezTo>
                          <a:pt x="1374" y="2054"/>
                          <a:pt x="1081" y="2424"/>
                          <a:pt x="855" y="2842"/>
                        </a:cubicBezTo>
                        <a:cubicBezTo>
                          <a:pt x="630" y="3256"/>
                          <a:pt x="465" y="3710"/>
                          <a:pt x="334" y="4171"/>
                        </a:cubicBezTo>
                        <a:cubicBezTo>
                          <a:pt x="209" y="4635"/>
                          <a:pt x="105" y="5111"/>
                          <a:pt x="44" y="5595"/>
                        </a:cubicBezTo>
                        <a:cubicBezTo>
                          <a:pt x="44" y="5605"/>
                          <a:pt x="37" y="5612"/>
                          <a:pt x="27" y="5612"/>
                        </a:cubicBezTo>
                        <a:cubicBezTo>
                          <a:pt x="21" y="5609"/>
                          <a:pt x="14" y="5602"/>
                          <a:pt x="10" y="5595"/>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48" name="Google Shape;2148;p58"/>
                  <p:cNvSpPr/>
                  <p:nvPr/>
                </p:nvSpPr>
                <p:spPr>
                  <a:xfrm>
                    <a:off x="5610278" y="1309165"/>
                    <a:ext cx="96190" cy="147405"/>
                  </a:xfrm>
                  <a:custGeom>
                    <a:avLst/>
                    <a:gdLst/>
                    <a:ahLst/>
                    <a:cxnLst/>
                    <a:rect l="l" t="t" r="r" b="b"/>
                    <a:pathLst>
                      <a:path w="1341" h="2055" extrusionOk="0">
                        <a:moveTo>
                          <a:pt x="1" y="748"/>
                        </a:moveTo>
                        <a:cubicBezTo>
                          <a:pt x="92" y="1321"/>
                          <a:pt x="240" y="1732"/>
                          <a:pt x="532" y="2055"/>
                        </a:cubicBezTo>
                        <a:cubicBezTo>
                          <a:pt x="243" y="1732"/>
                          <a:pt x="92" y="1321"/>
                          <a:pt x="1" y="748"/>
                        </a:cubicBezTo>
                        <a:lnTo>
                          <a:pt x="1" y="748"/>
                        </a:lnTo>
                        <a:close/>
                        <a:moveTo>
                          <a:pt x="1324" y="1"/>
                        </a:moveTo>
                        <a:cubicBezTo>
                          <a:pt x="1327" y="4"/>
                          <a:pt x="1334" y="8"/>
                          <a:pt x="1340" y="15"/>
                        </a:cubicBezTo>
                        <a:cubicBezTo>
                          <a:pt x="1334" y="8"/>
                          <a:pt x="1327" y="4"/>
                          <a:pt x="1324"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49" name="Google Shape;2149;p58"/>
                  <p:cNvSpPr/>
                  <p:nvPr/>
                </p:nvSpPr>
                <p:spPr>
                  <a:xfrm>
                    <a:off x="5610278" y="1298836"/>
                    <a:ext cx="589047" cy="863342"/>
                  </a:xfrm>
                  <a:custGeom>
                    <a:avLst/>
                    <a:gdLst/>
                    <a:ahLst/>
                    <a:cxnLst/>
                    <a:rect l="l" t="t" r="r" b="b"/>
                    <a:pathLst>
                      <a:path w="8212" h="12036" extrusionOk="0">
                        <a:moveTo>
                          <a:pt x="1246" y="0"/>
                        </a:moveTo>
                        <a:cubicBezTo>
                          <a:pt x="956" y="317"/>
                          <a:pt x="290" y="1007"/>
                          <a:pt x="75" y="1007"/>
                        </a:cubicBezTo>
                        <a:cubicBezTo>
                          <a:pt x="61" y="1007"/>
                          <a:pt x="52" y="1004"/>
                          <a:pt x="41" y="1001"/>
                        </a:cubicBezTo>
                        <a:lnTo>
                          <a:pt x="41" y="1001"/>
                        </a:lnTo>
                        <a:lnTo>
                          <a:pt x="1" y="892"/>
                        </a:lnTo>
                        <a:cubicBezTo>
                          <a:pt x="92" y="1465"/>
                          <a:pt x="243" y="1876"/>
                          <a:pt x="532" y="2199"/>
                        </a:cubicBezTo>
                        <a:cubicBezTo>
                          <a:pt x="1085" y="2808"/>
                          <a:pt x="2138" y="3101"/>
                          <a:pt x="4239" y="3562"/>
                        </a:cubicBezTo>
                        <a:cubicBezTo>
                          <a:pt x="5942" y="3936"/>
                          <a:pt x="6568" y="4374"/>
                          <a:pt x="6568" y="4932"/>
                        </a:cubicBezTo>
                        <a:cubicBezTo>
                          <a:pt x="6568" y="5030"/>
                          <a:pt x="6548" y="5131"/>
                          <a:pt x="6515" y="5235"/>
                        </a:cubicBezTo>
                        <a:cubicBezTo>
                          <a:pt x="6370" y="5670"/>
                          <a:pt x="5939" y="6178"/>
                          <a:pt x="5397" y="6773"/>
                        </a:cubicBezTo>
                        <a:cubicBezTo>
                          <a:pt x="5269" y="6911"/>
                          <a:pt x="5165" y="7036"/>
                          <a:pt x="5081" y="7150"/>
                        </a:cubicBezTo>
                        <a:cubicBezTo>
                          <a:pt x="5036" y="7211"/>
                          <a:pt x="4996" y="7268"/>
                          <a:pt x="4963" y="7323"/>
                        </a:cubicBezTo>
                        <a:cubicBezTo>
                          <a:pt x="4892" y="7433"/>
                          <a:pt x="4842" y="7534"/>
                          <a:pt x="4808" y="7626"/>
                        </a:cubicBezTo>
                        <a:cubicBezTo>
                          <a:pt x="4771" y="7727"/>
                          <a:pt x="4754" y="7814"/>
                          <a:pt x="4754" y="7901"/>
                        </a:cubicBezTo>
                        <a:cubicBezTo>
                          <a:pt x="4754" y="8450"/>
                          <a:pt x="5417" y="8777"/>
                          <a:pt x="5535" y="9989"/>
                        </a:cubicBezTo>
                        <a:cubicBezTo>
                          <a:pt x="5541" y="10076"/>
                          <a:pt x="5545" y="10157"/>
                          <a:pt x="5545" y="10238"/>
                        </a:cubicBezTo>
                        <a:cubicBezTo>
                          <a:pt x="5545" y="11147"/>
                          <a:pt x="5016" y="11641"/>
                          <a:pt x="4556" y="11900"/>
                        </a:cubicBezTo>
                        <a:cubicBezTo>
                          <a:pt x="4693" y="11941"/>
                          <a:pt x="4831" y="11988"/>
                          <a:pt x="4966" y="12035"/>
                        </a:cubicBezTo>
                        <a:cubicBezTo>
                          <a:pt x="5488" y="11823"/>
                          <a:pt x="6357" y="11271"/>
                          <a:pt x="6232" y="9989"/>
                        </a:cubicBezTo>
                        <a:cubicBezTo>
                          <a:pt x="6054" y="8171"/>
                          <a:pt x="4660" y="8345"/>
                          <a:pt x="6094" y="6770"/>
                        </a:cubicBezTo>
                        <a:cubicBezTo>
                          <a:pt x="7525" y="5202"/>
                          <a:pt x="8212" y="3902"/>
                          <a:pt x="4990" y="3195"/>
                        </a:cubicBezTo>
                        <a:cubicBezTo>
                          <a:pt x="1772" y="2491"/>
                          <a:pt x="960" y="2539"/>
                          <a:pt x="701" y="889"/>
                        </a:cubicBezTo>
                        <a:lnTo>
                          <a:pt x="1017" y="378"/>
                        </a:lnTo>
                        <a:cubicBezTo>
                          <a:pt x="1051" y="398"/>
                          <a:pt x="1095" y="404"/>
                          <a:pt x="1149" y="404"/>
                        </a:cubicBezTo>
                        <a:cubicBezTo>
                          <a:pt x="1209" y="404"/>
                          <a:pt x="1276" y="395"/>
                          <a:pt x="1351" y="370"/>
                        </a:cubicBezTo>
                        <a:cubicBezTo>
                          <a:pt x="1351" y="327"/>
                          <a:pt x="1351" y="286"/>
                          <a:pt x="1354" y="246"/>
                        </a:cubicBezTo>
                        <a:cubicBezTo>
                          <a:pt x="1357" y="189"/>
                          <a:pt x="1347" y="168"/>
                          <a:pt x="1340" y="159"/>
                        </a:cubicBezTo>
                        <a:cubicBezTo>
                          <a:pt x="1334" y="152"/>
                          <a:pt x="1327" y="148"/>
                          <a:pt x="1324" y="145"/>
                        </a:cubicBezTo>
                        <a:cubicBezTo>
                          <a:pt x="1317" y="138"/>
                          <a:pt x="1317" y="128"/>
                          <a:pt x="1324" y="88"/>
                        </a:cubicBezTo>
                        <a:cubicBezTo>
                          <a:pt x="1324" y="75"/>
                          <a:pt x="1314" y="64"/>
                          <a:pt x="1307" y="54"/>
                        </a:cubicBezTo>
                        <a:cubicBezTo>
                          <a:pt x="1290" y="31"/>
                          <a:pt x="1270" y="14"/>
                          <a:pt x="1246"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0" name="Google Shape;2150;p58"/>
                  <p:cNvSpPr/>
                  <p:nvPr/>
                </p:nvSpPr>
                <p:spPr>
                  <a:xfrm>
                    <a:off x="6050267" y="2004871"/>
                    <a:ext cx="48131" cy="115700"/>
                  </a:xfrm>
                  <a:custGeom>
                    <a:avLst/>
                    <a:gdLst/>
                    <a:ahLst/>
                    <a:cxnLst/>
                    <a:rect l="l" t="t" r="r" b="b"/>
                    <a:pathLst>
                      <a:path w="671" h="1613" extrusionOk="0">
                        <a:moveTo>
                          <a:pt x="367" y="0"/>
                        </a:moveTo>
                        <a:cubicBezTo>
                          <a:pt x="364" y="0"/>
                          <a:pt x="357" y="0"/>
                          <a:pt x="353" y="4"/>
                        </a:cubicBezTo>
                        <a:cubicBezTo>
                          <a:pt x="347" y="4"/>
                          <a:pt x="341" y="4"/>
                          <a:pt x="333" y="8"/>
                        </a:cubicBezTo>
                        <a:cubicBezTo>
                          <a:pt x="300" y="14"/>
                          <a:pt x="266" y="54"/>
                          <a:pt x="269" y="92"/>
                        </a:cubicBezTo>
                        <a:cubicBezTo>
                          <a:pt x="316" y="610"/>
                          <a:pt x="155" y="1010"/>
                          <a:pt x="17" y="1502"/>
                        </a:cubicBezTo>
                        <a:cubicBezTo>
                          <a:pt x="0" y="1569"/>
                          <a:pt x="51" y="1613"/>
                          <a:pt x="105" y="1613"/>
                        </a:cubicBezTo>
                        <a:cubicBezTo>
                          <a:pt x="135" y="1613"/>
                          <a:pt x="165" y="1600"/>
                          <a:pt x="185" y="1573"/>
                        </a:cubicBezTo>
                        <a:cubicBezTo>
                          <a:pt x="515" y="1108"/>
                          <a:pt x="670" y="586"/>
                          <a:pt x="434" y="51"/>
                        </a:cubicBezTo>
                        <a:cubicBezTo>
                          <a:pt x="428" y="21"/>
                          <a:pt x="397" y="0"/>
                          <a:pt x="367"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1" name="Google Shape;2151;p58"/>
                  <p:cNvSpPr/>
                  <p:nvPr/>
                </p:nvSpPr>
                <p:spPr>
                  <a:xfrm>
                    <a:off x="6031689" y="1893044"/>
                    <a:ext cx="39380" cy="75460"/>
                  </a:xfrm>
                  <a:custGeom>
                    <a:avLst/>
                    <a:gdLst/>
                    <a:ahLst/>
                    <a:cxnLst/>
                    <a:rect l="l" t="t" r="r" b="b"/>
                    <a:pathLst>
                      <a:path w="549" h="1052" extrusionOk="0">
                        <a:moveTo>
                          <a:pt x="54" y="1"/>
                        </a:moveTo>
                        <a:cubicBezTo>
                          <a:pt x="27" y="1"/>
                          <a:pt x="0" y="28"/>
                          <a:pt x="17" y="58"/>
                        </a:cubicBezTo>
                        <a:cubicBezTo>
                          <a:pt x="111" y="230"/>
                          <a:pt x="188" y="408"/>
                          <a:pt x="259" y="590"/>
                        </a:cubicBezTo>
                        <a:cubicBezTo>
                          <a:pt x="313" y="731"/>
                          <a:pt x="337" y="897"/>
                          <a:pt x="421" y="1024"/>
                        </a:cubicBezTo>
                        <a:cubicBezTo>
                          <a:pt x="434" y="1045"/>
                          <a:pt x="451" y="1051"/>
                          <a:pt x="468" y="1051"/>
                        </a:cubicBezTo>
                        <a:cubicBezTo>
                          <a:pt x="495" y="1051"/>
                          <a:pt x="522" y="1031"/>
                          <a:pt x="525" y="998"/>
                        </a:cubicBezTo>
                        <a:cubicBezTo>
                          <a:pt x="549" y="664"/>
                          <a:pt x="276" y="274"/>
                          <a:pt x="87" y="18"/>
                        </a:cubicBezTo>
                        <a:cubicBezTo>
                          <a:pt x="78" y="8"/>
                          <a:pt x="64" y="1"/>
                          <a:pt x="54"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2" name="Google Shape;2152;p58"/>
                  <p:cNvSpPr/>
                  <p:nvPr/>
                </p:nvSpPr>
                <p:spPr>
                  <a:xfrm>
                    <a:off x="6081398" y="1956095"/>
                    <a:ext cx="39165" cy="101283"/>
                  </a:xfrm>
                  <a:custGeom>
                    <a:avLst/>
                    <a:gdLst/>
                    <a:ahLst/>
                    <a:cxnLst/>
                    <a:rect l="l" t="t" r="r" b="b"/>
                    <a:pathLst>
                      <a:path w="546" h="1412" extrusionOk="0">
                        <a:moveTo>
                          <a:pt x="71" y="1"/>
                        </a:moveTo>
                        <a:cubicBezTo>
                          <a:pt x="34" y="1"/>
                          <a:pt x="0" y="34"/>
                          <a:pt x="28" y="74"/>
                        </a:cubicBezTo>
                        <a:cubicBezTo>
                          <a:pt x="256" y="462"/>
                          <a:pt x="317" y="899"/>
                          <a:pt x="283" y="1344"/>
                        </a:cubicBezTo>
                        <a:cubicBezTo>
                          <a:pt x="280" y="1387"/>
                          <a:pt x="314" y="1411"/>
                          <a:pt x="351" y="1411"/>
                        </a:cubicBezTo>
                        <a:cubicBezTo>
                          <a:pt x="378" y="1411"/>
                          <a:pt x="407" y="1395"/>
                          <a:pt x="415" y="1361"/>
                        </a:cubicBezTo>
                        <a:cubicBezTo>
                          <a:pt x="546" y="879"/>
                          <a:pt x="415" y="415"/>
                          <a:pt x="115" y="24"/>
                        </a:cubicBezTo>
                        <a:cubicBezTo>
                          <a:pt x="101" y="7"/>
                          <a:pt x="88" y="1"/>
                          <a:pt x="71"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3" name="Google Shape;2153;p58"/>
                  <p:cNvSpPr/>
                  <p:nvPr/>
                </p:nvSpPr>
                <p:spPr>
                  <a:xfrm>
                    <a:off x="6116402" y="1564953"/>
                    <a:ext cx="53654" cy="108743"/>
                  </a:xfrm>
                  <a:custGeom>
                    <a:avLst/>
                    <a:gdLst/>
                    <a:ahLst/>
                    <a:cxnLst/>
                    <a:rect l="l" t="t" r="r" b="b"/>
                    <a:pathLst>
                      <a:path w="748" h="1516" extrusionOk="0">
                        <a:moveTo>
                          <a:pt x="58" y="0"/>
                        </a:moveTo>
                        <a:cubicBezTo>
                          <a:pt x="28" y="0"/>
                          <a:pt x="0" y="44"/>
                          <a:pt x="31" y="71"/>
                        </a:cubicBezTo>
                        <a:cubicBezTo>
                          <a:pt x="428" y="425"/>
                          <a:pt x="465" y="980"/>
                          <a:pt x="270" y="1451"/>
                        </a:cubicBezTo>
                        <a:cubicBezTo>
                          <a:pt x="256" y="1485"/>
                          <a:pt x="290" y="1515"/>
                          <a:pt x="323" y="1515"/>
                        </a:cubicBezTo>
                        <a:cubicBezTo>
                          <a:pt x="334" y="1515"/>
                          <a:pt x="348" y="1512"/>
                          <a:pt x="357" y="1501"/>
                        </a:cubicBezTo>
                        <a:cubicBezTo>
                          <a:pt x="748" y="1030"/>
                          <a:pt x="563" y="336"/>
                          <a:pt x="78" y="7"/>
                        </a:cubicBezTo>
                        <a:cubicBezTo>
                          <a:pt x="71" y="4"/>
                          <a:pt x="65" y="0"/>
                          <a:pt x="58"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4" name="Google Shape;2154;p58"/>
                  <p:cNvSpPr/>
                  <p:nvPr/>
                </p:nvSpPr>
                <p:spPr>
                  <a:xfrm>
                    <a:off x="5672611" y="1378743"/>
                    <a:ext cx="45979" cy="70582"/>
                  </a:xfrm>
                  <a:custGeom>
                    <a:avLst/>
                    <a:gdLst/>
                    <a:ahLst/>
                    <a:cxnLst/>
                    <a:rect l="l" t="t" r="r" b="b"/>
                    <a:pathLst>
                      <a:path w="641" h="984" extrusionOk="0">
                        <a:moveTo>
                          <a:pt x="41" y="0"/>
                        </a:moveTo>
                        <a:cubicBezTo>
                          <a:pt x="20" y="0"/>
                          <a:pt x="0" y="17"/>
                          <a:pt x="7" y="41"/>
                        </a:cubicBezTo>
                        <a:cubicBezTo>
                          <a:pt x="101" y="364"/>
                          <a:pt x="263" y="785"/>
                          <a:pt x="559" y="977"/>
                        </a:cubicBezTo>
                        <a:cubicBezTo>
                          <a:pt x="566" y="980"/>
                          <a:pt x="576" y="984"/>
                          <a:pt x="583" y="984"/>
                        </a:cubicBezTo>
                        <a:cubicBezTo>
                          <a:pt x="617" y="984"/>
                          <a:pt x="640" y="943"/>
                          <a:pt x="623" y="909"/>
                        </a:cubicBezTo>
                        <a:cubicBezTo>
                          <a:pt x="546" y="755"/>
                          <a:pt x="418" y="623"/>
                          <a:pt x="323" y="476"/>
                        </a:cubicBezTo>
                        <a:cubicBezTo>
                          <a:pt x="229" y="327"/>
                          <a:pt x="142" y="176"/>
                          <a:pt x="64" y="17"/>
                        </a:cubicBezTo>
                        <a:cubicBezTo>
                          <a:pt x="61" y="4"/>
                          <a:pt x="51" y="0"/>
                          <a:pt x="41"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5" name="Google Shape;2155;p58"/>
                  <p:cNvSpPr/>
                  <p:nvPr/>
                </p:nvSpPr>
                <p:spPr>
                  <a:xfrm>
                    <a:off x="5718733" y="1428738"/>
                    <a:ext cx="51215" cy="37515"/>
                  </a:xfrm>
                  <a:custGeom>
                    <a:avLst/>
                    <a:gdLst/>
                    <a:ahLst/>
                    <a:cxnLst/>
                    <a:rect l="l" t="t" r="r" b="b"/>
                    <a:pathLst>
                      <a:path w="714" h="523" extrusionOk="0">
                        <a:moveTo>
                          <a:pt x="54" y="1"/>
                        </a:moveTo>
                        <a:cubicBezTo>
                          <a:pt x="27" y="1"/>
                          <a:pt x="0" y="27"/>
                          <a:pt x="20" y="54"/>
                        </a:cubicBezTo>
                        <a:cubicBezTo>
                          <a:pt x="162" y="250"/>
                          <a:pt x="394" y="489"/>
                          <a:pt x="647" y="523"/>
                        </a:cubicBezTo>
                        <a:lnTo>
                          <a:pt x="653" y="523"/>
                        </a:lnTo>
                        <a:cubicBezTo>
                          <a:pt x="690" y="523"/>
                          <a:pt x="714" y="475"/>
                          <a:pt x="677" y="448"/>
                        </a:cubicBezTo>
                        <a:cubicBezTo>
                          <a:pt x="458" y="300"/>
                          <a:pt x="249" y="223"/>
                          <a:pt x="75" y="10"/>
                        </a:cubicBezTo>
                        <a:cubicBezTo>
                          <a:pt x="71" y="4"/>
                          <a:pt x="61" y="1"/>
                          <a:pt x="54"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6" name="Google Shape;2156;p58"/>
                  <p:cNvSpPr/>
                  <p:nvPr/>
                </p:nvSpPr>
                <p:spPr>
                  <a:xfrm>
                    <a:off x="6123431" y="1583029"/>
                    <a:ext cx="65776" cy="181190"/>
                  </a:xfrm>
                  <a:custGeom>
                    <a:avLst/>
                    <a:gdLst/>
                    <a:ahLst/>
                    <a:cxnLst/>
                    <a:rect l="l" t="t" r="r" b="b"/>
                    <a:pathLst>
                      <a:path w="917" h="2526" extrusionOk="0">
                        <a:moveTo>
                          <a:pt x="553" y="0"/>
                        </a:moveTo>
                        <a:cubicBezTo>
                          <a:pt x="542" y="0"/>
                          <a:pt x="528" y="11"/>
                          <a:pt x="536" y="24"/>
                        </a:cubicBezTo>
                        <a:cubicBezTo>
                          <a:pt x="778" y="883"/>
                          <a:pt x="569" y="1725"/>
                          <a:pt x="37" y="2424"/>
                        </a:cubicBezTo>
                        <a:cubicBezTo>
                          <a:pt x="0" y="2472"/>
                          <a:pt x="51" y="2525"/>
                          <a:pt x="98" y="2525"/>
                        </a:cubicBezTo>
                        <a:cubicBezTo>
                          <a:pt x="115" y="2525"/>
                          <a:pt x="132" y="2519"/>
                          <a:pt x="141" y="2505"/>
                        </a:cubicBezTo>
                        <a:cubicBezTo>
                          <a:pt x="778" y="1829"/>
                          <a:pt x="916" y="866"/>
                          <a:pt x="573" y="14"/>
                        </a:cubicBezTo>
                        <a:cubicBezTo>
                          <a:pt x="569" y="4"/>
                          <a:pt x="559" y="0"/>
                          <a:pt x="553"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7" name="Google Shape;2157;p58"/>
                  <p:cNvSpPr/>
                  <p:nvPr/>
                </p:nvSpPr>
                <p:spPr>
                  <a:xfrm>
                    <a:off x="6116186" y="1498029"/>
                    <a:ext cx="107021" cy="102000"/>
                  </a:xfrm>
                  <a:custGeom>
                    <a:avLst/>
                    <a:gdLst/>
                    <a:ahLst/>
                    <a:cxnLst/>
                    <a:rect l="l" t="t" r="r" b="b"/>
                    <a:pathLst>
                      <a:path w="1492" h="1422" extrusionOk="0">
                        <a:moveTo>
                          <a:pt x="276" y="1"/>
                        </a:moveTo>
                        <a:cubicBezTo>
                          <a:pt x="199" y="1"/>
                          <a:pt x="118" y="7"/>
                          <a:pt x="37" y="28"/>
                        </a:cubicBezTo>
                        <a:cubicBezTo>
                          <a:pt x="0" y="37"/>
                          <a:pt x="14" y="88"/>
                          <a:pt x="48" y="88"/>
                        </a:cubicBezTo>
                        <a:cubicBezTo>
                          <a:pt x="734" y="155"/>
                          <a:pt x="1215" y="643"/>
                          <a:pt x="1202" y="1350"/>
                        </a:cubicBezTo>
                        <a:cubicBezTo>
                          <a:pt x="1202" y="1395"/>
                          <a:pt x="1239" y="1421"/>
                          <a:pt x="1276" y="1421"/>
                        </a:cubicBezTo>
                        <a:cubicBezTo>
                          <a:pt x="1306" y="1421"/>
                          <a:pt x="1336" y="1404"/>
                          <a:pt x="1344" y="1367"/>
                        </a:cubicBezTo>
                        <a:cubicBezTo>
                          <a:pt x="1491" y="684"/>
                          <a:pt x="960" y="1"/>
                          <a:pt x="276"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8" name="Google Shape;2158;p58"/>
                  <p:cNvSpPr/>
                  <p:nvPr/>
                </p:nvSpPr>
                <p:spPr>
                  <a:xfrm>
                    <a:off x="5931698" y="1445380"/>
                    <a:ext cx="103148" cy="30270"/>
                  </a:xfrm>
                  <a:custGeom>
                    <a:avLst/>
                    <a:gdLst/>
                    <a:ahLst/>
                    <a:cxnLst/>
                    <a:rect l="l" t="t" r="r" b="b"/>
                    <a:pathLst>
                      <a:path w="1438" h="422" extrusionOk="0">
                        <a:moveTo>
                          <a:pt x="75" y="1"/>
                        </a:moveTo>
                        <a:cubicBezTo>
                          <a:pt x="14" y="1"/>
                          <a:pt x="0" y="109"/>
                          <a:pt x="64" y="119"/>
                        </a:cubicBezTo>
                        <a:cubicBezTo>
                          <a:pt x="502" y="179"/>
                          <a:pt x="913" y="304"/>
                          <a:pt x="1333" y="418"/>
                        </a:cubicBezTo>
                        <a:cubicBezTo>
                          <a:pt x="1340" y="422"/>
                          <a:pt x="1343" y="422"/>
                          <a:pt x="1350" y="422"/>
                        </a:cubicBezTo>
                        <a:cubicBezTo>
                          <a:pt x="1404" y="422"/>
                          <a:pt x="1438" y="337"/>
                          <a:pt x="1380" y="311"/>
                        </a:cubicBezTo>
                        <a:cubicBezTo>
                          <a:pt x="973" y="122"/>
                          <a:pt x="526" y="44"/>
                          <a:pt x="81"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59" name="Google Shape;2159;p58"/>
                  <p:cNvSpPr/>
                  <p:nvPr/>
                </p:nvSpPr>
                <p:spPr>
                  <a:xfrm>
                    <a:off x="6195591" y="1560577"/>
                    <a:ext cx="45979" cy="134063"/>
                  </a:xfrm>
                  <a:custGeom>
                    <a:avLst/>
                    <a:gdLst/>
                    <a:ahLst/>
                    <a:cxnLst/>
                    <a:rect l="l" t="t" r="r" b="b"/>
                    <a:pathLst>
                      <a:path w="641" h="1869" extrusionOk="0">
                        <a:moveTo>
                          <a:pt x="496" y="1"/>
                        </a:moveTo>
                        <a:cubicBezTo>
                          <a:pt x="485" y="1"/>
                          <a:pt x="476" y="7"/>
                          <a:pt x="476" y="21"/>
                        </a:cubicBezTo>
                        <a:cubicBezTo>
                          <a:pt x="469" y="680"/>
                          <a:pt x="300" y="1202"/>
                          <a:pt x="14" y="1795"/>
                        </a:cubicBezTo>
                        <a:cubicBezTo>
                          <a:pt x="1" y="1828"/>
                          <a:pt x="27" y="1869"/>
                          <a:pt x="58" y="1869"/>
                        </a:cubicBezTo>
                        <a:cubicBezTo>
                          <a:pt x="68" y="1869"/>
                          <a:pt x="82" y="1862"/>
                          <a:pt x="92" y="1852"/>
                        </a:cubicBezTo>
                        <a:cubicBezTo>
                          <a:pt x="506" y="1357"/>
                          <a:pt x="641" y="637"/>
                          <a:pt x="512" y="14"/>
                        </a:cubicBezTo>
                        <a:cubicBezTo>
                          <a:pt x="512" y="4"/>
                          <a:pt x="502" y="1"/>
                          <a:pt x="496"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0" name="Google Shape;2160;p58"/>
                  <p:cNvSpPr/>
                  <p:nvPr/>
                </p:nvSpPr>
                <p:spPr>
                  <a:xfrm>
                    <a:off x="6098541" y="1830998"/>
                    <a:ext cx="108025" cy="182912"/>
                  </a:xfrm>
                  <a:custGeom>
                    <a:avLst/>
                    <a:gdLst/>
                    <a:ahLst/>
                    <a:cxnLst/>
                    <a:rect l="l" t="t" r="r" b="b"/>
                    <a:pathLst>
                      <a:path w="1506" h="2550" extrusionOk="0">
                        <a:moveTo>
                          <a:pt x="677" y="1"/>
                        </a:moveTo>
                        <a:cubicBezTo>
                          <a:pt x="667" y="1"/>
                          <a:pt x="657" y="5"/>
                          <a:pt x="650" y="14"/>
                        </a:cubicBezTo>
                        <a:cubicBezTo>
                          <a:pt x="0" y="768"/>
                          <a:pt x="375" y="2280"/>
                          <a:pt x="1360" y="2546"/>
                        </a:cubicBezTo>
                        <a:cubicBezTo>
                          <a:pt x="1371" y="2546"/>
                          <a:pt x="1380" y="2550"/>
                          <a:pt x="1388" y="2550"/>
                        </a:cubicBezTo>
                        <a:cubicBezTo>
                          <a:pt x="1468" y="2550"/>
                          <a:pt x="1506" y="2449"/>
                          <a:pt x="1455" y="2384"/>
                        </a:cubicBezTo>
                        <a:cubicBezTo>
                          <a:pt x="1206" y="2085"/>
                          <a:pt x="930" y="1812"/>
                          <a:pt x="774" y="1445"/>
                        </a:cubicBezTo>
                        <a:cubicBezTo>
                          <a:pt x="572" y="967"/>
                          <a:pt x="653" y="553"/>
                          <a:pt x="721" y="58"/>
                        </a:cubicBezTo>
                        <a:cubicBezTo>
                          <a:pt x="724" y="31"/>
                          <a:pt x="704" y="1"/>
                          <a:pt x="677"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1" name="Google Shape;2161;p58"/>
                  <p:cNvSpPr/>
                  <p:nvPr/>
                </p:nvSpPr>
                <p:spPr>
                  <a:xfrm>
                    <a:off x="5603822" y="1290372"/>
                    <a:ext cx="107236" cy="95688"/>
                  </a:xfrm>
                  <a:custGeom>
                    <a:avLst/>
                    <a:gdLst/>
                    <a:ahLst/>
                    <a:cxnLst/>
                    <a:rect l="l" t="t" r="r" b="b"/>
                    <a:pathLst>
                      <a:path w="1495" h="1334" extrusionOk="0">
                        <a:moveTo>
                          <a:pt x="1387" y="617"/>
                        </a:moveTo>
                        <a:cubicBezTo>
                          <a:pt x="1316" y="748"/>
                          <a:pt x="1195" y="886"/>
                          <a:pt x="1040" y="1004"/>
                        </a:cubicBezTo>
                        <a:cubicBezTo>
                          <a:pt x="687" y="1270"/>
                          <a:pt x="283" y="1333"/>
                          <a:pt x="137" y="1145"/>
                        </a:cubicBezTo>
                        <a:cubicBezTo>
                          <a:pt x="134" y="1142"/>
                          <a:pt x="131" y="1139"/>
                          <a:pt x="131" y="1131"/>
                        </a:cubicBezTo>
                        <a:cubicBezTo>
                          <a:pt x="0" y="937"/>
                          <a:pt x="171" y="576"/>
                          <a:pt x="518" y="314"/>
                        </a:cubicBezTo>
                        <a:cubicBezTo>
                          <a:pt x="835" y="78"/>
                          <a:pt x="1181" y="0"/>
                          <a:pt x="1357" y="118"/>
                        </a:cubicBezTo>
                        <a:cubicBezTo>
                          <a:pt x="1380" y="132"/>
                          <a:pt x="1400" y="149"/>
                          <a:pt x="1420" y="172"/>
                        </a:cubicBezTo>
                        <a:cubicBezTo>
                          <a:pt x="1427" y="182"/>
                          <a:pt x="1437" y="193"/>
                          <a:pt x="1437" y="206"/>
                        </a:cubicBezTo>
                        <a:cubicBezTo>
                          <a:pt x="1495" y="314"/>
                          <a:pt x="1471" y="462"/>
                          <a:pt x="1387" y="617"/>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grpSp>
            <p:nvGrpSpPr>
              <p:cNvPr id="2162" name="Google Shape;2162;p58"/>
              <p:cNvGrpSpPr/>
              <p:nvPr/>
            </p:nvGrpSpPr>
            <p:grpSpPr>
              <a:xfrm>
                <a:off x="4599450" y="2013262"/>
                <a:ext cx="3172862" cy="2402602"/>
                <a:chOff x="4599450" y="2013262"/>
                <a:chExt cx="3172862" cy="2402602"/>
              </a:xfrm>
            </p:grpSpPr>
            <p:sp>
              <p:nvSpPr>
                <p:cNvPr id="2163" name="Google Shape;2163;p58"/>
                <p:cNvSpPr/>
                <p:nvPr/>
              </p:nvSpPr>
              <p:spPr>
                <a:xfrm>
                  <a:off x="4599450" y="2073046"/>
                  <a:ext cx="3172862" cy="2342570"/>
                </a:xfrm>
                <a:custGeom>
                  <a:avLst/>
                  <a:gdLst/>
                  <a:ahLst/>
                  <a:cxnLst/>
                  <a:rect l="l" t="t" r="r" b="b"/>
                  <a:pathLst>
                    <a:path w="38424" h="28369" extrusionOk="0">
                      <a:moveTo>
                        <a:pt x="3262" y="25201"/>
                      </a:moveTo>
                      <a:cubicBezTo>
                        <a:pt x="6521" y="28368"/>
                        <a:pt x="8638" y="27416"/>
                        <a:pt x="11362" y="26602"/>
                      </a:cubicBezTo>
                      <a:cubicBezTo>
                        <a:pt x="13371" y="27931"/>
                        <a:pt x="16993" y="27843"/>
                        <a:pt x="20088" y="26917"/>
                      </a:cubicBezTo>
                      <a:cubicBezTo>
                        <a:pt x="23433" y="28328"/>
                        <a:pt x="26382" y="27315"/>
                        <a:pt x="28126" y="26524"/>
                      </a:cubicBezTo>
                      <a:cubicBezTo>
                        <a:pt x="30516" y="27453"/>
                        <a:pt x="33418" y="27860"/>
                        <a:pt x="35785" y="25827"/>
                      </a:cubicBezTo>
                      <a:cubicBezTo>
                        <a:pt x="36434" y="25268"/>
                        <a:pt x="37000" y="24114"/>
                        <a:pt x="37431" y="22837"/>
                      </a:cubicBezTo>
                      <a:cubicBezTo>
                        <a:pt x="38246" y="20461"/>
                        <a:pt x="38424" y="15432"/>
                        <a:pt x="38387" y="14910"/>
                      </a:cubicBezTo>
                      <a:cubicBezTo>
                        <a:pt x="38027" y="10028"/>
                        <a:pt x="37104" y="3555"/>
                        <a:pt x="32421" y="1710"/>
                      </a:cubicBezTo>
                      <a:cubicBezTo>
                        <a:pt x="30880" y="1098"/>
                        <a:pt x="29048" y="623"/>
                        <a:pt x="27403" y="879"/>
                      </a:cubicBezTo>
                      <a:cubicBezTo>
                        <a:pt x="26638" y="1003"/>
                        <a:pt x="25914" y="1279"/>
                        <a:pt x="25274" y="1778"/>
                      </a:cubicBezTo>
                      <a:cubicBezTo>
                        <a:pt x="23537" y="0"/>
                        <a:pt x="19243" y="458"/>
                        <a:pt x="17337" y="1906"/>
                      </a:cubicBezTo>
                      <a:cubicBezTo>
                        <a:pt x="16508" y="1468"/>
                        <a:pt x="14826" y="731"/>
                        <a:pt x="12705" y="1646"/>
                      </a:cubicBezTo>
                      <a:cubicBezTo>
                        <a:pt x="12210" y="1340"/>
                        <a:pt x="11385" y="1495"/>
                        <a:pt x="10921" y="1306"/>
                      </a:cubicBezTo>
                      <a:cubicBezTo>
                        <a:pt x="10298" y="1060"/>
                        <a:pt x="9709" y="919"/>
                        <a:pt x="9143" y="875"/>
                      </a:cubicBezTo>
                      <a:cubicBezTo>
                        <a:pt x="5168" y="539"/>
                        <a:pt x="2636" y="4770"/>
                        <a:pt x="1683" y="7541"/>
                      </a:cubicBezTo>
                      <a:cubicBezTo>
                        <a:pt x="819" y="10059"/>
                        <a:pt x="0" y="22029"/>
                        <a:pt x="3262" y="2520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164" name="Google Shape;2164;p58"/>
                <p:cNvGrpSpPr/>
                <p:nvPr/>
              </p:nvGrpSpPr>
              <p:grpSpPr>
                <a:xfrm>
                  <a:off x="4599698" y="2013262"/>
                  <a:ext cx="3090865" cy="2402602"/>
                  <a:chOff x="4599698" y="2013262"/>
                  <a:chExt cx="3090865" cy="2402602"/>
                </a:xfrm>
              </p:grpSpPr>
              <p:sp>
                <p:nvSpPr>
                  <p:cNvPr id="2165" name="Google Shape;2165;p58"/>
                  <p:cNvSpPr/>
                  <p:nvPr/>
                </p:nvSpPr>
                <p:spPr>
                  <a:xfrm>
                    <a:off x="4793923" y="2114043"/>
                    <a:ext cx="388059" cy="208734"/>
                  </a:xfrm>
                  <a:custGeom>
                    <a:avLst/>
                    <a:gdLst/>
                    <a:ahLst/>
                    <a:cxnLst/>
                    <a:rect l="l" t="t" r="r" b="b"/>
                    <a:pathLst>
                      <a:path w="5410" h="2910" extrusionOk="0">
                        <a:moveTo>
                          <a:pt x="5409" y="0"/>
                        </a:moveTo>
                        <a:cubicBezTo>
                          <a:pt x="5195" y="0"/>
                          <a:pt x="4982" y="24"/>
                          <a:pt x="4774" y="74"/>
                        </a:cubicBezTo>
                        <a:cubicBezTo>
                          <a:pt x="3484" y="404"/>
                          <a:pt x="1542" y="1424"/>
                          <a:pt x="0" y="2909"/>
                        </a:cubicBezTo>
                        <a:lnTo>
                          <a:pt x="0" y="2909"/>
                        </a:lnTo>
                        <a:cubicBezTo>
                          <a:pt x="1542" y="1424"/>
                          <a:pt x="3484" y="404"/>
                          <a:pt x="4774" y="74"/>
                        </a:cubicBezTo>
                        <a:cubicBezTo>
                          <a:pt x="4982" y="24"/>
                          <a:pt x="5195" y="0"/>
                          <a:pt x="5409" y="0"/>
                        </a:cubicBezTo>
                        <a:close/>
                        <a:moveTo>
                          <a:pt x="5409" y="0"/>
                        </a:moveTo>
                        <a:lnTo>
                          <a:pt x="5409" y="0"/>
                        </a:lnTo>
                        <a:lnTo>
                          <a:pt x="5409" y="0"/>
                        </a:lnTo>
                        <a:close/>
                      </a:path>
                    </a:pathLst>
                  </a:custGeom>
                  <a:solidFill>
                    <a:srgbClr val="A7461C"/>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6" name="Google Shape;2166;p58"/>
                  <p:cNvSpPr/>
                  <p:nvPr/>
                </p:nvSpPr>
                <p:spPr>
                  <a:xfrm>
                    <a:off x="6183038" y="2515109"/>
                    <a:ext cx="73738" cy="657836"/>
                  </a:xfrm>
                  <a:custGeom>
                    <a:avLst/>
                    <a:gdLst/>
                    <a:ahLst/>
                    <a:cxnLst/>
                    <a:rect l="l" t="t" r="r" b="b"/>
                    <a:pathLst>
                      <a:path w="1028" h="9171" extrusionOk="0">
                        <a:moveTo>
                          <a:pt x="4" y="54"/>
                        </a:moveTo>
                        <a:cubicBezTo>
                          <a:pt x="166" y="3030"/>
                          <a:pt x="236" y="6009"/>
                          <a:pt x="381" y="8985"/>
                        </a:cubicBezTo>
                        <a:cubicBezTo>
                          <a:pt x="388" y="9119"/>
                          <a:pt x="610" y="9170"/>
                          <a:pt x="631" y="9018"/>
                        </a:cubicBezTo>
                        <a:cubicBezTo>
                          <a:pt x="1027" y="6097"/>
                          <a:pt x="785" y="2905"/>
                          <a:pt x="81" y="41"/>
                        </a:cubicBezTo>
                        <a:cubicBezTo>
                          <a:pt x="71" y="0"/>
                          <a:pt x="0" y="7"/>
                          <a:pt x="4" y="5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7" name="Google Shape;2167;p58"/>
                  <p:cNvSpPr/>
                  <p:nvPr/>
                </p:nvSpPr>
                <p:spPr>
                  <a:xfrm>
                    <a:off x="6099975" y="2914715"/>
                    <a:ext cx="49135" cy="287637"/>
                  </a:xfrm>
                  <a:custGeom>
                    <a:avLst/>
                    <a:gdLst/>
                    <a:ahLst/>
                    <a:cxnLst/>
                    <a:rect l="l" t="t" r="r" b="b"/>
                    <a:pathLst>
                      <a:path w="685" h="4010" extrusionOk="0">
                        <a:moveTo>
                          <a:pt x="220" y="145"/>
                        </a:moveTo>
                        <a:cubicBezTo>
                          <a:pt x="105" y="1370"/>
                          <a:pt x="1" y="2683"/>
                          <a:pt x="237" y="3899"/>
                        </a:cubicBezTo>
                        <a:cubicBezTo>
                          <a:pt x="257" y="4010"/>
                          <a:pt x="439" y="4010"/>
                          <a:pt x="459" y="3899"/>
                        </a:cubicBezTo>
                        <a:cubicBezTo>
                          <a:pt x="684" y="2680"/>
                          <a:pt x="569" y="1370"/>
                          <a:pt x="442" y="145"/>
                        </a:cubicBezTo>
                        <a:cubicBezTo>
                          <a:pt x="428" y="4"/>
                          <a:pt x="233" y="1"/>
                          <a:pt x="220" y="145"/>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8" name="Google Shape;2168;p58"/>
                  <p:cNvSpPr/>
                  <p:nvPr/>
                </p:nvSpPr>
                <p:spPr>
                  <a:xfrm>
                    <a:off x="6269975" y="3086579"/>
                    <a:ext cx="34359" cy="210384"/>
                  </a:xfrm>
                  <a:custGeom>
                    <a:avLst/>
                    <a:gdLst/>
                    <a:ahLst/>
                    <a:cxnLst/>
                    <a:rect l="l" t="t" r="r" b="b"/>
                    <a:pathLst>
                      <a:path w="479" h="2933" extrusionOk="0">
                        <a:moveTo>
                          <a:pt x="105" y="122"/>
                        </a:moveTo>
                        <a:cubicBezTo>
                          <a:pt x="85" y="1014"/>
                          <a:pt x="0" y="1923"/>
                          <a:pt x="45" y="2812"/>
                        </a:cubicBezTo>
                        <a:cubicBezTo>
                          <a:pt x="51" y="2910"/>
                          <a:pt x="186" y="2933"/>
                          <a:pt x="216" y="2836"/>
                        </a:cubicBezTo>
                        <a:cubicBezTo>
                          <a:pt x="479" y="1963"/>
                          <a:pt x="435" y="987"/>
                          <a:pt x="277" y="99"/>
                        </a:cubicBezTo>
                        <a:cubicBezTo>
                          <a:pt x="260" y="1"/>
                          <a:pt x="105" y="28"/>
                          <a:pt x="105" y="122"/>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69" name="Google Shape;2169;p58"/>
                  <p:cNvSpPr/>
                  <p:nvPr/>
                </p:nvSpPr>
                <p:spPr>
                  <a:xfrm>
                    <a:off x="6160157" y="3277595"/>
                    <a:ext cx="59679" cy="206080"/>
                  </a:xfrm>
                  <a:custGeom>
                    <a:avLst/>
                    <a:gdLst/>
                    <a:ahLst/>
                    <a:cxnLst/>
                    <a:rect l="l" t="t" r="r" b="b"/>
                    <a:pathLst>
                      <a:path w="832" h="2873" extrusionOk="0">
                        <a:moveTo>
                          <a:pt x="293" y="116"/>
                        </a:moveTo>
                        <a:cubicBezTo>
                          <a:pt x="74" y="950"/>
                          <a:pt x="0" y="1890"/>
                          <a:pt x="266" y="2721"/>
                        </a:cubicBezTo>
                        <a:cubicBezTo>
                          <a:pt x="313" y="2869"/>
                          <a:pt x="525" y="2872"/>
                          <a:pt x="572" y="2721"/>
                        </a:cubicBezTo>
                        <a:cubicBezTo>
                          <a:pt x="832" y="1890"/>
                          <a:pt x="748" y="950"/>
                          <a:pt x="521" y="116"/>
                        </a:cubicBezTo>
                        <a:cubicBezTo>
                          <a:pt x="491" y="1"/>
                          <a:pt x="323" y="1"/>
                          <a:pt x="293" y="116"/>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0" name="Google Shape;2170;p58"/>
                  <p:cNvSpPr/>
                  <p:nvPr/>
                </p:nvSpPr>
                <p:spPr>
                  <a:xfrm>
                    <a:off x="6238055" y="3465742"/>
                    <a:ext cx="53224" cy="247827"/>
                  </a:xfrm>
                  <a:custGeom>
                    <a:avLst/>
                    <a:gdLst/>
                    <a:ahLst/>
                    <a:cxnLst/>
                    <a:rect l="l" t="t" r="r" b="b"/>
                    <a:pathLst>
                      <a:path w="742" h="3455" extrusionOk="0">
                        <a:moveTo>
                          <a:pt x="288" y="41"/>
                        </a:moveTo>
                        <a:cubicBezTo>
                          <a:pt x="159" y="1125"/>
                          <a:pt x="167" y="2222"/>
                          <a:pt x="18" y="3310"/>
                        </a:cubicBezTo>
                        <a:cubicBezTo>
                          <a:pt x="1" y="3414"/>
                          <a:pt x="139" y="3454"/>
                          <a:pt x="176" y="3353"/>
                        </a:cubicBezTo>
                        <a:cubicBezTo>
                          <a:pt x="580" y="2326"/>
                          <a:pt x="742" y="1088"/>
                          <a:pt x="344" y="30"/>
                        </a:cubicBezTo>
                        <a:cubicBezTo>
                          <a:pt x="331" y="0"/>
                          <a:pt x="294" y="7"/>
                          <a:pt x="288" y="41"/>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1" name="Google Shape;2171;p58"/>
                  <p:cNvSpPr/>
                  <p:nvPr/>
                </p:nvSpPr>
                <p:spPr>
                  <a:xfrm>
                    <a:off x="6088427" y="3595357"/>
                    <a:ext cx="36008" cy="184346"/>
                  </a:xfrm>
                  <a:custGeom>
                    <a:avLst/>
                    <a:gdLst/>
                    <a:ahLst/>
                    <a:cxnLst/>
                    <a:rect l="l" t="t" r="r" b="b"/>
                    <a:pathLst>
                      <a:path w="502" h="2570" extrusionOk="0">
                        <a:moveTo>
                          <a:pt x="128" y="21"/>
                        </a:moveTo>
                        <a:cubicBezTo>
                          <a:pt x="0" y="364"/>
                          <a:pt x="78" y="782"/>
                          <a:pt x="67" y="1146"/>
                        </a:cubicBezTo>
                        <a:cubicBezTo>
                          <a:pt x="57" y="1573"/>
                          <a:pt x="44" y="2004"/>
                          <a:pt x="37" y="2432"/>
                        </a:cubicBezTo>
                        <a:cubicBezTo>
                          <a:pt x="37" y="2522"/>
                          <a:pt x="179" y="2570"/>
                          <a:pt x="216" y="2482"/>
                        </a:cubicBezTo>
                        <a:cubicBezTo>
                          <a:pt x="404" y="2055"/>
                          <a:pt x="502" y="1613"/>
                          <a:pt x="478" y="1146"/>
                        </a:cubicBezTo>
                        <a:cubicBezTo>
                          <a:pt x="461" y="772"/>
                          <a:pt x="431" y="294"/>
                          <a:pt x="162" y="15"/>
                        </a:cubicBezTo>
                        <a:cubicBezTo>
                          <a:pt x="152" y="1"/>
                          <a:pt x="132" y="8"/>
                          <a:pt x="128" y="21"/>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2" name="Google Shape;2172;p58"/>
                  <p:cNvSpPr/>
                  <p:nvPr/>
                </p:nvSpPr>
                <p:spPr>
                  <a:xfrm>
                    <a:off x="6237122" y="3767293"/>
                    <a:ext cx="72017" cy="212106"/>
                  </a:xfrm>
                  <a:custGeom>
                    <a:avLst/>
                    <a:gdLst/>
                    <a:ahLst/>
                    <a:cxnLst/>
                    <a:rect l="l" t="t" r="r" b="b"/>
                    <a:pathLst>
                      <a:path w="1004" h="2957" extrusionOk="0">
                        <a:moveTo>
                          <a:pt x="634" y="116"/>
                        </a:moveTo>
                        <a:cubicBezTo>
                          <a:pt x="435" y="1001"/>
                          <a:pt x="270" y="1890"/>
                          <a:pt x="31" y="2771"/>
                        </a:cubicBezTo>
                        <a:cubicBezTo>
                          <a:pt x="1" y="2892"/>
                          <a:pt x="163" y="2956"/>
                          <a:pt x="226" y="2855"/>
                        </a:cubicBezTo>
                        <a:cubicBezTo>
                          <a:pt x="745" y="2055"/>
                          <a:pt x="1004" y="1065"/>
                          <a:pt x="856" y="116"/>
                        </a:cubicBezTo>
                        <a:cubicBezTo>
                          <a:pt x="839" y="1"/>
                          <a:pt x="660" y="7"/>
                          <a:pt x="634" y="116"/>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3" name="Google Shape;2173;p58"/>
                  <p:cNvSpPr/>
                  <p:nvPr/>
                </p:nvSpPr>
                <p:spPr>
                  <a:xfrm>
                    <a:off x="6137203" y="3848419"/>
                    <a:ext cx="42966" cy="144751"/>
                  </a:xfrm>
                  <a:custGeom>
                    <a:avLst/>
                    <a:gdLst/>
                    <a:ahLst/>
                    <a:cxnLst/>
                    <a:rect l="l" t="t" r="r" b="b"/>
                    <a:pathLst>
                      <a:path w="599" h="2018" extrusionOk="0">
                        <a:moveTo>
                          <a:pt x="462" y="79"/>
                        </a:moveTo>
                        <a:cubicBezTo>
                          <a:pt x="286" y="691"/>
                          <a:pt x="78" y="1307"/>
                          <a:pt x="10" y="1940"/>
                        </a:cubicBezTo>
                        <a:cubicBezTo>
                          <a:pt x="0" y="2018"/>
                          <a:pt x="111" y="2018"/>
                          <a:pt x="134" y="1957"/>
                        </a:cubicBezTo>
                        <a:cubicBezTo>
                          <a:pt x="364" y="1368"/>
                          <a:pt x="458" y="728"/>
                          <a:pt x="583" y="112"/>
                        </a:cubicBezTo>
                        <a:cubicBezTo>
                          <a:pt x="599" y="35"/>
                          <a:pt x="485" y="1"/>
                          <a:pt x="462" y="79"/>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4" name="Google Shape;2174;p58"/>
                  <p:cNvSpPr/>
                  <p:nvPr/>
                </p:nvSpPr>
                <p:spPr>
                  <a:xfrm>
                    <a:off x="7104979" y="2593581"/>
                    <a:ext cx="43755" cy="201203"/>
                  </a:xfrm>
                  <a:custGeom>
                    <a:avLst/>
                    <a:gdLst/>
                    <a:ahLst/>
                    <a:cxnLst/>
                    <a:rect l="l" t="t" r="r" b="b"/>
                    <a:pathLst>
                      <a:path w="610" h="2805" extrusionOk="0">
                        <a:moveTo>
                          <a:pt x="88" y="70"/>
                        </a:moveTo>
                        <a:cubicBezTo>
                          <a:pt x="21" y="976"/>
                          <a:pt x="1" y="1801"/>
                          <a:pt x="280" y="2673"/>
                        </a:cubicBezTo>
                        <a:cubicBezTo>
                          <a:pt x="321" y="2804"/>
                          <a:pt x="492" y="2771"/>
                          <a:pt x="506" y="2643"/>
                        </a:cubicBezTo>
                        <a:cubicBezTo>
                          <a:pt x="610" y="1737"/>
                          <a:pt x="428" y="932"/>
                          <a:pt x="189" y="57"/>
                        </a:cubicBezTo>
                        <a:cubicBezTo>
                          <a:pt x="172" y="0"/>
                          <a:pt x="91" y="17"/>
                          <a:pt x="88" y="70"/>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5" name="Google Shape;2175;p58"/>
                  <p:cNvSpPr/>
                  <p:nvPr/>
                </p:nvSpPr>
                <p:spPr>
                  <a:xfrm>
                    <a:off x="7161717" y="2744213"/>
                    <a:ext cx="36797" cy="146401"/>
                  </a:xfrm>
                  <a:custGeom>
                    <a:avLst/>
                    <a:gdLst/>
                    <a:ahLst/>
                    <a:cxnLst/>
                    <a:rect l="l" t="t" r="r" b="b"/>
                    <a:pathLst>
                      <a:path w="513" h="2041" extrusionOk="0">
                        <a:moveTo>
                          <a:pt x="176" y="38"/>
                        </a:moveTo>
                        <a:cubicBezTo>
                          <a:pt x="1" y="610"/>
                          <a:pt x="156" y="1327"/>
                          <a:pt x="253" y="1903"/>
                        </a:cubicBezTo>
                        <a:cubicBezTo>
                          <a:pt x="277" y="2041"/>
                          <a:pt x="495" y="2007"/>
                          <a:pt x="495" y="1869"/>
                        </a:cubicBezTo>
                        <a:cubicBezTo>
                          <a:pt x="492" y="1297"/>
                          <a:pt x="512" y="553"/>
                          <a:pt x="243" y="27"/>
                        </a:cubicBezTo>
                        <a:cubicBezTo>
                          <a:pt x="226" y="1"/>
                          <a:pt x="186" y="7"/>
                          <a:pt x="176" y="38"/>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6" name="Google Shape;2176;p58"/>
                  <p:cNvSpPr/>
                  <p:nvPr/>
                </p:nvSpPr>
                <p:spPr>
                  <a:xfrm>
                    <a:off x="7117316" y="2905533"/>
                    <a:ext cx="28118" cy="197114"/>
                  </a:xfrm>
                  <a:custGeom>
                    <a:avLst/>
                    <a:gdLst/>
                    <a:ahLst/>
                    <a:cxnLst/>
                    <a:rect l="l" t="t" r="r" b="b"/>
                    <a:pathLst>
                      <a:path w="392" h="2748" extrusionOk="0">
                        <a:moveTo>
                          <a:pt x="124" y="34"/>
                        </a:moveTo>
                        <a:cubicBezTo>
                          <a:pt x="0" y="865"/>
                          <a:pt x="44" y="1791"/>
                          <a:pt x="152" y="2623"/>
                        </a:cubicBezTo>
                        <a:cubicBezTo>
                          <a:pt x="165" y="2741"/>
                          <a:pt x="334" y="2747"/>
                          <a:pt x="340" y="2623"/>
                        </a:cubicBezTo>
                        <a:cubicBezTo>
                          <a:pt x="391" y="1785"/>
                          <a:pt x="374" y="856"/>
                          <a:pt x="192" y="34"/>
                        </a:cubicBezTo>
                        <a:cubicBezTo>
                          <a:pt x="185" y="3"/>
                          <a:pt x="128" y="0"/>
                          <a:pt x="124" y="3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7" name="Google Shape;2177;p58"/>
                  <p:cNvSpPr/>
                  <p:nvPr/>
                </p:nvSpPr>
                <p:spPr>
                  <a:xfrm>
                    <a:off x="7213147" y="3168038"/>
                    <a:ext cx="54443" cy="309658"/>
                  </a:xfrm>
                  <a:custGeom>
                    <a:avLst/>
                    <a:gdLst/>
                    <a:ahLst/>
                    <a:cxnLst/>
                    <a:rect l="l" t="t" r="r" b="b"/>
                    <a:pathLst>
                      <a:path w="759" h="4317" extrusionOk="0">
                        <a:moveTo>
                          <a:pt x="14" y="78"/>
                        </a:moveTo>
                        <a:cubicBezTo>
                          <a:pt x="0" y="1425"/>
                          <a:pt x="193" y="2815"/>
                          <a:pt x="277" y="4158"/>
                        </a:cubicBezTo>
                        <a:cubicBezTo>
                          <a:pt x="283" y="4276"/>
                          <a:pt x="469" y="4316"/>
                          <a:pt x="496" y="4189"/>
                        </a:cubicBezTo>
                        <a:cubicBezTo>
                          <a:pt x="758" y="2855"/>
                          <a:pt x="724" y="1296"/>
                          <a:pt x="118" y="51"/>
                        </a:cubicBezTo>
                        <a:cubicBezTo>
                          <a:pt x="95" y="0"/>
                          <a:pt x="14" y="28"/>
                          <a:pt x="14" y="78"/>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8" name="Google Shape;2178;p58"/>
                  <p:cNvSpPr/>
                  <p:nvPr/>
                </p:nvSpPr>
                <p:spPr>
                  <a:xfrm>
                    <a:off x="7147228" y="3259232"/>
                    <a:ext cx="33211" cy="219637"/>
                  </a:xfrm>
                  <a:custGeom>
                    <a:avLst/>
                    <a:gdLst/>
                    <a:ahLst/>
                    <a:cxnLst/>
                    <a:rect l="l" t="t" r="r" b="b"/>
                    <a:pathLst>
                      <a:path w="463" h="3062" extrusionOk="0">
                        <a:moveTo>
                          <a:pt x="243" y="15"/>
                        </a:moveTo>
                        <a:cubicBezTo>
                          <a:pt x="14" y="940"/>
                          <a:pt x="1" y="1994"/>
                          <a:pt x="111" y="2934"/>
                        </a:cubicBezTo>
                        <a:cubicBezTo>
                          <a:pt x="122" y="3021"/>
                          <a:pt x="263" y="3061"/>
                          <a:pt x="280" y="2957"/>
                        </a:cubicBezTo>
                        <a:cubicBezTo>
                          <a:pt x="431" y="2014"/>
                          <a:pt x="462" y="954"/>
                          <a:pt x="273" y="15"/>
                        </a:cubicBezTo>
                        <a:cubicBezTo>
                          <a:pt x="270" y="1"/>
                          <a:pt x="246" y="1"/>
                          <a:pt x="243" y="15"/>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79" name="Google Shape;2179;p58"/>
                  <p:cNvSpPr/>
                  <p:nvPr/>
                </p:nvSpPr>
                <p:spPr>
                  <a:xfrm>
                    <a:off x="7196004" y="3535248"/>
                    <a:ext cx="50283" cy="167418"/>
                  </a:xfrm>
                  <a:custGeom>
                    <a:avLst/>
                    <a:gdLst/>
                    <a:ahLst/>
                    <a:cxnLst/>
                    <a:rect l="l" t="t" r="r" b="b"/>
                    <a:pathLst>
                      <a:path w="701" h="2334" extrusionOk="0">
                        <a:moveTo>
                          <a:pt x="256" y="62"/>
                        </a:moveTo>
                        <a:cubicBezTo>
                          <a:pt x="273" y="809"/>
                          <a:pt x="239" y="1502"/>
                          <a:pt x="21" y="2226"/>
                        </a:cubicBezTo>
                        <a:cubicBezTo>
                          <a:pt x="1" y="2297"/>
                          <a:pt x="98" y="2333"/>
                          <a:pt x="138" y="2273"/>
                        </a:cubicBezTo>
                        <a:cubicBezTo>
                          <a:pt x="576" y="1631"/>
                          <a:pt x="701" y="755"/>
                          <a:pt x="337" y="41"/>
                        </a:cubicBezTo>
                        <a:cubicBezTo>
                          <a:pt x="317" y="1"/>
                          <a:pt x="253" y="21"/>
                          <a:pt x="256" y="62"/>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0" name="Google Shape;2180;p58"/>
                  <p:cNvSpPr/>
                  <p:nvPr/>
                </p:nvSpPr>
                <p:spPr>
                  <a:xfrm>
                    <a:off x="7172835" y="3797061"/>
                    <a:ext cx="99274" cy="303346"/>
                  </a:xfrm>
                  <a:custGeom>
                    <a:avLst/>
                    <a:gdLst/>
                    <a:ahLst/>
                    <a:cxnLst/>
                    <a:rect l="l" t="t" r="r" b="b"/>
                    <a:pathLst>
                      <a:path w="1384" h="4229" extrusionOk="0">
                        <a:moveTo>
                          <a:pt x="845" y="88"/>
                        </a:moveTo>
                        <a:cubicBezTo>
                          <a:pt x="865" y="1525"/>
                          <a:pt x="553" y="2707"/>
                          <a:pt x="41" y="4036"/>
                        </a:cubicBezTo>
                        <a:cubicBezTo>
                          <a:pt x="1" y="4137"/>
                          <a:pt x="155" y="4228"/>
                          <a:pt x="226" y="4144"/>
                        </a:cubicBezTo>
                        <a:cubicBezTo>
                          <a:pt x="1145" y="3043"/>
                          <a:pt x="1384" y="1427"/>
                          <a:pt x="977" y="71"/>
                        </a:cubicBezTo>
                        <a:cubicBezTo>
                          <a:pt x="957" y="0"/>
                          <a:pt x="842" y="10"/>
                          <a:pt x="845" y="88"/>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1" name="Google Shape;2181;p58"/>
                  <p:cNvSpPr/>
                  <p:nvPr/>
                </p:nvSpPr>
                <p:spPr>
                  <a:xfrm>
                    <a:off x="5107094" y="2397975"/>
                    <a:ext cx="57025" cy="268342"/>
                  </a:xfrm>
                  <a:custGeom>
                    <a:avLst/>
                    <a:gdLst/>
                    <a:ahLst/>
                    <a:cxnLst/>
                    <a:rect l="l" t="t" r="r" b="b"/>
                    <a:pathLst>
                      <a:path w="795" h="3741" extrusionOk="0">
                        <a:moveTo>
                          <a:pt x="653" y="75"/>
                        </a:moveTo>
                        <a:cubicBezTo>
                          <a:pt x="175" y="1172"/>
                          <a:pt x="71" y="2377"/>
                          <a:pt x="7" y="3558"/>
                        </a:cubicBezTo>
                        <a:cubicBezTo>
                          <a:pt x="0" y="3706"/>
                          <a:pt x="236" y="3740"/>
                          <a:pt x="266" y="3596"/>
                        </a:cubicBezTo>
                        <a:cubicBezTo>
                          <a:pt x="498" y="2451"/>
                          <a:pt x="795" y="1287"/>
                          <a:pt x="791" y="111"/>
                        </a:cubicBezTo>
                        <a:cubicBezTo>
                          <a:pt x="791" y="41"/>
                          <a:pt x="684" y="0"/>
                          <a:pt x="653" y="75"/>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2" name="Google Shape;2182;p58"/>
                  <p:cNvSpPr/>
                  <p:nvPr/>
                </p:nvSpPr>
                <p:spPr>
                  <a:xfrm>
                    <a:off x="5010690" y="2550759"/>
                    <a:ext cx="43110" cy="184848"/>
                  </a:xfrm>
                  <a:custGeom>
                    <a:avLst/>
                    <a:gdLst/>
                    <a:ahLst/>
                    <a:cxnLst/>
                    <a:rect l="l" t="t" r="r" b="b"/>
                    <a:pathLst>
                      <a:path w="601" h="2577" extrusionOk="0">
                        <a:moveTo>
                          <a:pt x="448" y="82"/>
                        </a:moveTo>
                        <a:cubicBezTo>
                          <a:pt x="250" y="849"/>
                          <a:pt x="58" y="1664"/>
                          <a:pt x="8" y="2459"/>
                        </a:cubicBezTo>
                        <a:cubicBezTo>
                          <a:pt x="1" y="2573"/>
                          <a:pt x="159" y="2577"/>
                          <a:pt x="196" y="2482"/>
                        </a:cubicBezTo>
                        <a:cubicBezTo>
                          <a:pt x="476" y="1745"/>
                          <a:pt x="580" y="890"/>
                          <a:pt x="597" y="102"/>
                        </a:cubicBezTo>
                        <a:cubicBezTo>
                          <a:pt x="600" y="18"/>
                          <a:pt x="473" y="1"/>
                          <a:pt x="448" y="82"/>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3" name="Google Shape;2183;p58"/>
                  <p:cNvSpPr/>
                  <p:nvPr/>
                </p:nvSpPr>
                <p:spPr>
                  <a:xfrm>
                    <a:off x="5045263" y="2763509"/>
                    <a:ext cx="40886" cy="157519"/>
                  </a:xfrm>
                  <a:custGeom>
                    <a:avLst/>
                    <a:gdLst/>
                    <a:ahLst/>
                    <a:cxnLst/>
                    <a:rect l="l" t="t" r="r" b="b"/>
                    <a:pathLst>
                      <a:path w="570" h="2196" extrusionOk="0">
                        <a:moveTo>
                          <a:pt x="303" y="85"/>
                        </a:moveTo>
                        <a:cubicBezTo>
                          <a:pt x="199" y="735"/>
                          <a:pt x="105" y="1394"/>
                          <a:pt x="11" y="2048"/>
                        </a:cubicBezTo>
                        <a:cubicBezTo>
                          <a:pt x="0" y="2125"/>
                          <a:pt x="115" y="2196"/>
                          <a:pt x="155" y="2109"/>
                        </a:cubicBezTo>
                        <a:cubicBezTo>
                          <a:pt x="455" y="1489"/>
                          <a:pt x="569" y="765"/>
                          <a:pt x="471" y="85"/>
                        </a:cubicBezTo>
                        <a:cubicBezTo>
                          <a:pt x="462" y="1"/>
                          <a:pt x="317" y="1"/>
                          <a:pt x="303" y="85"/>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4" name="Google Shape;2184;p58"/>
                  <p:cNvSpPr/>
                  <p:nvPr/>
                </p:nvSpPr>
                <p:spPr>
                  <a:xfrm>
                    <a:off x="4933007" y="2796863"/>
                    <a:ext cx="45907" cy="176599"/>
                  </a:xfrm>
                  <a:custGeom>
                    <a:avLst/>
                    <a:gdLst/>
                    <a:ahLst/>
                    <a:cxnLst/>
                    <a:rect l="l" t="t" r="r" b="b"/>
                    <a:pathLst>
                      <a:path w="640" h="2462" extrusionOk="0">
                        <a:moveTo>
                          <a:pt x="445" y="24"/>
                        </a:moveTo>
                        <a:cubicBezTo>
                          <a:pt x="259" y="357"/>
                          <a:pt x="235" y="768"/>
                          <a:pt x="165" y="1139"/>
                        </a:cubicBezTo>
                        <a:cubicBezTo>
                          <a:pt x="91" y="1526"/>
                          <a:pt x="21" y="1919"/>
                          <a:pt x="4" y="2317"/>
                        </a:cubicBezTo>
                        <a:cubicBezTo>
                          <a:pt x="0" y="2414"/>
                          <a:pt x="151" y="2461"/>
                          <a:pt x="195" y="2367"/>
                        </a:cubicBezTo>
                        <a:cubicBezTo>
                          <a:pt x="350" y="2017"/>
                          <a:pt x="441" y="1650"/>
                          <a:pt x="498" y="1273"/>
                        </a:cubicBezTo>
                        <a:cubicBezTo>
                          <a:pt x="555" y="876"/>
                          <a:pt x="639" y="418"/>
                          <a:pt x="501" y="34"/>
                        </a:cubicBezTo>
                        <a:cubicBezTo>
                          <a:pt x="495" y="8"/>
                          <a:pt x="458" y="0"/>
                          <a:pt x="445" y="2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5" name="Google Shape;2185;p58"/>
                  <p:cNvSpPr/>
                  <p:nvPr/>
                </p:nvSpPr>
                <p:spPr>
                  <a:xfrm>
                    <a:off x="4988310" y="2956748"/>
                    <a:ext cx="43970" cy="198549"/>
                  </a:xfrm>
                  <a:custGeom>
                    <a:avLst/>
                    <a:gdLst/>
                    <a:ahLst/>
                    <a:cxnLst/>
                    <a:rect l="l" t="t" r="r" b="b"/>
                    <a:pathLst>
                      <a:path w="613" h="2768" extrusionOk="0">
                        <a:moveTo>
                          <a:pt x="360" y="61"/>
                        </a:moveTo>
                        <a:cubicBezTo>
                          <a:pt x="175" y="905"/>
                          <a:pt x="114" y="1794"/>
                          <a:pt x="10" y="2656"/>
                        </a:cubicBezTo>
                        <a:cubicBezTo>
                          <a:pt x="0" y="2757"/>
                          <a:pt x="154" y="2768"/>
                          <a:pt x="182" y="2679"/>
                        </a:cubicBezTo>
                        <a:cubicBezTo>
                          <a:pt x="454" y="1851"/>
                          <a:pt x="613" y="930"/>
                          <a:pt x="474" y="61"/>
                        </a:cubicBezTo>
                        <a:cubicBezTo>
                          <a:pt x="465" y="0"/>
                          <a:pt x="373" y="4"/>
                          <a:pt x="360" y="61"/>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6" name="Google Shape;2186;p58"/>
                  <p:cNvSpPr/>
                  <p:nvPr/>
                </p:nvSpPr>
                <p:spPr>
                  <a:xfrm>
                    <a:off x="5016070" y="3100853"/>
                    <a:ext cx="64485" cy="203928"/>
                  </a:xfrm>
                  <a:custGeom>
                    <a:avLst/>
                    <a:gdLst/>
                    <a:ahLst/>
                    <a:cxnLst/>
                    <a:rect l="l" t="t" r="r" b="b"/>
                    <a:pathLst>
                      <a:path w="899" h="2843" extrusionOk="0">
                        <a:moveTo>
                          <a:pt x="300" y="142"/>
                        </a:moveTo>
                        <a:cubicBezTo>
                          <a:pt x="0" y="886"/>
                          <a:pt x="20" y="1812"/>
                          <a:pt x="64" y="2597"/>
                        </a:cubicBezTo>
                        <a:cubicBezTo>
                          <a:pt x="78" y="2822"/>
                          <a:pt x="360" y="2842"/>
                          <a:pt x="441" y="2647"/>
                        </a:cubicBezTo>
                        <a:cubicBezTo>
                          <a:pt x="754" y="1869"/>
                          <a:pt x="899" y="900"/>
                          <a:pt x="532" y="112"/>
                        </a:cubicBezTo>
                        <a:cubicBezTo>
                          <a:pt x="478" y="1"/>
                          <a:pt x="333" y="52"/>
                          <a:pt x="300" y="142"/>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7" name="Google Shape;2187;p58"/>
                  <p:cNvSpPr/>
                  <p:nvPr/>
                </p:nvSpPr>
                <p:spPr>
                  <a:xfrm>
                    <a:off x="4898720" y="3096047"/>
                    <a:ext cx="20300" cy="92317"/>
                  </a:xfrm>
                  <a:custGeom>
                    <a:avLst/>
                    <a:gdLst/>
                    <a:ahLst/>
                    <a:cxnLst/>
                    <a:rect l="l" t="t" r="r" b="b"/>
                    <a:pathLst>
                      <a:path w="283" h="1287" extrusionOk="0">
                        <a:moveTo>
                          <a:pt x="131" y="78"/>
                        </a:moveTo>
                        <a:cubicBezTo>
                          <a:pt x="70" y="445"/>
                          <a:pt x="0" y="815"/>
                          <a:pt x="47" y="1189"/>
                        </a:cubicBezTo>
                        <a:cubicBezTo>
                          <a:pt x="57" y="1259"/>
                          <a:pt x="158" y="1286"/>
                          <a:pt x="179" y="1209"/>
                        </a:cubicBezTo>
                        <a:cubicBezTo>
                          <a:pt x="283" y="846"/>
                          <a:pt x="269" y="468"/>
                          <a:pt x="263" y="94"/>
                        </a:cubicBezTo>
                        <a:cubicBezTo>
                          <a:pt x="263" y="24"/>
                          <a:pt x="141" y="1"/>
                          <a:pt x="131" y="78"/>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8" name="Google Shape;2188;p58"/>
                  <p:cNvSpPr/>
                  <p:nvPr/>
                </p:nvSpPr>
                <p:spPr>
                  <a:xfrm>
                    <a:off x="4970163" y="3389924"/>
                    <a:ext cx="60181" cy="163544"/>
                  </a:xfrm>
                  <a:custGeom>
                    <a:avLst/>
                    <a:gdLst/>
                    <a:ahLst/>
                    <a:cxnLst/>
                    <a:rect l="l" t="t" r="r" b="b"/>
                    <a:pathLst>
                      <a:path w="839" h="2280" extrusionOk="0">
                        <a:moveTo>
                          <a:pt x="441" y="81"/>
                        </a:moveTo>
                        <a:cubicBezTo>
                          <a:pt x="75" y="657"/>
                          <a:pt x="0" y="1461"/>
                          <a:pt x="112" y="2125"/>
                        </a:cubicBezTo>
                        <a:cubicBezTo>
                          <a:pt x="132" y="2256"/>
                          <a:pt x="340" y="2279"/>
                          <a:pt x="395" y="2162"/>
                        </a:cubicBezTo>
                        <a:cubicBezTo>
                          <a:pt x="687" y="1556"/>
                          <a:pt x="839" y="764"/>
                          <a:pt x="647" y="108"/>
                        </a:cubicBezTo>
                        <a:cubicBezTo>
                          <a:pt x="617" y="14"/>
                          <a:pt x="492" y="1"/>
                          <a:pt x="441" y="81"/>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89" name="Google Shape;2189;p58"/>
                  <p:cNvSpPr/>
                  <p:nvPr/>
                </p:nvSpPr>
                <p:spPr>
                  <a:xfrm>
                    <a:off x="4810564" y="3333401"/>
                    <a:ext cx="15996" cy="155582"/>
                  </a:xfrm>
                  <a:custGeom>
                    <a:avLst/>
                    <a:gdLst/>
                    <a:ahLst/>
                    <a:cxnLst/>
                    <a:rect l="l" t="t" r="r" b="b"/>
                    <a:pathLst>
                      <a:path w="223" h="2169" extrusionOk="0">
                        <a:moveTo>
                          <a:pt x="108" y="74"/>
                        </a:moveTo>
                        <a:cubicBezTo>
                          <a:pt x="47" y="752"/>
                          <a:pt x="0" y="1425"/>
                          <a:pt x="34" y="2105"/>
                        </a:cubicBezTo>
                        <a:cubicBezTo>
                          <a:pt x="37" y="2169"/>
                          <a:pt x="121" y="2165"/>
                          <a:pt x="128" y="2105"/>
                        </a:cubicBezTo>
                        <a:cubicBezTo>
                          <a:pt x="213" y="1428"/>
                          <a:pt x="222" y="755"/>
                          <a:pt x="219" y="74"/>
                        </a:cubicBezTo>
                        <a:cubicBezTo>
                          <a:pt x="216" y="1"/>
                          <a:pt x="112" y="4"/>
                          <a:pt x="108" y="7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0" name="Google Shape;2190;p58"/>
                  <p:cNvSpPr/>
                  <p:nvPr/>
                </p:nvSpPr>
                <p:spPr>
                  <a:xfrm>
                    <a:off x="4868235" y="3394299"/>
                    <a:ext cx="30987" cy="145612"/>
                  </a:xfrm>
                  <a:custGeom>
                    <a:avLst/>
                    <a:gdLst/>
                    <a:ahLst/>
                    <a:cxnLst/>
                    <a:rect l="l" t="t" r="r" b="b"/>
                    <a:pathLst>
                      <a:path w="432" h="2030" extrusionOk="0">
                        <a:moveTo>
                          <a:pt x="172" y="64"/>
                        </a:moveTo>
                        <a:cubicBezTo>
                          <a:pt x="82" y="687"/>
                          <a:pt x="58" y="1326"/>
                          <a:pt x="7" y="1955"/>
                        </a:cubicBezTo>
                        <a:cubicBezTo>
                          <a:pt x="1" y="2027"/>
                          <a:pt x="102" y="2030"/>
                          <a:pt x="122" y="1969"/>
                        </a:cubicBezTo>
                        <a:cubicBezTo>
                          <a:pt x="341" y="1370"/>
                          <a:pt x="432" y="693"/>
                          <a:pt x="293" y="64"/>
                        </a:cubicBezTo>
                        <a:cubicBezTo>
                          <a:pt x="280" y="7"/>
                          <a:pt x="179" y="0"/>
                          <a:pt x="172" y="6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1" name="Google Shape;2191;p58"/>
                  <p:cNvSpPr/>
                  <p:nvPr/>
                </p:nvSpPr>
                <p:spPr>
                  <a:xfrm>
                    <a:off x="4933007" y="3741973"/>
                    <a:ext cx="59464" cy="158954"/>
                  </a:xfrm>
                  <a:custGeom>
                    <a:avLst/>
                    <a:gdLst/>
                    <a:ahLst/>
                    <a:cxnLst/>
                    <a:rect l="l" t="t" r="r" b="b"/>
                    <a:pathLst>
                      <a:path w="829" h="2216" extrusionOk="0">
                        <a:moveTo>
                          <a:pt x="394" y="44"/>
                        </a:moveTo>
                        <a:cubicBezTo>
                          <a:pt x="84" y="573"/>
                          <a:pt x="0" y="1660"/>
                          <a:pt x="417" y="2142"/>
                        </a:cubicBezTo>
                        <a:cubicBezTo>
                          <a:pt x="481" y="2215"/>
                          <a:pt x="627" y="2198"/>
                          <a:pt x="667" y="2111"/>
                        </a:cubicBezTo>
                        <a:cubicBezTo>
                          <a:pt x="829" y="1768"/>
                          <a:pt x="757" y="1421"/>
                          <a:pt x="707" y="1054"/>
                        </a:cubicBezTo>
                        <a:cubicBezTo>
                          <a:pt x="663" y="717"/>
                          <a:pt x="643" y="357"/>
                          <a:pt x="501" y="44"/>
                        </a:cubicBezTo>
                        <a:cubicBezTo>
                          <a:pt x="485" y="1"/>
                          <a:pt x="417" y="7"/>
                          <a:pt x="394" y="44"/>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2" name="Google Shape;2192;p58"/>
                  <p:cNvSpPr/>
                  <p:nvPr/>
                </p:nvSpPr>
                <p:spPr>
                  <a:xfrm>
                    <a:off x="4994335" y="3601669"/>
                    <a:ext cx="32350" cy="143962"/>
                  </a:xfrm>
                  <a:custGeom>
                    <a:avLst/>
                    <a:gdLst/>
                    <a:ahLst/>
                    <a:cxnLst/>
                    <a:rect l="l" t="t" r="r" b="b"/>
                    <a:pathLst>
                      <a:path w="451" h="2007" extrusionOk="0">
                        <a:moveTo>
                          <a:pt x="91" y="152"/>
                        </a:moveTo>
                        <a:cubicBezTo>
                          <a:pt x="27" y="717"/>
                          <a:pt x="0" y="1310"/>
                          <a:pt x="37" y="1872"/>
                        </a:cubicBezTo>
                        <a:cubicBezTo>
                          <a:pt x="44" y="1987"/>
                          <a:pt x="196" y="2007"/>
                          <a:pt x="232" y="1899"/>
                        </a:cubicBezTo>
                        <a:cubicBezTo>
                          <a:pt x="431" y="1344"/>
                          <a:pt x="451" y="701"/>
                          <a:pt x="303" y="125"/>
                        </a:cubicBezTo>
                        <a:cubicBezTo>
                          <a:pt x="269" y="1"/>
                          <a:pt x="104" y="41"/>
                          <a:pt x="91" y="152"/>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3" name="Google Shape;2193;p58"/>
                  <p:cNvSpPr/>
                  <p:nvPr/>
                </p:nvSpPr>
                <p:spPr>
                  <a:xfrm>
                    <a:off x="4839973" y="3612501"/>
                    <a:ext cx="30270" cy="131481"/>
                  </a:xfrm>
                  <a:custGeom>
                    <a:avLst/>
                    <a:gdLst/>
                    <a:ahLst/>
                    <a:cxnLst/>
                    <a:rect l="l" t="t" r="r" b="b"/>
                    <a:pathLst>
                      <a:path w="422" h="1833" extrusionOk="0">
                        <a:moveTo>
                          <a:pt x="41" y="89"/>
                        </a:moveTo>
                        <a:cubicBezTo>
                          <a:pt x="28" y="627"/>
                          <a:pt x="1" y="1236"/>
                          <a:pt x="190" y="1752"/>
                        </a:cubicBezTo>
                        <a:cubicBezTo>
                          <a:pt x="210" y="1812"/>
                          <a:pt x="321" y="1832"/>
                          <a:pt x="334" y="1752"/>
                        </a:cubicBezTo>
                        <a:cubicBezTo>
                          <a:pt x="422" y="1206"/>
                          <a:pt x="283" y="604"/>
                          <a:pt x="166" y="72"/>
                        </a:cubicBezTo>
                        <a:cubicBezTo>
                          <a:pt x="153" y="1"/>
                          <a:pt x="45" y="18"/>
                          <a:pt x="41" y="89"/>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4" name="Google Shape;2194;p58"/>
                  <p:cNvSpPr/>
                  <p:nvPr/>
                </p:nvSpPr>
                <p:spPr>
                  <a:xfrm>
                    <a:off x="4599698" y="2013262"/>
                    <a:ext cx="3090865" cy="2402602"/>
                  </a:xfrm>
                  <a:custGeom>
                    <a:avLst/>
                    <a:gdLst/>
                    <a:ahLst/>
                    <a:cxnLst/>
                    <a:rect l="l" t="t" r="r" b="b"/>
                    <a:pathLst>
                      <a:path w="37431" h="29096" extrusionOk="0">
                        <a:moveTo>
                          <a:pt x="3259" y="25925"/>
                        </a:moveTo>
                        <a:cubicBezTo>
                          <a:pt x="6518" y="29096"/>
                          <a:pt x="8635" y="28140"/>
                          <a:pt x="11359" y="27326"/>
                        </a:cubicBezTo>
                        <a:cubicBezTo>
                          <a:pt x="13368" y="28659"/>
                          <a:pt x="16990" y="28571"/>
                          <a:pt x="20088" y="27638"/>
                        </a:cubicBezTo>
                        <a:cubicBezTo>
                          <a:pt x="23430" y="29052"/>
                          <a:pt x="26379" y="28039"/>
                          <a:pt x="28123" y="27251"/>
                        </a:cubicBezTo>
                        <a:cubicBezTo>
                          <a:pt x="30513" y="28177"/>
                          <a:pt x="33415" y="28584"/>
                          <a:pt x="35782" y="26551"/>
                        </a:cubicBezTo>
                        <a:cubicBezTo>
                          <a:pt x="36435" y="25992"/>
                          <a:pt x="36997" y="24838"/>
                          <a:pt x="37431" y="23561"/>
                        </a:cubicBezTo>
                        <a:cubicBezTo>
                          <a:pt x="36637" y="24568"/>
                          <a:pt x="35560" y="25222"/>
                          <a:pt x="33994" y="25164"/>
                        </a:cubicBezTo>
                        <a:cubicBezTo>
                          <a:pt x="29574" y="24995"/>
                          <a:pt x="29359" y="23993"/>
                          <a:pt x="29059" y="23397"/>
                        </a:cubicBezTo>
                        <a:cubicBezTo>
                          <a:pt x="27066" y="24821"/>
                          <a:pt x="21330" y="26844"/>
                          <a:pt x="17661" y="24097"/>
                        </a:cubicBezTo>
                        <a:cubicBezTo>
                          <a:pt x="15748" y="25302"/>
                          <a:pt x="9877" y="26874"/>
                          <a:pt x="8248" y="22784"/>
                        </a:cubicBezTo>
                        <a:cubicBezTo>
                          <a:pt x="7436" y="20761"/>
                          <a:pt x="7066" y="19586"/>
                          <a:pt x="6898" y="18916"/>
                        </a:cubicBezTo>
                        <a:cubicBezTo>
                          <a:pt x="6649" y="20374"/>
                          <a:pt x="7239" y="23592"/>
                          <a:pt x="5168" y="23804"/>
                        </a:cubicBezTo>
                        <a:cubicBezTo>
                          <a:pt x="2414" y="24091"/>
                          <a:pt x="1795" y="15075"/>
                          <a:pt x="3041" y="8339"/>
                        </a:cubicBezTo>
                        <a:cubicBezTo>
                          <a:pt x="3878" y="3795"/>
                          <a:pt x="7831" y="1994"/>
                          <a:pt x="10675" y="2003"/>
                        </a:cubicBezTo>
                        <a:cubicBezTo>
                          <a:pt x="5676" y="1"/>
                          <a:pt x="2767" y="5107"/>
                          <a:pt x="1680" y="8265"/>
                        </a:cubicBezTo>
                        <a:cubicBezTo>
                          <a:pt x="816" y="10783"/>
                          <a:pt x="0" y="22753"/>
                          <a:pt x="3259" y="25925"/>
                        </a:cubicBezTo>
                        <a:close/>
                      </a:path>
                    </a:pathLst>
                  </a:custGeom>
                  <a:solidFill>
                    <a:schemeClr val="accent2">
                      <a:alpha val="41520"/>
                    </a:schemeClr>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5" name="Google Shape;2195;p58"/>
                  <p:cNvSpPr/>
                  <p:nvPr/>
                </p:nvSpPr>
                <p:spPr>
                  <a:xfrm>
                    <a:off x="5875566" y="2310119"/>
                    <a:ext cx="395699" cy="2008224"/>
                  </a:xfrm>
                  <a:custGeom>
                    <a:avLst/>
                    <a:gdLst/>
                    <a:ahLst/>
                    <a:cxnLst/>
                    <a:rect l="l" t="t" r="r" b="b"/>
                    <a:pathLst>
                      <a:path w="4792" h="24320" extrusionOk="0">
                        <a:moveTo>
                          <a:pt x="4704" y="24017"/>
                        </a:moveTo>
                        <a:cubicBezTo>
                          <a:pt x="2704" y="21071"/>
                          <a:pt x="2375" y="16483"/>
                          <a:pt x="1755" y="12998"/>
                        </a:cubicBezTo>
                        <a:cubicBezTo>
                          <a:pt x="1001" y="8743"/>
                          <a:pt x="361" y="4209"/>
                          <a:pt x="2220" y="162"/>
                        </a:cubicBezTo>
                        <a:cubicBezTo>
                          <a:pt x="2257" y="82"/>
                          <a:pt x="2149" y="1"/>
                          <a:pt x="2105" y="85"/>
                        </a:cubicBezTo>
                        <a:cubicBezTo>
                          <a:pt x="1" y="3926"/>
                          <a:pt x="425" y="8046"/>
                          <a:pt x="1200" y="12241"/>
                        </a:cubicBezTo>
                        <a:cubicBezTo>
                          <a:pt x="1903" y="16045"/>
                          <a:pt x="2283" y="20984"/>
                          <a:pt x="4525" y="24188"/>
                        </a:cubicBezTo>
                        <a:cubicBezTo>
                          <a:pt x="4617" y="24319"/>
                          <a:pt x="4791" y="24147"/>
                          <a:pt x="4704" y="24017"/>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6" name="Google Shape;2196;p58"/>
                  <p:cNvSpPr/>
                  <p:nvPr/>
                </p:nvSpPr>
                <p:spPr>
                  <a:xfrm>
                    <a:off x="6764817" y="2312597"/>
                    <a:ext cx="321217" cy="1984030"/>
                  </a:xfrm>
                  <a:custGeom>
                    <a:avLst/>
                    <a:gdLst/>
                    <a:ahLst/>
                    <a:cxnLst/>
                    <a:rect l="l" t="t" r="r" b="b"/>
                    <a:pathLst>
                      <a:path w="3890" h="24027" extrusionOk="0">
                        <a:moveTo>
                          <a:pt x="3128" y="11645"/>
                        </a:moveTo>
                        <a:cubicBezTo>
                          <a:pt x="2873" y="7451"/>
                          <a:pt x="2078" y="3667"/>
                          <a:pt x="55" y="25"/>
                        </a:cubicBezTo>
                        <a:cubicBezTo>
                          <a:pt x="41" y="1"/>
                          <a:pt x="1" y="21"/>
                          <a:pt x="18" y="45"/>
                        </a:cubicBezTo>
                        <a:cubicBezTo>
                          <a:pt x="1930" y="3512"/>
                          <a:pt x="2550" y="7673"/>
                          <a:pt x="2762" y="11625"/>
                        </a:cubicBezTo>
                        <a:cubicBezTo>
                          <a:pt x="2856" y="13409"/>
                          <a:pt x="2950" y="15247"/>
                          <a:pt x="2886" y="17038"/>
                        </a:cubicBezTo>
                        <a:cubicBezTo>
                          <a:pt x="2822" y="18856"/>
                          <a:pt x="2509" y="21900"/>
                          <a:pt x="1610" y="23468"/>
                        </a:cubicBezTo>
                        <a:cubicBezTo>
                          <a:pt x="1449" y="23747"/>
                          <a:pt x="1853" y="24027"/>
                          <a:pt x="2011" y="23747"/>
                        </a:cubicBezTo>
                        <a:cubicBezTo>
                          <a:pt x="3889" y="20401"/>
                          <a:pt x="3358" y="15355"/>
                          <a:pt x="3128" y="11645"/>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197" name="Google Shape;2197;p58"/>
                  <p:cNvSpPr/>
                  <p:nvPr/>
                </p:nvSpPr>
                <p:spPr>
                  <a:xfrm>
                    <a:off x="5132637" y="2312101"/>
                    <a:ext cx="478440" cy="1949513"/>
                  </a:xfrm>
                  <a:custGeom>
                    <a:avLst/>
                    <a:gdLst/>
                    <a:ahLst/>
                    <a:cxnLst/>
                    <a:rect l="l" t="t" r="r" b="b"/>
                    <a:pathLst>
                      <a:path w="5794" h="23609" extrusionOk="0">
                        <a:moveTo>
                          <a:pt x="5618" y="431"/>
                        </a:moveTo>
                        <a:cubicBezTo>
                          <a:pt x="1848" y="3030"/>
                          <a:pt x="535" y="7901"/>
                          <a:pt x="522" y="12433"/>
                        </a:cubicBezTo>
                        <a:cubicBezTo>
                          <a:pt x="515" y="14843"/>
                          <a:pt x="656" y="17462"/>
                          <a:pt x="1218" y="19808"/>
                        </a:cubicBezTo>
                        <a:cubicBezTo>
                          <a:pt x="1660" y="21659"/>
                          <a:pt x="3289" y="22928"/>
                          <a:pt x="4969" y="23508"/>
                        </a:cubicBezTo>
                        <a:cubicBezTo>
                          <a:pt x="5171" y="23578"/>
                          <a:pt x="4810" y="23609"/>
                          <a:pt x="4588" y="23568"/>
                        </a:cubicBezTo>
                        <a:cubicBezTo>
                          <a:pt x="3258" y="23323"/>
                          <a:pt x="1824" y="22525"/>
                          <a:pt x="1175" y="21242"/>
                        </a:cubicBezTo>
                        <a:cubicBezTo>
                          <a:pt x="595" y="20097"/>
                          <a:pt x="518" y="18660"/>
                          <a:pt x="377" y="17397"/>
                        </a:cubicBezTo>
                        <a:cubicBezTo>
                          <a:pt x="219" y="15943"/>
                          <a:pt x="94" y="14486"/>
                          <a:pt x="70" y="13022"/>
                        </a:cubicBezTo>
                        <a:cubicBezTo>
                          <a:pt x="0" y="8123"/>
                          <a:pt x="1333" y="2875"/>
                          <a:pt x="5463" y="121"/>
                        </a:cubicBezTo>
                        <a:cubicBezTo>
                          <a:pt x="5645" y="0"/>
                          <a:pt x="5794" y="310"/>
                          <a:pt x="5618" y="43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grpSp>
      </p:grpSp>
      <p:grpSp>
        <p:nvGrpSpPr>
          <p:cNvPr id="2198" name="Google Shape;2198;p58"/>
          <p:cNvGrpSpPr/>
          <p:nvPr/>
        </p:nvGrpSpPr>
        <p:grpSpPr>
          <a:xfrm rot="899960" flipH="1">
            <a:off x="-415540" y="1033919"/>
            <a:ext cx="2305152" cy="1835391"/>
            <a:chOff x="7175311" y="-105194"/>
            <a:chExt cx="2305221" cy="1835446"/>
          </a:xfrm>
        </p:grpSpPr>
        <p:sp>
          <p:nvSpPr>
            <p:cNvPr id="2199" name="Google Shape;2199;p58"/>
            <p:cNvSpPr/>
            <p:nvPr/>
          </p:nvSpPr>
          <p:spPr>
            <a:xfrm rot="10471135" flipH="1">
              <a:off x="7712569" y="-25796"/>
              <a:ext cx="1717249" cy="1144220"/>
            </a:xfrm>
            <a:custGeom>
              <a:avLst/>
              <a:gdLst/>
              <a:ahLst/>
              <a:cxnLst/>
              <a:rect l="l" t="t" r="r" b="b"/>
              <a:pathLst>
                <a:path w="83794" h="55826" extrusionOk="0">
                  <a:moveTo>
                    <a:pt x="37238" y="13816"/>
                  </a:moveTo>
                  <a:cubicBezTo>
                    <a:pt x="38325" y="15829"/>
                    <a:pt x="38913" y="18072"/>
                    <a:pt x="38670" y="20443"/>
                  </a:cubicBezTo>
                  <a:cubicBezTo>
                    <a:pt x="38409" y="22994"/>
                    <a:pt x="37026" y="25444"/>
                    <a:pt x="34552" y="26391"/>
                  </a:cubicBezTo>
                  <a:cubicBezTo>
                    <a:pt x="33866" y="26654"/>
                    <a:pt x="33121" y="26794"/>
                    <a:pt x="32383" y="26794"/>
                  </a:cubicBezTo>
                  <a:cubicBezTo>
                    <a:pt x="30835" y="26794"/>
                    <a:pt x="29321" y="26178"/>
                    <a:pt x="28460" y="24787"/>
                  </a:cubicBezTo>
                  <a:cubicBezTo>
                    <a:pt x="27235" y="22812"/>
                    <a:pt x="27702" y="20095"/>
                    <a:pt x="28953" y="18251"/>
                  </a:cubicBezTo>
                  <a:cubicBezTo>
                    <a:pt x="30415" y="16096"/>
                    <a:pt x="32966" y="14909"/>
                    <a:pt x="35402" y="14243"/>
                  </a:cubicBezTo>
                  <a:cubicBezTo>
                    <a:pt x="36004" y="14077"/>
                    <a:pt x="36616" y="13938"/>
                    <a:pt x="37238" y="13816"/>
                  </a:cubicBezTo>
                  <a:close/>
                  <a:moveTo>
                    <a:pt x="12461" y="1"/>
                  </a:moveTo>
                  <a:cubicBezTo>
                    <a:pt x="8464" y="1"/>
                    <a:pt x="4467" y="649"/>
                    <a:pt x="669" y="1915"/>
                  </a:cubicBezTo>
                  <a:cubicBezTo>
                    <a:pt x="1" y="2136"/>
                    <a:pt x="193" y="3112"/>
                    <a:pt x="799" y="3112"/>
                  </a:cubicBezTo>
                  <a:cubicBezTo>
                    <a:pt x="859" y="3112"/>
                    <a:pt x="923" y="3103"/>
                    <a:pt x="990" y="3082"/>
                  </a:cubicBezTo>
                  <a:cubicBezTo>
                    <a:pt x="4430" y="2021"/>
                    <a:pt x="8079" y="1482"/>
                    <a:pt x="11738" y="1482"/>
                  </a:cubicBezTo>
                  <a:cubicBezTo>
                    <a:pt x="18905" y="1482"/>
                    <a:pt x="26110" y="3548"/>
                    <a:pt x="31850" y="7801"/>
                  </a:cubicBezTo>
                  <a:cubicBezTo>
                    <a:pt x="33392" y="8945"/>
                    <a:pt x="34847" y="10335"/>
                    <a:pt x="36020" y="11915"/>
                  </a:cubicBezTo>
                  <a:cubicBezTo>
                    <a:pt x="33030" y="12578"/>
                    <a:pt x="30205" y="13833"/>
                    <a:pt x="28189" y="15988"/>
                  </a:cubicBezTo>
                  <a:cubicBezTo>
                    <a:pt x="25256" y="19124"/>
                    <a:pt x="24559" y="24960"/>
                    <a:pt x="28474" y="27656"/>
                  </a:cubicBezTo>
                  <a:cubicBezTo>
                    <a:pt x="29640" y="28459"/>
                    <a:pt x="30941" y="28817"/>
                    <a:pt x="32243" y="28817"/>
                  </a:cubicBezTo>
                  <a:cubicBezTo>
                    <a:pt x="35279" y="28817"/>
                    <a:pt x="38315" y="26867"/>
                    <a:pt x="39627" y="24064"/>
                  </a:cubicBezTo>
                  <a:cubicBezTo>
                    <a:pt x="41241" y="20626"/>
                    <a:pt x="40734" y="16810"/>
                    <a:pt x="39119" y="13518"/>
                  </a:cubicBezTo>
                  <a:cubicBezTo>
                    <a:pt x="40178" y="13390"/>
                    <a:pt x="41251" y="13323"/>
                    <a:pt x="42324" y="13323"/>
                  </a:cubicBezTo>
                  <a:cubicBezTo>
                    <a:pt x="45706" y="13323"/>
                    <a:pt x="49095" y="13982"/>
                    <a:pt x="52076" y="15423"/>
                  </a:cubicBezTo>
                  <a:cubicBezTo>
                    <a:pt x="56559" y="17592"/>
                    <a:pt x="60128" y="21486"/>
                    <a:pt x="61275" y="26394"/>
                  </a:cubicBezTo>
                  <a:cubicBezTo>
                    <a:pt x="62513" y="31692"/>
                    <a:pt x="61329" y="37217"/>
                    <a:pt x="62158" y="42568"/>
                  </a:cubicBezTo>
                  <a:cubicBezTo>
                    <a:pt x="62899" y="47382"/>
                    <a:pt x="65530" y="51479"/>
                    <a:pt x="69834" y="53841"/>
                  </a:cubicBezTo>
                  <a:cubicBezTo>
                    <a:pt x="72145" y="55108"/>
                    <a:pt x="74752" y="55826"/>
                    <a:pt x="77350" y="55826"/>
                  </a:cubicBezTo>
                  <a:cubicBezTo>
                    <a:pt x="79231" y="55826"/>
                    <a:pt x="81107" y="55449"/>
                    <a:pt x="82862" y="54632"/>
                  </a:cubicBezTo>
                  <a:cubicBezTo>
                    <a:pt x="83793" y="54199"/>
                    <a:pt x="83280" y="52760"/>
                    <a:pt x="82374" y="52760"/>
                  </a:cubicBezTo>
                  <a:cubicBezTo>
                    <a:pt x="82283" y="52760"/>
                    <a:pt x="82188" y="52774"/>
                    <a:pt x="82090" y="52806"/>
                  </a:cubicBezTo>
                  <a:cubicBezTo>
                    <a:pt x="80597" y="53284"/>
                    <a:pt x="79052" y="53524"/>
                    <a:pt x="77517" y="53524"/>
                  </a:cubicBezTo>
                  <a:cubicBezTo>
                    <a:pt x="74177" y="53524"/>
                    <a:pt x="70890" y="52385"/>
                    <a:pt x="68314" y="50078"/>
                  </a:cubicBezTo>
                  <a:cubicBezTo>
                    <a:pt x="63582" y="45839"/>
                    <a:pt x="63930" y="39463"/>
                    <a:pt x="63958" y="33637"/>
                  </a:cubicBezTo>
                  <a:cubicBezTo>
                    <a:pt x="63988" y="27941"/>
                    <a:pt x="63176" y="22541"/>
                    <a:pt x="59221" y="18173"/>
                  </a:cubicBezTo>
                  <a:cubicBezTo>
                    <a:pt x="55331" y="13877"/>
                    <a:pt x="49722" y="11692"/>
                    <a:pt x="44011" y="11353"/>
                  </a:cubicBezTo>
                  <a:cubicBezTo>
                    <a:pt x="43380" y="11316"/>
                    <a:pt x="42729" y="11296"/>
                    <a:pt x="42065" y="11296"/>
                  </a:cubicBezTo>
                  <a:cubicBezTo>
                    <a:pt x="40740" y="11296"/>
                    <a:pt x="39363" y="11376"/>
                    <a:pt x="37993" y="11563"/>
                  </a:cubicBezTo>
                  <a:cubicBezTo>
                    <a:pt x="37628" y="11019"/>
                    <a:pt x="37235" y="10491"/>
                    <a:pt x="36816" y="9997"/>
                  </a:cubicBezTo>
                  <a:cubicBezTo>
                    <a:pt x="32783" y="5203"/>
                    <a:pt x="26552" y="2280"/>
                    <a:pt x="20540" y="907"/>
                  </a:cubicBezTo>
                  <a:cubicBezTo>
                    <a:pt x="17888" y="300"/>
                    <a:pt x="15175" y="1"/>
                    <a:pt x="1246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nvGrpSpPr>
            <p:cNvPr id="2200" name="Google Shape;2200;p58"/>
            <p:cNvGrpSpPr/>
            <p:nvPr/>
          </p:nvGrpSpPr>
          <p:grpSpPr>
            <a:xfrm>
              <a:off x="7175311" y="570842"/>
              <a:ext cx="973777" cy="1159410"/>
              <a:chOff x="7156810" y="552340"/>
              <a:chExt cx="973777" cy="1159410"/>
            </a:xfrm>
          </p:grpSpPr>
          <p:grpSp>
            <p:nvGrpSpPr>
              <p:cNvPr id="2201" name="Google Shape;2201;p58"/>
              <p:cNvGrpSpPr/>
              <p:nvPr/>
            </p:nvGrpSpPr>
            <p:grpSpPr>
              <a:xfrm rot="8043138" flipH="1">
                <a:off x="7382119" y="986199"/>
                <a:ext cx="614505" cy="591325"/>
                <a:chOff x="3804957" y="83162"/>
                <a:chExt cx="915523" cy="1017843"/>
              </a:xfrm>
            </p:grpSpPr>
            <p:sp>
              <p:nvSpPr>
                <p:cNvPr id="2202" name="Google Shape;2202;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rgbClr val="CC4125"/>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3" name="Google Shape;2203;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4" name="Google Shape;2204;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5" name="Google Shape;2205;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6" name="Google Shape;2206;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7" name="Google Shape;2207;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8" name="Google Shape;2208;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09" name="Google Shape;2209;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0" name="Google Shape;2210;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1" name="Google Shape;2211;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2" name="Google Shape;2212;p5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3" name="Google Shape;2213;p5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4" name="Google Shape;2214;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5" name="Google Shape;2215;p5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6" name="Google Shape;2216;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nvGrpSpPr>
              <p:cNvPr id="2217" name="Google Shape;2217;p58"/>
              <p:cNvGrpSpPr/>
              <p:nvPr/>
            </p:nvGrpSpPr>
            <p:grpSpPr>
              <a:xfrm rot="-8235155" flipH="1">
                <a:off x="7320053" y="665687"/>
                <a:ext cx="647290" cy="690442"/>
                <a:chOff x="3804957" y="83162"/>
                <a:chExt cx="915523" cy="1017843"/>
              </a:xfrm>
            </p:grpSpPr>
            <p:sp>
              <p:nvSpPr>
                <p:cNvPr id="2218" name="Google Shape;2218;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19" name="Google Shape;2219;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0" name="Google Shape;2220;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1" name="Google Shape;2221;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2" name="Google Shape;2222;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3" name="Google Shape;2223;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C19733"/>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4" name="Google Shape;2224;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5" name="Google Shape;2225;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6" name="Google Shape;2226;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7" name="Google Shape;2227;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8" name="Google Shape;2228;p58"/>
                <p:cNvSpPr/>
                <p:nvPr/>
              </p:nvSpPr>
              <p:spPr>
                <a:xfrm rot="-5807687">
                  <a:off x="4179126" y="802964"/>
                  <a:ext cx="42450" cy="94030"/>
                </a:xfrm>
                <a:custGeom>
                  <a:avLst/>
                  <a:gdLst/>
                  <a:ahLst/>
                  <a:cxnLst/>
                  <a:rect l="l" t="t" r="r" b="b"/>
                  <a:pathLst>
                    <a:path w="651" h="1442" extrusionOk="0">
                      <a:moveTo>
                        <a:pt x="14" y="128"/>
                      </a:moveTo>
                      <a:cubicBezTo>
                        <a:pt x="95" y="559"/>
                        <a:pt x="182" y="980"/>
                        <a:pt x="381" y="1371"/>
                      </a:cubicBezTo>
                      <a:cubicBezTo>
                        <a:pt x="418" y="1441"/>
                        <a:pt x="651" y="1360"/>
                        <a:pt x="623" y="1306"/>
                      </a:cubicBezTo>
                      <a:cubicBezTo>
                        <a:pt x="424" y="916"/>
                        <a:pt x="337" y="492"/>
                        <a:pt x="256" y="64"/>
                      </a:cubicBezTo>
                      <a:cubicBezTo>
                        <a:pt x="247" y="1"/>
                        <a:pt x="0" y="58"/>
                        <a:pt x="14"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29" name="Google Shape;2229;p58"/>
                <p:cNvSpPr/>
                <p:nvPr/>
              </p:nvSpPr>
              <p:spPr>
                <a:xfrm rot="-5807687">
                  <a:off x="4253874" y="791696"/>
                  <a:ext cx="38277" cy="43298"/>
                </a:xfrm>
                <a:custGeom>
                  <a:avLst/>
                  <a:gdLst/>
                  <a:ahLst/>
                  <a:cxnLst/>
                  <a:rect l="l" t="t" r="r" b="b"/>
                  <a:pathLst>
                    <a:path w="587" h="664" extrusionOk="0">
                      <a:moveTo>
                        <a:pt x="27" y="132"/>
                      </a:moveTo>
                      <a:cubicBezTo>
                        <a:pt x="121" y="286"/>
                        <a:pt x="219" y="441"/>
                        <a:pt x="314" y="592"/>
                      </a:cubicBezTo>
                      <a:cubicBezTo>
                        <a:pt x="357" y="664"/>
                        <a:pt x="586" y="572"/>
                        <a:pt x="556" y="529"/>
                      </a:cubicBezTo>
                      <a:cubicBezTo>
                        <a:pt x="462" y="374"/>
                        <a:pt x="364" y="222"/>
                        <a:pt x="269" y="67"/>
                      </a:cubicBezTo>
                      <a:cubicBezTo>
                        <a:pt x="226" y="0"/>
                        <a:pt x="0" y="88"/>
                        <a:pt x="27" y="13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0" name="Google Shape;2230;p5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1" name="Google Shape;2231;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2" name="Google Shape;2232;p5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3" name="Google Shape;2233;p58"/>
                <p:cNvSpPr/>
                <p:nvPr/>
              </p:nvSpPr>
              <p:spPr>
                <a:xfrm rot="-5807687">
                  <a:off x="4290241" y="641816"/>
                  <a:ext cx="121222" cy="87183"/>
                </a:xfrm>
                <a:custGeom>
                  <a:avLst/>
                  <a:gdLst/>
                  <a:ahLst/>
                  <a:cxnLst/>
                  <a:rect l="l" t="t" r="r" b="b"/>
                  <a:pathLst>
                    <a:path w="1859" h="1337" extrusionOk="0">
                      <a:moveTo>
                        <a:pt x="1775" y="1202"/>
                      </a:moveTo>
                      <a:cubicBezTo>
                        <a:pt x="1206" y="905"/>
                        <a:pt x="641" y="593"/>
                        <a:pt x="270" y="54"/>
                      </a:cubicBezTo>
                      <a:cubicBezTo>
                        <a:pt x="233" y="0"/>
                        <a:pt x="1" y="77"/>
                        <a:pt x="44" y="142"/>
                      </a:cubicBezTo>
                      <a:cubicBezTo>
                        <a:pt x="422" y="690"/>
                        <a:pt x="1001" y="1003"/>
                        <a:pt x="1576" y="1306"/>
                      </a:cubicBezTo>
                      <a:cubicBezTo>
                        <a:pt x="1634" y="1337"/>
                        <a:pt x="1859" y="1245"/>
                        <a:pt x="1775" y="1202"/>
                      </a:cubicBezTo>
                      <a:close/>
                    </a:path>
                  </a:pathLst>
                </a:custGeom>
                <a:solidFill>
                  <a:srgbClr val="D5A230"/>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grpSp>
          <p:nvGrpSpPr>
            <p:cNvPr id="2234" name="Google Shape;2234;p58"/>
            <p:cNvGrpSpPr/>
            <p:nvPr/>
          </p:nvGrpSpPr>
          <p:grpSpPr>
            <a:xfrm rot="4971062" flipH="1">
              <a:off x="8602670" y="689971"/>
              <a:ext cx="380335" cy="481217"/>
              <a:chOff x="3804957" y="83162"/>
              <a:chExt cx="915523" cy="1017843"/>
            </a:xfrm>
          </p:grpSpPr>
          <p:sp>
            <p:nvSpPr>
              <p:cNvPr id="2235" name="Google Shape;2235;p58"/>
              <p:cNvSpPr/>
              <p:nvPr/>
            </p:nvSpPr>
            <p:spPr>
              <a:xfrm rot="-5807687">
                <a:off x="3798535" y="186392"/>
                <a:ext cx="928366" cy="811383"/>
              </a:xfrm>
              <a:custGeom>
                <a:avLst/>
                <a:gdLst/>
                <a:ahLst/>
                <a:cxnLst/>
                <a:rect l="l" t="t" r="r" b="b"/>
                <a:pathLst>
                  <a:path w="14237" h="12443" extrusionOk="0">
                    <a:moveTo>
                      <a:pt x="14163" y="7113"/>
                    </a:moveTo>
                    <a:cubicBezTo>
                      <a:pt x="12873" y="8254"/>
                      <a:pt x="11281" y="9059"/>
                      <a:pt x="9595" y="9419"/>
                    </a:cubicBezTo>
                    <a:cubicBezTo>
                      <a:pt x="10524" y="10183"/>
                      <a:pt x="11190" y="11257"/>
                      <a:pt x="11462" y="12429"/>
                    </a:cubicBezTo>
                    <a:cubicBezTo>
                      <a:pt x="10453" y="12442"/>
                      <a:pt x="9422" y="12354"/>
                      <a:pt x="8487" y="11974"/>
                    </a:cubicBezTo>
                    <a:cubicBezTo>
                      <a:pt x="7554" y="11594"/>
                      <a:pt x="6716" y="10887"/>
                      <a:pt x="6366" y="9941"/>
                    </a:cubicBezTo>
                    <a:cubicBezTo>
                      <a:pt x="5353" y="10567"/>
                      <a:pt x="4046" y="10597"/>
                      <a:pt x="2919" y="10210"/>
                    </a:cubicBezTo>
                    <a:cubicBezTo>
                      <a:pt x="1792" y="9826"/>
                      <a:pt x="828" y="9065"/>
                      <a:pt x="0" y="8210"/>
                    </a:cubicBezTo>
                    <a:cubicBezTo>
                      <a:pt x="1013" y="7605"/>
                      <a:pt x="2811" y="6989"/>
                      <a:pt x="3922" y="7379"/>
                    </a:cubicBezTo>
                    <a:cubicBezTo>
                      <a:pt x="3131" y="5783"/>
                      <a:pt x="2542" y="4336"/>
                      <a:pt x="3205" y="2679"/>
                    </a:cubicBezTo>
                    <a:cubicBezTo>
                      <a:pt x="4349" y="3033"/>
                      <a:pt x="5359" y="3821"/>
                      <a:pt x="5979" y="4851"/>
                    </a:cubicBezTo>
                    <a:cubicBezTo>
                      <a:pt x="6470" y="2868"/>
                      <a:pt x="7773" y="1101"/>
                      <a:pt x="9523" y="47"/>
                    </a:cubicBezTo>
                    <a:cubicBezTo>
                      <a:pt x="9604" y="0"/>
                      <a:pt x="10113" y="1969"/>
                      <a:pt x="10137" y="2151"/>
                    </a:cubicBezTo>
                    <a:cubicBezTo>
                      <a:pt x="10311" y="3491"/>
                      <a:pt x="10089" y="4875"/>
                      <a:pt x="9520" y="6116"/>
                    </a:cubicBezTo>
                    <a:cubicBezTo>
                      <a:pt x="9574" y="6002"/>
                      <a:pt x="10483" y="5985"/>
                      <a:pt x="10611" y="5982"/>
                    </a:cubicBezTo>
                    <a:cubicBezTo>
                      <a:pt x="11231" y="5965"/>
                      <a:pt x="11853" y="6100"/>
                      <a:pt x="12449" y="6254"/>
                    </a:cubicBezTo>
                    <a:cubicBezTo>
                      <a:pt x="12607" y="6295"/>
                      <a:pt x="14237" y="7049"/>
                      <a:pt x="14163" y="7113"/>
                    </a:cubicBezTo>
                    <a:close/>
                  </a:path>
                </a:pathLst>
              </a:custGeom>
              <a:solidFill>
                <a:schemeClr val="hlink"/>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6" name="Google Shape;2236;p58"/>
              <p:cNvSpPr/>
              <p:nvPr/>
            </p:nvSpPr>
            <p:spPr>
              <a:xfrm rot="-5807687">
                <a:off x="4114074" y="264798"/>
                <a:ext cx="198754" cy="587198"/>
              </a:xfrm>
              <a:custGeom>
                <a:avLst/>
                <a:gdLst/>
                <a:ahLst/>
                <a:cxnLst/>
                <a:rect l="l" t="t" r="r" b="b"/>
                <a:pathLst>
                  <a:path w="3048" h="9005" extrusionOk="0">
                    <a:moveTo>
                      <a:pt x="3011" y="0"/>
                    </a:moveTo>
                    <a:cubicBezTo>
                      <a:pt x="3000" y="0"/>
                      <a:pt x="2987" y="7"/>
                      <a:pt x="2980" y="17"/>
                    </a:cubicBezTo>
                    <a:cubicBezTo>
                      <a:pt x="2431" y="1141"/>
                      <a:pt x="1920" y="2286"/>
                      <a:pt x="1496" y="3467"/>
                    </a:cubicBezTo>
                    <a:cubicBezTo>
                      <a:pt x="1129" y="4484"/>
                      <a:pt x="806" y="5518"/>
                      <a:pt x="533" y="6565"/>
                    </a:cubicBezTo>
                    <a:lnTo>
                      <a:pt x="620" y="6635"/>
                    </a:lnTo>
                    <a:cubicBezTo>
                      <a:pt x="647" y="6655"/>
                      <a:pt x="654" y="6696"/>
                      <a:pt x="630" y="6722"/>
                    </a:cubicBezTo>
                    <a:cubicBezTo>
                      <a:pt x="617" y="6739"/>
                      <a:pt x="600" y="6747"/>
                      <a:pt x="579" y="6747"/>
                    </a:cubicBezTo>
                    <a:cubicBezTo>
                      <a:pt x="567" y="6747"/>
                      <a:pt x="553" y="6743"/>
                      <a:pt x="543" y="6733"/>
                    </a:cubicBezTo>
                    <a:lnTo>
                      <a:pt x="499" y="6699"/>
                    </a:lnTo>
                    <a:lnTo>
                      <a:pt x="408" y="7062"/>
                    </a:lnTo>
                    <a:cubicBezTo>
                      <a:pt x="341" y="7339"/>
                      <a:pt x="281" y="7618"/>
                      <a:pt x="220" y="7894"/>
                    </a:cubicBezTo>
                    <a:cubicBezTo>
                      <a:pt x="247" y="7891"/>
                      <a:pt x="273" y="7884"/>
                      <a:pt x="301" y="7881"/>
                    </a:cubicBezTo>
                    <a:lnTo>
                      <a:pt x="310" y="7881"/>
                    </a:lnTo>
                    <a:cubicBezTo>
                      <a:pt x="341" y="7881"/>
                      <a:pt x="368" y="7901"/>
                      <a:pt x="374" y="7931"/>
                    </a:cubicBezTo>
                    <a:cubicBezTo>
                      <a:pt x="382" y="7965"/>
                      <a:pt x="357" y="7999"/>
                      <a:pt x="324" y="8005"/>
                    </a:cubicBezTo>
                    <a:cubicBezTo>
                      <a:pt x="281" y="8012"/>
                      <a:pt x="236" y="8022"/>
                      <a:pt x="192" y="8029"/>
                    </a:cubicBezTo>
                    <a:cubicBezTo>
                      <a:pt x="122" y="8355"/>
                      <a:pt x="58" y="8678"/>
                      <a:pt x="1" y="9005"/>
                    </a:cubicBezTo>
                    <a:cubicBezTo>
                      <a:pt x="48" y="8981"/>
                      <a:pt x="95" y="8955"/>
                      <a:pt x="142" y="8924"/>
                    </a:cubicBezTo>
                    <a:cubicBezTo>
                      <a:pt x="149" y="8921"/>
                      <a:pt x="159" y="8914"/>
                      <a:pt x="169" y="8911"/>
                    </a:cubicBezTo>
                    <a:cubicBezTo>
                      <a:pt x="175" y="8928"/>
                      <a:pt x="183" y="8944"/>
                      <a:pt x="189" y="8964"/>
                    </a:cubicBezTo>
                    <a:cubicBezTo>
                      <a:pt x="189" y="8968"/>
                      <a:pt x="192" y="8972"/>
                      <a:pt x="192" y="8975"/>
                    </a:cubicBezTo>
                    <a:cubicBezTo>
                      <a:pt x="226" y="8779"/>
                      <a:pt x="260" y="8588"/>
                      <a:pt x="293" y="8399"/>
                    </a:cubicBezTo>
                    <a:cubicBezTo>
                      <a:pt x="256" y="8366"/>
                      <a:pt x="220" y="8332"/>
                      <a:pt x="183" y="8298"/>
                    </a:cubicBezTo>
                    <a:cubicBezTo>
                      <a:pt x="155" y="8274"/>
                      <a:pt x="152" y="8234"/>
                      <a:pt x="175" y="8207"/>
                    </a:cubicBezTo>
                    <a:cubicBezTo>
                      <a:pt x="189" y="8194"/>
                      <a:pt x="206" y="8187"/>
                      <a:pt x="223" y="8187"/>
                    </a:cubicBezTo>
                    <a:cubicBezTo>
                      <a:pt x="240" y="8187"/>
                      <a:pt x="253" y="8194"/>
                      <a:pt x="267" y="8204"/>
                    </a:cubicBezTo>
                    <a:cubicBezTo>
                      <a:pt x="284" y="8221"/>
                      <a:pt x="304" y="8237"/>
                      <a:pt x="324" y="8254"/>
                    </a:cubicBezTo>
                    <a:cubicBezTo>
                      <a:pt x="382" y="7945"/>
                      <a:pt x="445" y="7639"/>
                      <a:pt x="512" y="7328"/>
                    </a:cubicBezTo>
                    <a:cubicBezTo>
                      <a:pt x="495" y="7339"/>
                      <a:pt x="482" y="7349"/>
                      <a:pt x="466" y="7356"/>
                    </a:cubicBezTo>
                    <a:cubicBezTo>
                      <a:pt x="455" y="7362"/>
                      <a:pt x="445" y="7365"/>
                      <a:pt x="435" y="7365"/>
                    </a:cubicBezTo>
                    <a:cubicBezTo>
                      <a:pt x="411" y="7365"/>
                      <a:pt x="391" y="7353"/>
                      <a:pt x="377" y="7332"/>
                    </a:cubicBezTo>
                    <a:cubicBezTo>
                      <a:pt x="361" y="7302"/>
                      <a:pt x="371" y="7264"/>
                      <a:pt x="402" y="7248"/>
                    </a:cubicBezTo>
                    <a:cubicBezTo>
                      <a:pt x="452" y="7218"/>
                      <a:pt x="499" y="7194"/>
                      <a:pt x="550" y="7167"/>
                    </a:cubicBezTo>
                    <a:cubicBezTo>
                      <a:pt x="553" y="7143"/>
                      <a:pt x="559" y="7123"/>
                      <a:pt x="563" y="7100"/>
                    </a:cubicBezTo>
                    <a:cubicBezTo>
                      <a:pt x="846" y="5885"/>
                      <a:pt x="1196" y="4686"/>
                      <a:pt x="1600" y="3504"/>
                    </a:cubicBezTo>
                    <a:cubicBezTo>
                      <a:pt x="2010" y="2323"/>
                      <a:pt x="2506" y="1175"/>
                      <a:pt x="3040" y="47"/>
                    </a:cubicBezTo>
                    <a:cubicBezTo>
                      <a:pt x="3048" y="30"/>
                      <a:pt x="3040" y="10"/>
                      <a:pt x="3023" y="4"/>
                    </a:cubicBezTo>
                    <a:cubicBezTo>
                      <a:pt x="3020" y="0"/>
                      <a:pt x="3017" y="0"/>
                      <a:pt x="3011"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7" name="Google Shape;2237;p58"/>
              <p:cNvSpPr/>
              <p:nvPr/>
            </p:nvSpPr>
            <p:spPr>
              <a:xfrm rot="-5807687">
                <a:off x="4103405" y="341305"/>
                <a:ext cx="462325" cy="92465"/>
              </a:xfrm>
              <a:custGeom>
                <a:avLst/>
                <a:gdLst/>
                <a:ahLst/>
                <a:cxnLst/>
                <a:rect l="l" t="t" r="r" b="b"/>
                <a:pathLst>
                  <a:path w="7090" h="1418" extrusionOk="0">
                    <a:moveTo>
                      <a:pt x="5995" y="0"/>
                    </a:moveTo>
                    <a:cubicBezTo>
                      <a:pt x="3723" y="0"/>
                      <a:pt x="1657" y="431"/>
                      <a:pt x="189" y="1219"/>
                    </a:cubicBezTo>
                    <a:cubicBezTo>
                      <a:pt x="138" y="1246"/>
                      <a:pt x="91" y="1270"/>
                      <a:pt x="41" y="1300"/>
                    </a:cubicBezTo>
                    <a:cubicBezTo>
                      <a:pt x="10" y="1316"/>
                      <a:pt x="0" y="1354"/>
                      <a:pt x="16" y="1384"/>
                    </a:cubicBezTo>
                    <a:cubicBezTo>
                      <a:pt x="30" y="1405"/>
                      <a:pt x="50" y="1417"/>
                      <a:pt x="74" y="1417"/>
                    </a:cubicBezTo>
                    <a:cubicBezTo>
                      <a:pt x="84" y="1417"/>
                      <a:pt x="94" y="1414"/>
                      <a:pt x="105" y="1408"/>
                    </a:cubicBezTo>
                    <a:cubicBezTo>
                      <a:pt x="121" y="1401"/>
                      <a:pt x="134" y="1391"/>
                      <a:pt x="151" y="1380"/>
                    </a:cubicBezTo>
                    <a:cubicBezTo>
                      <a:pt x="1606" y="569"/>
                      <a:pt x="3693" y="128"/>
                      <a:pt x="5992" y="128"/>
                    </a:cubicBezTo>
                    <a:cubicBezTo>
                      <a:pt x="6329" y="128"/>
                      <a:pt x="6675" y="135"/>
                      <a:pt x="7022" y="155"/>
                    </a:cubicBezTo>
                    <a:cubicBezTo>
                      <a:pt x="7062" y="155"/>
                      <a:pt x="7086" y="132"/>
                      <a:pt x="7090" y="98"/>
                    </a:cubicBezTo>
                    <a:cubicBezTo>
                      <a:pt x="7090" y="61"/>
                      <a:pt x="7062" y="31"/>
                      <a:pt x="7029" y="31"/>
                    </a:cubicBezTo>
                    <a:cubicBezTo>
                      <a:pt x="6679" y="11"/>
                      <a:pt x="6335" y="0"/>
                      <a:pt x="5995"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8" name="Google Shape;2238;p58"/>
              <p:cNvSpPr/>
              <p:nvPr/>
            </p:nvSpPr>
            <p:spPr>
              <a:xfrm rot="-5807687">
                <a:off x="4384816" y="368139"/>
                <a:ext cx="300348" cy="181604"/>
              </a:xfrm>
              <a:custGeom>
                <a:avLst/>
                <a:gdLst/>
                <a:ahLst/>
                <a:cxnLst/>
                <a:rect l="l" t="t" r="r" b="b"/>
                <a:pathLst>
                  <a:path w="4606" h="2785" extrusionOk="0">
                    <a:moveTo>
                      <a:pt x="71" y="0"/>
                    </a:moveTo>
                    <a:cubicBezTo>
                      <a:pt x="54" y="0"/>
                      <a:pt x="37" y="7"/>
                      <a:pt x="23" y="20"/>
                    </a:cubicBezTo>
                    <a:cubicBezTo>
                      <a:pt x="0" y="47"/>
                      <a:pt x="3" y="87"/>
                      <a:pt x="31" y="111"/>
                    </a:cubicBezTo>
                    <a:cubicBezTo>
                      <a:pt x="68" y="145"/>
                      <a:pt x="104" y="179"/>
                      <a:pt x="141" y="212"/>
                    </a:cubicBezTo>
                    <a:cubicBezTo>
                      <a:pt x="1414" y="1327"/>
                      <a:pt x="2922" y="2215"/>
                      <a:pt x="4515" y="2781"/>
                    </a:cubicBezTo>
                    <a:cubicBezTo>
                      <a:pt x="4521" y="2784"/>
                      <a:pt x="4528" y="2784"/>
                      <a:pt x="4535" y="2784"/>
                    </a:cubicBezTo>
                    <a:cubicBezTo>
                      <a:pt x="4562" y="2784"/>
                      <a:pt x="4585" y="2771"/>
                      <a:pt x="4596" y="2744"/>
                    </a:cubicBezTo>
                    <a:cubicBezTo>
                      <a:pt x="4605" y="2710"/>
                      <a:pt x="4588" y="2673"/>
                      <a:pt x="4558" y="2663"/>
                    </a:cubicBezTo>
                    <a:cubicBezTo>
                      <a:pt x="2956" y="2094"/>
                      <a:pt x="1441" y="1195"/>
                      <a:pt x="172" y="67"/>
                    </a:cubicBezTo>
                    <a:cubicBezTo>
                      <a:pt x="152" y="50"/>
                      <a:pt x="132" y="34"/>
                      <a:pt x="115" y="17"/>
                    </a:cubicBezTo>
                    <a:cubicBezTo>
                      <a:pt x="101" y="7"/>
                      <a:pt x="88" y="0"/>
                      <a:pt x="71"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39" name="Google Shape;2239;p58"/>
              <p:cNvSpPr/>
              <p:nvPr/>
            </p:nvSpPr>
            <p:spPr>
              <a:xfrm rot="-5807687">
                <a:off x="4238947" y="610808"/>
                <a:ext cx="141632" cy="129112"/>
              </a:xfrm>
              <a:custGeom>
                <a:avLst/>
                <a:gdLst/>
                <a:ahLst/>
                <a:cxnLst/>
                <a:rect l="l" t="t" r="r" b="b"/>
                <a:pathLst>
                  <a:path w="2172" h="1980" extrusionOk="0">
                    <a:moveTo>
                      <a:pt x="1" y="0"/>
                    </a:moveTo>
                    <a:cubicBezTo>
                      <a:pt x="14" y="77"/>
                      <a:pt x="24" y="151"/>
                      <a:pt x="34" y="226"/>
                    </a:cubicBezTo>
                    <a:cubicBezTo>
                      <a:pt x="576" y="801"/>
                      <a:pt x="1226" y="1309"/>
                      <a:pt x="1855" y="1808"/>
                    </a:cubicBezTo>
                    <a:lnTo>
                      <a:pt x="2017" y="1932"/>
                    </a:lnTo>
                    <a:lnTo>
                      <a:pt x="2061" y="1966"/>
                    </a:lnTo>
                    <a:cubicBezTo>
                      <a:pt x="2071" y="1976"/>
                      <a:pt x="2085" y="1980"/>
                      <a:pt x="2097" y="1980"/>
                    </a:cubicBezTo>
                    <a:cubicBezTo>
                      <a:pt x="2118" y="1980"/>
                      <a:pt x="2135" y="1972"/>
                      <a:pt x="2148" y="1955"/>
                    </a:cubicBezTo>
                    <a:cubicBezTo>
                      <a:pt x="2172" y="1929"/>
                      <a:pt x="2165" y="1888"/>
                      <a:pt x="2138" y="1868"/>
                    </a:cubicBezTo>
                    <a:lnTo>
                      <a:pt x="2051" y="1798"/>
                    </a:lnTo>
                    <a:lnTo>
                      <a:pt x="1933" y="1707"/>
                    </a:lnTo>
                    <a:cubicBezTo>
                      <a:pt x="1256" y="1175"/>
                      <a:pt x="556" y="626"/>
                      <a:pt x="1" y="0"/>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0" name="Google Shape;2240;p58"/>
              <p:cNvSpPr/>
              <p:nvPr/>
            </p:nvSpPr>
            <p:spPr>
              <a:xfrm rot="-5807687">
                <a:off x="4392668" y="660644"/>
                <a:ext cx="129112" cy="17411"/>
              </a:xfrm>
              <a:custGeom>
                <a:avLst/>
                <a:gdLst/>
                <a:ahLst/>
                <a:cxnLst/>
                <a:rect l="l" t="t" r="r" b="b"/>
                <a:pathLst>
                  <a:path w="1980" h="267" extrusionOk="0">
                    <a:moveTo>
                      <a:pt x="1908" y="1"/>
                    </a:moveTo>
                    <a:lnTo>
                      <a:pt x="1899" y="1"/>
                    </a:lnTo>
                    <a:cubicBezTo>
                      <a:pt x="1871" y="4"/>
                      <a:pt x="1845" y="11"/>
                      <a:pt x="1818" y="14"/>
                    </a:cubicBezTo>
                    <a:cubicBezTo>
                      <a:pt x="1349" y="99"/>
                      <a:pt x="838" y="139"/>
                      <a:pt x="303" y="139"/>
                    </a:cubicBezTo>
                    <a:cubicBezTo>
                      <a:pt x="218" y="139"/>
                      <a:pt x="134" y="139"/>
                      <a:pt x="50" y="135"/>
                    </a:cubicBezTo>
                    <a:cubicBezTo>
                      <a:pt x="33" y="179"/>
                      <a:pt x="16" y="220"/>
                      <a:pt x="0" y="264"/>
                    </a:cubicBezTo>
                    <a:cubicBezTo>
                      <a:pt x="104" y="264"/>
                      <a:pt x="205" y="267"/>
                      <a:pt x="303" y="267"/>
                    </a:cubicBezTo>
                    <a:cubicBezTo>
                      <a:pt x="828" y="267"/>
                      <a:pt x="1329" y="226"/>
                      <a:pt x="1790" y="149"/>
                    </a:cubicBezTo>
                    <a:cubicBezTo>
                      <a:pt x="1834" y="142"/>
                      <a:pt x="1879" y="132"/>
                      <a:pt x="1922" y="125"/>
                    </a:cubicBezTo>
                    <a:cubicBezTo>
                      <a:pt x="1955" y="119"/>
                      <a:pt x="1980" y="85"/>
                      <a:pt x="1972" y="51"/>
                    </a:cubicBezTo>
                    <a:cubicBezTo>
                      <a:pt x="1966" y="21"/>
                      <a:pt x="1939" y="1"/>
                      <a:pt x="1908" y="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1" name="Google Shape;2241;p58"/>
              <p:cNvSpPr/>
              <p:nvPr/>
            </p:nvSpPr>
            <p:spPr>
              <a:xfrm rot="-5807687">
                <a:off x="4302425" y="249321"/>
                <a:ext cx="87183" cy="36060"/>
              </a:xfrm>
              <a:custGeom>
                <a:avLst/>
                <a:gdLst/>
                <a:ahLst/>
                <a:cxnLst/>
                <a:rect l="l" t="t" r="r" b="b"/>
                <a:pathLst>
                  <a:path w="1337" h="553" extrusionOk="0">
                    <a:moveTo>
                      <a:pt x="1043" y="44"/>
                    </a:moveTo>
                    <a:cubicBezTo>
                      <a:pt x="764" y="219"/>
                      <a:pt x="465" y="344"/>
                      <a:pt x="145" y="424"/>
                    </a:cubicBezTo>
                    <a:cubicBezTo>
                      <a:pt x="0" y="458"/>
                      <a:pt x="24" y="552"/>
                      <a:pt x="168" y="519"/>
                    </a:cubicBezTo>
                    <a:cubicBezTo>
                      <a:pt x="549" y="424"/>
                      <a:pt x="902" y="273"/>
                      <a:pt x="1232" y="64"/>
                    </a:cubicBezTo>
                    <a:cubicBezTo>
                      <a:pt x="1337" y="0"/>
                      <a:pt x="1094" y="10"/>
                      <a:pt x="1043" y="44"/>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2" name="Google Shape;2242;p58"/>
              <p:cNvSpPr/>
              <p:nvPr/>
            </p:nvSpPr>
            <p:spPr>
              <a:xfrm rot="-5807687">
                <a:off x="4347064" y="333782"/>
                <a:ext cx="82619" cy="27518"/>
              </a:xfrm>
              <a:custGeom>
                <a:avLst/>
                <a:gdLst/>
                <a:ahLst/>
                <a:cxnLst/>
                <a:rect l="l" t="t" r="r" b="b"/>
                <a:pathLst>
                  <a:path w="1267" h="422" extrusionOk="0">
                    <a:moveTo>
                      <a:pt x="1102" y="41"/>
                    </a:moveTo>
                    <a:cubicBezTo>
                      <a:pt x="785" y="136"/>
                      <a:pt x="465" y="220"/>
                      <a:pt x="145" y="293"/>
                    </a:cubicBezTo>
                    <a:cubicBezTo>
                      <a:pt x="0" y="327"/>
                      <a:pt x="24" y="422"/>
                      <a:pt x="169" y="388"/>
                    </a:cubicBezTo>
                    <a:cubicBezTo>
                      <a:pt x="492" y="313"/>
                      <a:pt x="808" y="229"/>
                      <a:pt x="1125" y="136"/>
                    </a:cubicBezTo>
                    <a:cubicBezTo>
                      <a:pt x="1267" y="95"/>
                      <a:pt x="1243" y="1"/>
                      <a:pt x="1102" y="41"/>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3" name="Google Shape;2243;p58"/>
              <p:cNvSpPr/>
              <p:nvPr/>
            </p:nvSpPr>
            <p:spPr>
              <a:xfrm rot="-5807687">
                <a:off x="4299514" y="325897"/>
                <a:ext cx="98855" cy="34495"/>
              </a:xfrm>
              <a:custGeom>
                <a:avLst/>
                <a:gdLst/>
                <a:ahLst/>
                <a:cxnLst/>
                <a:rect l="l" t="t" r="r" b="b"/>
                <a:pathLst>
                  <a:path w="1516" h="529" extrusionOk="0">
                    <a:moveTo>
                      <a:pt x="1229" y="38"/>
                    </a:moveTo>
                    <a:cubicBezTo>
                      <a:pt x="909" y="219"/>
                      <a:pt x="572" y="341"/>
                      <a:pt x="209" y="394"/>
                    </a:cubicBezTo>
                    <a:cubicBezTo>
                      <a:pt x="101" y="411"/>
                      <a:pt x="0" y="529"/>
                      <a:pt x="168" y="502"/>
                    </a:cubicBezTo>
                    <a:cubicBezTo>
                      <a:pt x="596" y="438"/>
                      <a:pt x="1000" y="300"/>
                      <a:pt x="1374" y="88"/>
                    </a:cubicBezTo>
                    <a:cubicBezTo>
                      <a:pt x="1515" y="7"/>
                      <a:pt x="1296" y="0"/>
                      <a:pt x="1229" y="38"/>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4" name="Google Shape;2244;p58"/>
              <p:cNvSpPr/>
              <p:nvPr/>
            </p:nvSpPr>
            <p:spPr>
              <a:xfrm rot="-5807687">
                <a:off x="4367761" y="449514"/>
                <a:ext cx="88748" cy="18519"/>
              </a:xfrm>
              <a:custGeom>
                <a:avLst/>
                <a:gdLst/>
                <a:ahLst/>
                <a:cxnLst/>
                <a:rect l="l" t="t" r="r" b="b"/>
                <a:pathLst>
                  <a:path w="1361" h="284" extrusionOk="0">
                    <a:moveTo>
                      <a:pt x="1192" y="44"/>
                    </a:moveTo>
                    <a:cubicBezTo>
                      <a:pt x="893" y="132"/>
                      <a:pt x="593" y="169"/>
                      <a:pt x="280" y="152"/>
                    </a:cubicBezTo>
                    <a:cubicBezTo>
                      <a:pt x="220" y="149"/>
                      <a:pt x="1" y="260"/>
                      <a:pt x="128" y="263"/>
                    </a:cubicBezTo>
                    <a:cubicBezTo>
                      <a:pt x="498" y="283"/>
                      <a:pt x="862" y="243"/>
                      <a:pt x="1219" y="139"/>
                    </a:cubicBezTo>
                    <a:cubicBezTo>
                      <a:pt x="1360" y="98"/>
                      <a:pt x="1337" y="0"/>
                      <a:pt x="1192" y="44"/>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5" name="Google Shape;2245;p58"/>
              <p:cNvSpPr/>
              <p:nvPr/>
            </p:nvSpPr>
            <p:spPr>
              <a:xfrm rot="-5807687">
                <a:off x="4342339" y="831945"/>
                <a:ext cx="110006" cy="16041"/>
              </a:xfrm>
              <a:custGeom>
                <a:avLst/>
                <a:gdLst/>
                <a:ahLst/>
                <a:cxnLst/>
                <a:rect l="l" t="t" r="r" b="b"/>
                <a:pathLst>
                  <a:path w="1687" h="246" extrusionOk="0">
                    <a:moveTo>
                      <a:pt x="1605" y="128"/>
                    </a:moveTo>
                    <a:cubicBezTo>
                      <a:pt x="1141" y="23"/>
                      <a:pt x="680" y="0"/>
                      <a:pt x="209" y="47"/>
                    </a:cubicBezTo>
                    <a:cubicBezTo>
                      <a:pt x="101" y="57"/>
                      <a:pt x="0" y="171"/>
                      <a:pt x="168" y="154"/>
                    </a:cubicBezTo>
                    <a:cubicBezTo>
                      <a:pt x="586" y="111"/>
                      <a:pt x="999" y="138"/>
                      <a:pt x="1407" y="229"/>
                    </a:cubicBezTo>
                    <a:cubicBezTo>
                      <a:pt x="1471" y="246"/>
                      <a:pt x="1686" y="145"/>
                      <a:pt x="1605" y="128"/>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6" name="Google Shape;2246;p58"/>
              <p:cNvSpPr/>
              <p:nvPr/>
            </p:nvSpPr>
            <p:spPr>
              <a:xfrm rot="-5807687">
                <a:off x="4443869" y="688527"/>
                <a:ext cx="104072" cy="13498"/>
              </a:xfrm>
              <a:custGeom>
                <a:avLst/>
                <a:gdLst/>
                <a:ahLst/>
                <a:cxnLst/>
                <a:rect l="l" t="t" r="r" b="b"/>
                <a:pathLst>
                  <a:path w="1596" h="207" extrusionOk="0">
                    <a:moveTo>
                      <a:pt x="1428" y="24"/>
                    </a:moveTo>
                    <a:cubicBezTo>
                      <a:pt x="1047" y="75"/>
                      <a:pt x="663" y="92"/>
                      <a:pt x="280" y="68"/>
                    </a:cubicBezTo>
                    <a:cubicBezTo>
                      <a:pt x="219" y="65"/>
                      <a:pt x="0" y="173"/>
                      <a:pt x="128" y="179"/>
                    </a:cubicBezTo>
                    <a:cubicBezTo>
                      <a:pt x="549" y="206"/>
                      <a:pt x="970" y="189"/>
                      <a:pt x="1387" y="133"/>
                    </a:cubicBezTo>
                    <a:cubicBezTo>
                      <a:pt x="1495" y="119"/>
                      <a:pt x="1596" y="1"/>
                      <a:pt x="1428" y="24"/>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2247" name="Google Shape;2247;p58"/>
              <p:cNvSpPr/>
              <p:nvPr/>
            </p:nvSpPr>
            <p:spPr>
              <a:xfrm rot="-5807687">
                <a:off x="4466865" y="774340"/>
                <a:ext cx="61948" cy="18715"/>
              </a:xfrm>
              <a:custGeom>
                <a:avLst/>
                <a:gdLst/>
                <a:ahLst/>
                <a:cxnLst/>
                <a:rect l="l" t="t" r="r" b="b"/>
                <a:pathLst>
                  <a:path w="950" h="287" extrusionOk="0">
                    <a:moveTo>
                      <a:pt x="822" y="165"/>
                    </a:moveTo>
                    <a:cubicBezTo>
                      <a:pt x="634" y="142"/>
                      <a:pt x="458" y="94"/>
                      <a:pt x="280" y="24"/>
                    </a:cubicBezTo>
                    <a:cubicBezTo>
                      <a:pt x="219" y="1"/>
                      <a:pt x="0" y="94"/>
                      <a:pt x="84" y="128"/>
                    </a:cubicBezTo>
                    <a:cubicBezTo>
                      <a:pt x="273" y="206"/>
                      <a:pt x="465" y="253"/>
                      <a:pt x="667" y="279"/>
                    </a:cubicBezTo>
                    <a:cubicBezTo>
                      <a:pt x="730" y="287"/>
                      <a:pt x="949" y="182"/>
                      <a:pt x="822" y="165"/>
                    </a:cubicBezTo>
                    <a:close/>
                  </a:path>
                </a:pathLst>
              </a:custGeom>
              <a:solidFill>
                <a:srgbClr val="375952"/>
              </a:solidFill>
              <a:ln>
                <a:noFill/>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grpSp>
    </p:spTree>
    <p:extLst>
      <p:ext uri="{BB962C8B-B14F-4D97-AF65-F5344CB8AC3E}">
        <p14:creationId xmlns:p14="http://schemas.microsoft.com/office/powerpoint/2010/main" val="1391294703"/>
      </p:ext>
    </p:extLst>
  </p:cSld>
  <p:clrMapOvr>
    <a:masterClrMapping/>
  </p:clrMapOvr>
  <p:transition spd="slow">
    <p:fade/>
    <p:sndAc>
      <p:stSnd>
        <p:snd r:embed="rId3"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4"/>
                                        </p:tgtEl>
                                        <p:attrNameLst>
                                          <p:attrName>style.visibility</p:attrName>
                                        </p:attrNameLst>
                                      </p:cBhvr>
                                      <p:to>
                                        <p:strVal val="visible"/>
                                      </p:to>
                                    </p:set>
                                    <p:animEffect transition="in" filter="fade">
                                      <p:cBhvr>
                                        <p:cTn id="7" dur="1000"/>
                                        <p:tgtEl>
                                          <p:spTgt spid="204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98"/>
                                        </p:tgtEl>
                                        <p:attrNameLst>
                                          <p:attrName>style.visibility</p:attrName>
                                        </p:attrNameLst>
                                      </p:cBhvr>
                                      <p:to>
                                        <p:strVal val="visible"/>
                                      </p:to>
                                    </p:set>
                                    <p:animEffect transition="in" filter="fade">
                                      <p:cBhvr>
                                        <p:cTn id="11" dur="1000"/>
                                        <p:tgtEl>
                                          <p:spTgt spid="219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041"/>
                                        </p:tgtEl>
                                        <p:attrNameLst>
                                          <p:attrName>style.visibility</p:attrName>
                                        </p:attrNameLst>
                                      </p:cBhvr>
                                      <p:to>
                                        <p:strVal val="visible"/>
                                      </p:to>
                                    </p:set>
                                    <p:anim calcmode="lin" valueType="num">
                                      <p:cBhvr additive="base">
                                        <p:cTn id="16" dur="500" fill="hold"/>
                                        <p:tgtEl>
                                          <p:spTgt spid="2041"/>
                                        </p:tgtEl>
                                        <p:attrNameLst>
                                          <p:attrName>ppt_x</p:attrName>
                                        </p:attrNameLst>
                                      </p:cBhvr>
                                      <p:tavLst>
                                        <p:tav tm="0">
                                          <p:val>
                                            <p:strVal val="#ppt_x"/>
                                          </p:val>
                                        </p:tav>
                                        <p:tav tm="100000">
                                          <p:val>
                                            <p:strVal val="#ppt_x"/>
                                          </p:val>
                                        </p:tav>
                                      </p:tavLst>
                                    </p:anim>
                                    <p:anim calcmode="lin" valueType="num">
                                      <p:cBhvr additive="base">
                                        <p:cTn id="17" dur="500" fill="hold"/>
                                        <p:tgtEl>
                                          <p:spTgt spid="204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42">
                                            <p:txEl>
                                              <p:pRg st="0" end="0"/>
                                            </p:txEl>
                                          </p:spTgt>
                                        </p:tgtEl>
                                        <p:attrNameLst>
                                          <p:attrName>style.visibility</p:attrName>
                                        </p:attrNameLst>
                                      </p:cBhvr>
                                      <p:to>
                                        <p:strVal val="visible"/>
                                      </p:to>
                                    </p:set>
                                    <p:animEffect transition="in" filter="barn(inVertical)">
                                      <p:cBhvr>
                                        <p:cTn id="22" dur="500"/>
                                        <p:tgtEl>
                                          <p:spTgt spid="204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42">
                                            <p:txEl>
                                              <p:pRg st="1" end="1"/>
                                            </p:txEl>
                                          </p:spTgt>
                                        </p:tgtEl>
                                        <p:attrNameLst>
                                          <p:attrName>style.visibility</p:attrName>
                                        </p:attrNameLst>
                                      </p:cBhvr>
                                      <p:to>
                                        <p:strVal val="visible"/>
                                      </p:to>
                                    </p:set>
                                    <p:animEffect transition="in" filter="barn(inVertical)">
                                      <p:cBhvr>
                                        <p:cTn id="27" dur="500"/>
                                        <p:tgtEl>
                                          <p:spTgt spid="2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p:cNvSpPr txBox="1"/>
          <p:nvPr/>
        </p:nvSpPr>
        <p:spPr>
          <a:xfrm>
            <a:off x="0" y="152400"/>
            <a:ext cx="9144000" cy="6786563"/>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a:ln>
                  <a:noFill/>
                </a:ln>
                <a:solidFill>
                  <a:srgbClr val="000000"/>
                </a:solidFill>
                <a:effectLst/>
                <a:uLnTx/>
                <a:uFillTx/>
                <a:latin typeface="Times New Roman" panose="02020503050405090304" pitchFamily="18" charset="0"/>
                <a:ea typeface="+mn-ea"/>
                <a:cs typeface="+mn-cs"/>
              </a:rPr>
              <a:t>Trận bóng dưới lòng đường</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000000"/>
                </a:solidFill>
                <a:effectLst/>
                <a:uLnTx/>
                <a:uFillTx/>
                <a:latin typeface="Times New Roman" panose="02020503050405090304" pitchFamily="18" charset="0"/>
                <a:ea typeface="+mn-ea"/>
                <a:cs typeface="+mn-cs"/>
              </a:rPr>
              <a:t>   </a:t>
            </a:r>
            <a:r>
              <a:rPr kumimoji="0" lang="en-US" altLang="vi-VN" sz="24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Trận bóng vừa bắt đầu thì Quang cướp được bóng. Quang bấm nhẹ bóng sang cánh phải cho Vũ. Vũ dẫn bóng lên. Bốn, năm cầu thủ đội bạn lao đến. Vũ ngần ngừ giây lát. Chợt nhận ra cánh trái trống hẳn đi, Vũ chuyền bóng cho Long. Long như chỉ đợi có vậy, dốc bóng nhanh về phía khung thành đối phương. Cái đầu húi cua của cậu bé chúi về phía trước. Bỗng một tiếng “kít…ít” làm cậu sững lại. Chỉ chút nữa thì cậu đã tông phải xe gắn máy. Bác đi xe nổi nóng làm cả bọn chạy tán loạn. </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Nhưng chỉ được một lát, bọn trẻ hết sợ, lại hò nhau xuống lòng đường. Lần này, Quang quyết định chơi bóng bổng. Còn cách khung thành chừng năm mét, em co chân sút rất mạnh. Quả bóng vút lên, nhưng lại đi chệch lên vỉa hè và đập vào đầu một cụ già. Cụ lảo đảo, ôm lấy đầu và khuỵu xuống. Một bác đứng tuổi vội đỡ lấy cụ. Bác quát to: </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-Chỗ này là chỗ chơi bóng à?</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4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Đám học trò hoảng sợ bỏ chạy.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1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a:t>
            </a:r>
          </a:p>
        </p:txBody>
      </p:sp>
      <p:sp>
        <p:nvSpPr>
          <p:cNvPr id="72721" name="Line 17"/>
          <p:cNvSpPr/>
          <p:nvPr/>
        </p:nvSpPr>
        <p:spPr>
          <a:xfrm>
            <a:off x="4800600" y="1066800"/>
            <a:ext cx="533400" cy="0"/>
          </a:xfrm>
          <a:prstGeom prst="line">
            <a:avLst/>
          </a:prstGeom>
          <a:ln w="28575" cap="flat" cmpd="sng">
            <a:solidFill>
              <a:srgbClr val="FF0000"/>
            </a:solidFill>
            <a:prstDash val="solid"/>
            <a:headEnd type="none" w="med" len="med"/>
            <a:tailEnd type="none" w="med" len="med"/>
          </a:ln>
        </p:spPr>
      </p:sp>
      <p:sp>
        <p:nvSpPr>
          <p:cNvPr id="72722" name="Line 18"/>
          <p:cNvSpPr/>
          <p:nvPr/>
        </p:nvSpPr>
        <p:spPr>
          <a:xfrm>
            <a:off x="6210300" y="1066800"/>
            <a:ext cx="685800" cy="0"/>
          </a:xfrm>
          <a:prstGeom prst="line">
            <a:avLst/>
          </a:prstGeom>
          <a:ln w="28575" cap="flat" cmpd="sng">
            <a:solidFill>
              <a:srgbClr val="FF0000"/>
            </a:solidFill>
            <a:prstDash val="solid"/>
            <a:headEnd type="none" w="med" len="med"/>
            <a:tailEnd type="none" w="med" len="med"/>
          </a:ln>
        </p:spPr>
      </p:sp>
      <p:sp>
        <p:nvSpPr>
          <p:cNvPr id="72723" name="Line 19"/>
          <p:cNvSpPr/>
          <p:nvPr/>
        </p:nvSpPr>
        <p:spPr>
          <a:xfrm>
            <a:off x="7950200" y="1079500"/>
            <a:ext cx="533400" cy="0"/>
          </a:xfrm>
          <a:prstGeom prst="line">
            <a:avLst/>
          </a:prstGeom>
          <a:ln w="28575" cap="flat" cmpd="sng">
            <a:solidFill>
              <a:srgbClr val="FF0000"/>
            </a:solidFill>
            <a:prstDash val="solid"/>
            <a:headEnd type="none" w="med" len="med"/>
            <a:tailEnd type="none" w="med" len="med"/>
          </a:ln>
        </p:spPr>
      </p:sp>
      <p:sp>
        <p:nvSpPr>
          <p:cNvPr id="72724" name="Line 20"/>
          <p:cNvSpPr/>
          <p:nvPr/>
        </p:nvSpPr>
        <p:spPr>
          <a:xfrm>
            <a:off x="0" y="1447800"/>
            <a:ext cx="685800" cy="0"/>
          </a:xfrm>
          <a:prstGeom prst="line">
            <a:avLst/>
          </a:prstGeom>
          <a:ln w="28575" cap="flat" cmpd="sng">
            <a:solidFill>
              <a:srgbClr val="FF0000"/>
            </a:solidFill>
            <a:prstDash val="solid"/>
            <a:headEnd type="none" w="med" len="med"/>
            <a:tailEnd type="none" w="med" len="med"/>
          </a:ln>
        </p:spPr>
      </p:sp>
      <p:sp>
        <p:nvSpPr>
          <p:cNvPr id="72725" name="Line 21"/>
          <p:cNvSpPr/>
          <p:nvPr/>
        </p:nvSpPr>
        <p:spPr>
          <a:xfrm>
            <a:off x="4191000" y="1447800"/>
            <a:ext cx="1066800" cy="0"/>
          </a:xfrm>
          <a:prstGeom prst="line">
            <a:avLst/>
          </a:prstGeom>
          <a:ln w="28575" cap="flat" cmpd="sng">
            <a:solidFill>
              <a:srgbClr val="FF0000"/>
            </a:solidFill>
            <a:prstDash val="solid"/>
            <a:headEnd type="none" w="med" len="med"/>
            <a:tailEnd type="none" w="med" len="med"/>
          </a:ln>
        </p:spPr>
      </p:sp>
      <p:sp>
        <p:nvSpPr>
          <p:cNvPr id="72726" name="Line 22"/>
          <p:cNvSpPr/>
          <p:nvPr/>
        </p:nvSpPr>
        <p:spPr>
          <a:xfrm>
            <a:off x="127000" y="2146300"/>
            <a:ext cx="1524000" cy="0"/>
          </a:xfrm>
          <a:prstGeom prst="line">
            <a:avLst/>
          </a:prstGeom>
          <a:ln w="28575" cap="flat" cmpd="sng">
            <a:solidFill>
              <a:srgbClr val="FF0000"/>
            </a:solidFill>
            <a:prstDash val="solid"/>
            <a:headEnd type="none" w="med" len="med"/>
            <a:tailEnd type="none" w="med" len="med"/>
          </a:ln>
        </p:spPr>
      </p:sp>
      <p:sp>
        <p:nvSpPr>
          <p:cNvPr id="72727" name="Line 23"/>
          <p:cNvSpPr/>
          <p:nvPr/>
        </p:nvSpPr>
        <p:spPr>
          <a:xfrm>
            <a:off x="6680200" y="2171700"/>
            <a:ext cx="1066800" cy="0"/>
          </a:xfrm>
          <a:prstGeom prst="line">
            <a:avLst/>
          </a:prstGeom>
          <a:ln w="28575" cap="flat" cmpd="sng">
            <a:solidFill>
              <a:srgbClr val="FF0000"/>
            </a:solidFill>
            <a:prstDash val="solid"/>
            <a:headEnd type="none" w="med" len="med"/>
            <a:tailEnd type="none" w="med" len="med"/>
          </a:ln>
        </p:spPr>
      </p:sp>
      <p:sp>
        <p:nvSpPr>
          <p:cNvPr id="72728" name="Line 24"/>
          <p:cNvSpPr/>
          <p:nvPr/>
        </p:nvSpPr>
        <p:spPr>
          <a:xfrm>
            <a:off x="3886200" y="4178300"/>
            <a:ext cx="1981200" cy="0"/>
          </a:xfrm>
          <a:prstGeom prst="line">
            <a:avLst/>
          </a:prstGeom>
          <a:ln w="28575" cap="flat" cmpd="sng">
            <a:solidFill>
              <a:srgbClr val="FF0000"/>
            </a:solidFill>
            <a:prstDash val="solid"/>
            <a:headEnd type="none" w="med" len="med"/>
            <a:tailEnd type="none" w="med" len="med"/>
          </a:ln>
        </p:spPr>
      </p:sp>
      <p:sp>
        <p:nvSpPr>
          <p:cNvPr id="72729" name="Line 25"/>
          <p:cNvSpPr/>
          <p:nvPr/>
        </p:nvSpPr>
        <p:spPr>
          <a:xfrm>
            <a:off x="3594100" y="4533900"/>
            <a:ext cx="381000" cy="0"/>
          </a:xfrm>
          <a:prstGeom prst="line">
            <a:avLst/>
          </a:prstGeom>
          <a:ln w="28575" cap="flat" cmpd="sng">
            <a:solidFill>
              <a:srgbClr val="FF00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2721"/>
                                        </p:tgtEl>
                                        <p:attrNameLst>
                                          <p:attrName>style.visibility</p:attrName>
                                        </p:attrNameLst>
                                      </p:cBhvr>
                                      <p:to>
                                        <p:strVal val="visible"/>
                                      </p:to>
                                    </p:set>
                                    <p:animEffect transition="in" filter="checkerboard(across)">
                                      <p:cBhvr>
                                        <p:cTn id="7" dur="500"/>
                                        <p:tgtEl>
                                          <p:spTgt spid="72721"/>
                                        </p:tgtEl>
                                      </p:cBhvr>
                                    </p:animEffect>
                                  </p:childTnLst>
                                </p:cTn>
                              </p:par>
                              <p:par>
                                <p:cTn id="8" presetID="5" presetClass="entr" presetSubtype="10" fill="hold" nodeType="withEffect">
                                  <p:stCondLst>
                                    <p:cond delay="0"/>
                                  </p:stCondLst>
                                  <p:childTnLst>
                                    <p:set>
                                      <p:cBhvr>
                                        <p:cTn id="9" dur="1" fill="hold">
                                          <p:stCondLst>
                                            <p:cond delay="0"/>
                                          </p:stCondLst>
                                        </p:cTn>
                                        <p:tgtEl>
                                          <p:spTgt spid="72722"/>
                                        </p:tgtEl>
                                        <p:attrNameLst>
                                          <p:attrName>style.visibility</p:attrName>
                                        </p:attrNameLst>
                                      </p:cBhvr>
                                      <p:to>
                                        <p:strVal val="visible"/>
                                      </p:to>
                                    </p:set>
                                    <p:animEffect transition="in" filter="checkerboard(across)">
                                      <p:cBhvr>
                                        <p:cTn id="10" dur="500"/>
                                        <p:tgtEl>
                                          <p:spTgt spid="727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2723"/>
                                        </p:tgtEl>
                                        <p:attrNameLst>
                                          <p:attrName>style.visibility</p:attrName>
                                        </p:attrNameLst>
                                      </p:cBhvr>
                                      <p:to>
                                        <p:strVal val="visible"/>
                                      </p:to>
                                    </p:set>
                                    <p:animEffect transition="in" filter="checkerboard(across)">
                                      <p:cBhvr>
                                        <p:cTn id="15" dur="500"/>
                                        <p:tgtEl>
                                          <p:spTgt spid="72723"/>
                                        </p:tgtEl>
                                      </p:cBhvr>
                                    </p:animEffect>
                                  </p:childTnLst>
                                </p:cTn>
                              </p:par>
                              <p:par>
                                <p:cTn id="16" presetID="5" presetClass="entr" presetSubtype="10" fill="hold" nodeType="withEffect">
                                  <p:stCondLst>
                                    <p:cond delay="0"/>
                                  </p:stCondLst>
                                  <p:childTnLst>
                                    <p:set>
                                      <p:cBhvr>
                                        <p:cTn id="17" dur="1" fill="hold">
                                          <p:stCondLst>
                                            <p:cond delay="0"/>
                                          </p:stCondLst>
                                        </p:cTn>
                                        <p:tgtEl>
                                          <p:spTgt spid="72724"/>
                                        </p:tgtEl>
                                        <p:attrNameLst>
                                          <p:attrName>style.visibility</p:attrName>
                                        </p:attrNameLst>
                                      </p:cBhvr>
                                      <p:to>
                                        <p:strVal val="visible"/>
                                      </p:to>
                                    </p:set>
                                    <p:animEffect transition="in" filter="checkerboard(across)">
                                      <p:cBhvr>
                                        <p:cTn id="18" dur="500"/>
                                        <p:tgtEl>
                                          <p:spTgt spid="7272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2725"/>
                                        </p:tgtEl>
                                        <p:attrNameLst>
                                          <p:attrName>style.visibility</p:attrName>
                                        </p:attrNameLst>
                                      </p:cBhvr>
                                      <p:to>
                                        <p:strVal val="visible"/>
                                      </p:to>
                                    </p:set>
                                    <p:animEffect transition="in" filter="checkerboard(across)">
                                      <p:cBhvr>
                                        <p:cTn id="23" dur="500"/>
                                        <p:tgtEl>
                                          <p:spTgt spid="7272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2726"/>
                                        </p:tgtEl>
                                        <p:attrNameLst>
                                          <p:attrName>style.visibility</p:attrName>
                                        </p:attrNameLst>
                                      </p:cBhvr>
                                      <p:to>
                                        <p:strVal val="visible"/>
                                      </p:to>
                                    </p:set>
                                    <p:animEffect transition="in" filter="checkerboard(across)">
                                      <p:cBhvr>
                                        <p:cTn id="28" dur="500"/>
                                        <p:tgtEl>
                                          <p:spTgt spid="7272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72727"/>
                                        </p:tgtEl>
                                        <p:attrNameLst>
                                          <p:attrName>style.visibility</p:attrName>
                                        </p:attrNameLst>
                                      </p:cBhvr>
                                      <p:to>
                                        <p:strVal val="visible"/>
                                      </p:to>
                                    </p:set>
                                    <p:animEffect transition="in" filter="checkerboard(across)">
                                      <p:cBhvr>
                                        <p:cTn id="33" dur="500"/>
                                        <p:tgtEl>
                                          <p:spTgt spid="7272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2728"/>
                                        </p:tgtEl>
                                        <p:attrNameLst>
                                          <p:attrName>style.visibility</p:attrName>
                                        </p:attrNameLst>
                                      </p:cBhvr>
                                      <p:to>
                                        <p:strVal val="visible"/>
                                      </p:to>
                                    </p:set>
                                    <p:animEffect transition="in" filter="checkerboard(across)">
                                      <p:cBhvr>
                                        <p:cTn id="38" dur="500"/>
                                        <p:tgtEl>
                                          <p:spTgt spid="7272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2729"/>
                                        </p:tgtEl>
                                        <p:attrNameLst>
                                          <p:attrName>style.visibility</p:attrName>
                                        </p:attrNameLst>
                                      </p:cBhvr>
                                      <p:to>
                                        <p:strVal val="visible"/>
                                      </p:to>
                                    </p:set>
                                    <p:animEffect transition="in" filter="checkerboard(across)">
                                      <p:cBhvr>
                                        <p:cTn id="43" dur="500"/>
                                        <p:tgtEl>
                                          <p:spTgt spid="72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p:nvPr/>
        </p:nvSpPr>
        <p:spPr>
          <a:xfrm>
            <a:off x="0" y="228600"/>
            <a:ext cx="9144000" cy="61245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000000"/>
                </a:solidFill>
                <a:effectLst/>
                <a:uLnTx/>
                <a:uFillTx/>
                <a:latin typeface="Times New Roman" panose="02020503050405090304" pitchFamily="18" charset="0"/>
                <a:ea typeface="+mn-ea"/>
                <a:cs typeface="+mn-cs"/>
              </a:rPr>
              <a:t>Trận bóng dưới lòng đường</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Đám học trò hoảng sợ bỏ chạy. </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Từ một gốc cây, Quang lén nhìn sang. Bác đứng tuổi xuýt xoa, hỏi han ông cụ. Một chiếc xích lô xịch tới. Bác đứng tuổi vừa dìu ông cụ lên xe, vừa bực bội:</a:t>
            </a:r>
          </a:p>
          <a:p>
            <a:pPr marL="0" marR="0" lvl="0" indent="0" algn="just" defTabSz="914400" rtl="0" eaLnBrk="0" fontAlgn="base" latinLnBrk="0" hangingPunct="0">
              <a:lnSpc>
                <a:spcPct val="100000"/>
              </a:lnSpc>
              <a:spcBef>
                <a:spcPct val="50000"/>
              </a:spcBef>
              <a:spcAft>
                <a:spcPct val="0"/>
              </a:spcAft>
              <a:buClrTx/>
              <a:buSzTx/>
              <a:buFontTx/>
              <a:buChar char="-"/>
              <a:tabLst/>
              <a:defRPr/>
            </a:pPr>
            <a:r>
              <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Thật là quá quắt!</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Quang sợ tái cả người. Bỗng cậu thấy cái lưng còng của ông cụ sao giống lưng ông nội thế. Cậu bé vừa chạy theo chiếc xích lô, vừa mếu máo:</a:t>
            </a:r>
          </a:p>
          <a:p>
            <a:pPr marL="0" marR="0" lvl="0" indent="0" algn="just" defTabSz="914400" rtl="0" eaLnBrk="0" fontAlgn="base" latinLnBrk="0" hangingPunct="0">
              <a:lnSpc>
                <a:spcPct val="100000"/>
              </a:lnSpc>
              <a:spcBef>
                <a:spcPct val="50000"/>
              </a:spcBef>
              <a:spcAft>
                <a:spcPct val="0"/>
              </a:spcAft>
              <a:buClrTx/>
              <a:buSzTx/>
              <a:buFontTx/>
              <a:buChar char="-"/>
              <a:tabLst/>
              <a:defRPr/>
            </a:pPr>
            <a:r>
              <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Ông ơi … cụ ơi… ! Cháu xin lỗi cụ.</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vi-VN" sz="2800" b="0"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endParaRPr>
          </a:p>
        </p:txBody>
      </p:sp>
      <p:sp>
        <p:nvSpPr>
          <p:cNvPr id="124943" name="Line 15"/>
          <p:cNvSpPr/>
          <p:nvPr/>
        </p:nvSpPr>
        <p:spPr>
          <a:xfrm>
            <a:off x="1917700" y="1333500"/>
            <a:ext cx="1295400" cy="0"/>
          </a:xfrm>
          <a:prstGeom prst="line">
            <a:avLst/>
          </a:prstGeom>
          <a:ln w="38100" cap="flat" cmpd="sng">
            <a:solidFill>
              <a:srgbClr val="006600"/>
            </a:solidFill>
            <a:prstDash val="solid"/>
            <a:headEnd type="none" w="med" len="med"/>
            <a:tailEnd type="none" w="med" len="med"/>
          </a:ln>
        </p:spPr>
      </p:sp>
      <p:sp>
        <p:nvSpPr>
          <p:cNvPr id="124944" name="Line 16"/>
          <p:cNvSpPr/>
          <p:nvPr/>
        </p:nvSpPr>
        <p:spPr>
          <a:xfrm>
            <a:off x="1397000" y="4114800"/>
            <a:ext cx="2133600" cy="0"/>
          </a:xfrm>
          <a:prstGeom prst="line">
            <a:avLst/>
          </a:prstGeom>
          <a:ln w="38100" cap="flat" cmpd="sng">
            <a:solidFill>
              <a:srgbClr val="006600"/>
            </a:solidFill>
            <a:prstDash val="solid"/>
            <a:headEnd type="none" w="med" len="med"/>
            <a:tailEnd type="none" w="med" len="med"/>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4943"/>
                                        </p:tgtEl>
                                        <p:attrNameLst>
                                          <p:attrName>style.visibility</p:attrName>
                                        </p:attrNameLst>
                                      </p:cBhvr>
                                      <p:to>
                                        <p:strVal val="visible"/>
                                      </p:to>
                                    </p:set>
                                    <p:animEffect transition="in" filter="slide(fromBottom)">
                                      <p:cBhvr>
                                        <p:cTn id="7" dur="500"/>
                                        <p:tgtEl>
                                          <p:spTgt spid="124943"/>
                                        </p:tgtEl>
                                      </p:cBhvr>
                                    </p:animEffect>
                                  </p:childTnLst>
                                </p:cTn>
                              </p:par>
                              <p:par>
                                <p:cTn id="8" presetID="12" presetClass="entr" presetSubtype="4" fill="hold" nodeType="withEffect">
                                  <p:stCondLst>
                                    <p:cond delay="0"/>
                                  </p:stCondLst>
                                  <p:childTnLst>
                                    <p:set>
                                      <p:cBhvr>
                                        <p:cTn id="9" dur="1" fill="hold">
                                          <p:stCondLst>
                                            <p:cond delay="0"/>
                                          </p:stCondLst>
                                        </p:cTn>
                                        <p:tgtEl>
                                          <p:spTgt spid="124944"/>
                                        </p:tgtEl>
                                        <p:attrNameLst>
                                          <p:attrName>style.visibility</p:attrName>
                                        </p:attrNameLst>
                                      </p:cBhvr>
                                      <p:to>
                                        <p:strVal val="visible"/>
                                      </p:to>
                                    </p:set>
                                    <p:animEffect transition="in" filter="slide(fromBottom)">
                                      <p:cBhvr>
                                        <p:cTn id="10" dur="500"/>
                                        <p:tgtEl>
                                          <p:spTgt spid="124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p:nvPr/>
        </p:nvSpPr>
        <p:spPr>
          <a:xfrm>
            <a:off x="0" y="-184150"/>
            <a:ext cx="184150" cy="368300"/>
          </a:xfrm>
          <a:prstGeom prst="rect">
            <a:avLst/>
          </a:prstGeom>
          <a:noFill/>
          <a:ln w="9525">
            <a:noFill/>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52227" name="Rectangle 4"/>
          <p:cNvSpPr/>
          <p:nvPr/>
        </p:nvSpPr>
        <p:spPr>
          <a:xfrm>
            <a:off x="0" y="-184150"/>
            <a:ext cx="184150" cy="368300"/>
          </a:xfrm>
          <a:prstGeom prst="rect">
            <a:avLst/>
          </a:prstGeom>
          <a:noFill/>
          <a:ln w="9525">
            <a:noFill/>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graphicFrame>
        <p:nvGraphicFramePr>
          <p:cNvPr id="15389" name="Group 29"/>
          <p:cNvGraphicFramePr>
            <a:graphicFrameLocks noGrp="1"/>
          </p:cNvGraphicFramePr>
          <p:nvPr>
            <p:ph idx="1"/>
            <p:custDataLst>
              <p:tags r:id="rId1"/>
            </p:custDataLst>
          </p:nvPr>
        </p:nvGraphicFramePr>
        <p:xfrm>
          <a:off x="0" y="2514600"/>
          <a:ext cx="9067800" cy="3292476"/>
        </p:xfrm>
        <a:graphic>
          <a:graphicData uri="http://schemas.openxmlformats.org/drawingml/2006/table">
            <a:tbl>
              <a:tblPr/>
              <a:tblGrid>
                <a:gridCol w="4800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145711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VnVogue" pitchFamily="34" charset="0"/>
                        </a:rPr>
                        <a:t> </a:t>
                      </a:r>
                      <a:r>
                        <a:rPr kumimoji="0" lang="en-US" sz="2800" b="0" i="0" u="none" strike="noStrike" cap="none" normalizeH="0" baseline="0">
                          <a:ln>
                            <a:noFill/>
                          </a:ln>
                          <a:solidFill>
                            <a:srgbClr val="006600"/>
                          </a:solidFill>
                          <a:effectLst/>
                          <a:latin typeface="Times New Roman" panose="02020503050405090304" pitchFamily="18" charset="0"/>
                        </a:rPr>
                        <a:t>a) </a:t>
                      </a:r>
                      <a:r>
                        <a:rPr kumimoji="0" lang="vi-VN" altLang="en-US" sz="2800" b="0" i="0" u="none" strike="noStrike" cap="none" normalizeH="0" baseline="0">
                          <a:ln>
                            <a:noFill/>
                          </a:ln>
                          <a:solidFill>
                            <a:srgbClr val="006600"/>
                          </a:solidFill>
                          <a:effectLst/>
                          <a:latin typeface="Times New Roman" panose="02020503050405090304" pitchFamily="18" charset="0"/>
                        </a:rPr>
                        <a:t>Chỉ hoạt động chơi bóng</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các bạn nhỏ?</a:t>
                      </a:r>
                      <a:endParaRPr kumimoji="0" lang="en-US" sz="2800" b="0" i="0" u="none" strike="noStrike" cap="none" normalizeH="0" baseline="0">
                        <a:ln>
                          <a:noFill/>
                        </a:ln>
                        <a:solidFill>
                          <a:srgbClr val="006600"/>
                        </a:solidFill>
                        <a:effectLst/>
                        <a:latin typeface="Times New Roman" panose="0202050305040509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6600"/>
                        </a:solidFill>
                        <a:effectLst/>
                        <a:latin typeface="Times New Roman" panose="02020503050405090304" pitchFamily="18" charset="0"/>
                      </a:endParaRPr>
                    </a:p>
                  </a:txBody>
                  <a:tcPr marT="45725" marB="45725" anchor="ctr"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BD"/>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rgbClr val="006600"/>
                          </a:solidFill>
                          <a:effectLst/>
                          <a:latin typeface=".VnVogue" pitchFamily="34" charset="0"/>
                        </a:rPr>
                        <a:t> </a:t>
                      </a:r>
                      <a:r>
                        <a:rPr kumimoji="0" lang="en-US" sz="2800" b="0" i="0" u="none" strike="noStrike" cap="none" normalizeH="0" baseline="0">
                          <a:ln>
                            <a:noFill/>
                          </a:ln>
                          <a:solidFill>
                            <a:srgbClr val="006600"/>
                          </a:solidFill>
                          <a:effectLst/>
                          <a:latin typeface="Times New Roman" panose="02020503050405090304" pitchFamily="18" charset="0"/>
                        </a:rPr>
                        <a:t>b) </a:t>
                      </a:r>
                      <a:r>
                        <a:rPr kumimoji="0" lang="vi-VN" altLang="en-US" sz="2800" b="0" i="0" u="none" strike="noStrike" cap="none" normalizeH="0" baseline="0">
                          <a:ln>
                            <a:noFill/>
                          </a:ln>
                          <a:solidFill>
                            <a:srgbClr val="006600"/>
                          </a:solidFill>
                          <a:effectLst/>
                          <a:latin typeface="Times New Roman" panose="02020503050405090304" pitchFamily="18" charset="0"/>
                        </a:rPr>
                        <a:t>Chỉ thái độ</a:t>
                      </a:r>
                      <a:r>
                        <a:rPr kumimoji="0" lang="en-US" sz="2800" b="0" i="0" u="none" strike="noStrike" cap="none" normalizeH="0" baseline="0">
                          <a:ln>
                            <a:noFill/>
                          </a:ln>
                          <a:solidFill>
                            <a:srgbClr val="006600"/>
                          </a:solidFill>
                          <a:effectLst/>
                          <a:latin typeface="Times New Roman" panose="02020503050405090304" pitchFamily="18" charset="0"/>
                        </a:rPr>
                        <a:t>̣ </a:t>
                      </a:r>
                      <a:r>
                        <a:rPr kumimoji="0" lang="vi-VN" altLang="en-US" sz="2800" b="0" i="0" u="none" strike="noStrike" cap="none" normalizeH="0" baseline="0">
                          <a:ln>
                            <a:noFill/>
                          </a:ln>
                          <a:solidFill>
                            <a:srgbClr val="006600"/>
                          </a:solidFill>
                          <a:effectLst/>
                          <a:latin typeface="Times New Roman" panose="02020503050405090304" pitchFamily="18" charset="0"/>
                        </a:rPr>
                        <a:t>của</a:t>
                      </a:r>
                      <a:r>
                        <a:rPr kumimoji="0" lang="en-US" sz="2800" b="0" i="0" u="none" strike="noStrike" cap="none" normalizeH="0" baseline="0">
                          <a:ln>
                            <a:noFill/>
                          </a:ln>
                          <a:solidFill>
                            <a:srgbClr val="006600"/>
                          </a:solidFill>
                          <a:effectLst/>
                          <a:latin typeface="Times New Roman" panose="02020503050405090304" pitchFamily="18" charset="0"/>
                        </a:rPr>
                        <a:t> Quang và các bạn khi vô </a:t>
                      </a:r>
                      <a:r>
                        <a:rPr kumimoji="0" lang="vi-VN" altLang="en-US" sz="2800" b="0" i="0" u="none" strike="noStrike" cap="none" normalizeH="0" baseline="0">
                          <a:ln>
                            <a:noFill/>
                          </a:ln>
                          <a:solidFill>
                            <a:srgbClr val="006600"/>
                          </a:solidFill>
                          <a:effectLst/>
                          <a:latin typeface="Times New Roman" panose="02020503050405090304" pitchFamily="18" charset="0"/>
                        </a:rPr>
                        <a:t>tình</a:t>
                      </a:r>
                      <a:r>
                        <a:rPr kumimoji="0" lang="en-US" sz="2800" b="0" i="0" u="none" strike="noStrike" cap="none" normalizeH="0" baseline="0">
                          <a:ln>
                            <a:noFill/>
                          </a:ln>
                          <a:solidFill>
                            <a:srgbClr val="006600"/>
                          </a:solidFill>
                          <a:effectLst/>
                          <a:latin typeface="Times New Roman" panose="02020503050405090304" pitchFamily="18" charset="0"/>
                        </a:rPr>
                        <a:t> gây ra tai nạn cho cụ già.</a:t>
                      </a: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FFFFBD"/>
                    </a:solidFill>
                  </a:tcPr>
                </a:tc>
                <a:extLst>
                  <a:ext uri="{0D108BD9-81ED-4DB2-BD59-A6C34878D82A}">
                    <a16:rowId xmlns:a16="http://schemas.microsoft.com/office/drawing/2014/main" val="10000"/>
                  </a:ext>
                </a:extLst>
              </a:tr>
              <a:tr h="1835363">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Tahoma" panose="020B0604030504040204" pitchFamily="34" charset="0"/>
                      </a:endParaRP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E6FF9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a:ln>
                          <a:noFill/>
                        </a:ln>
                        <a:solidFill>
                          <a:srgbClr val="003399"/>
                        </a:solidFill>
                        <a:effectLst/>
                        <a:latin typeface=".VnArial" pitchFamily="34" charset="0"/>
                      </a:endParaRPr>
                    </a:p>
                  </a:txBody>
                  <a:tcPr marT="45725" marB="45725" horzOverflow="overflow">
                    <a:lnL w="28575" cap="flat" cmpd="sng" algn="ctr">
                      <a:solidFill>
                        <a:srgbClr val="FF3300"/>
                      </a:solidFill>
                      <a:prstDash val="solid"/>
                      <a:round/>
                      <a:headEnd type="none" w="med" len="med"/>
                      <a:tailEnd type="none" w="med" len="med"/>
                    </a:lnL>
                    <a:lnR w="28575" cap="flat" cmpd="sng" algn="ctr">
                      <a:solidFill>
                        <a:srgbClr val="FF3300"/>
                      </a:solidFill>
                      <a:prstDash val="solid"/>
                      <a:round/>
                      <a:headEnd type="none" w="med" len="med"/>
                      <a:tailEnd type="none" w="med" len="med"/>
                    </a:lnR>
                    <a:lnT w="28575" cap="flat" cmpd="sng" algn="ctr">
                      <a:solidFill>
                        <a:srgbClr val="FF3300"/>
                      </a:solidFill>
                      <a:prstDash val="solid"/>
                      <a:round/>
                      <a:headEnd type="none" w="med" len="med"/>
                      <a:tailEnd type="none" w="med" len="med"/>
                    </a:lnT>
                    <a:lnB w="28575" cap="flat" cmpd="sng" algn="ctr">
                      <a:solidFill>
                        <a:srgbClr val="FF3300"/>
                      </a:solidFill>
                      <a:prstDash val="solid"/>
                      <a:round/>
                      <a:headEnd type="none" w="med" len="med"/>
                      <a:tailEnd type="none" w="med" len="med"/>
                    </a:lnB>
                    <a:lnTlToBr>
                      <a:noFill/>
                    </a:lnTlToBr>
                    <a:lnBlToTr>
                      <a:noFill/>
                    </a:lnBlToTr>
                    <a:solidFill>
                      <a:srgbClr val="E6FF9F"/>
                    </a:solidFill>
                  </a:tcPr>
                </a:tc>
                <a:extLst>
                  <a:ext uri="{0D108BD9-81ED-4DB2-BD59-A6C34878D82A}">
                    <a16:rowId xmlns:a16="http://schemas.microsoft.com/office/drawing/2014/main" val="10001"/>
                  </a:ext>
                </a:extLst>
              </a:tr>
            </a:tbl>
          </a:graphicData>
        </a:graphic>
      </p:graphicFrame>
      <p:sp>
        <p:nvSpPr>
          <p:cNvPr id="52240" name="Text Box 18"/>
          <p:cNvSpPr txBox="1"/>
          <p:nvPr/>
        </p:nvSpPr>
        <p:spPr>
          <a:xfrm>
            <a:off x="5334000" y="4572000"/>
            <a:ext cx="2895600" cy="521970"/>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VnArial" pitchFamily="34" charset="0"/>
                <a:ea typeface="+mn-ea"/>
                <a:cs typeface="+mn-cs"/>
              </a:rPr>
              <a:t> </a:t>
            </a: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a:t>
            </a:r>
            <a:r>
              <a:rPr kumimoji="0" lang="vi-VN" altLang="en-US"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sợ tái cả người.</a:t>
            </a:r>
          </a:p>
        </p:txBody>
      </p:sp>
      <p:sp>
        <p:nvSpPr>
          <p:cNvPr id="52241" name="Text Box 19"/>
          <p:cNvSpPr txBox="1"/>
          <p:nvPr/>
        </p:nvSpPr>
        <p:spPr>
          <a:xfrm>
            <a:off x="5791200" y="4038600"/>
            <a:ext cx="2419350" cy="521970"/>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503050405090304" pitchFamily="18" charset="0"/>
                <a:ea typeface="+mn-ea"/>
                <a:cs typeface="+mn-cs"/>
              </a:rPr>
              <a:t>M</a:t>
            </a:r>
            <a:r>
              <a:rPr kumimoji="0" lang="en-US" altLang="vi-VN" sz="2800" b="1"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a:t>
            </a:r>
            <a:r>
              <a:rPr kumimoji="0" lang="vi-VN" altLang="en-US" sz="2800" b="1"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hoảng sợ</a:t>
            </a:r>
            <a:r>
              <a:rPr kumimoji="0" lang="en-US" altLang="vi-VN" sz="2800" b="1" i="0" u="none" strike="noStrike" kern="1200" cap="none" spc="0" normalizeH="0" baseline="0" noProof="0" dirty="0">
                <a:ln>
                  <a:noFill/>
                </a:ln>
                <a:solidFill>
                  <a:srgbClr val="0000CC"/>
                </a:solidFill>
                <a:effectLst/>
                <a:uLnTx/>
                <a:uFillTx/>
                <a:latin typeface=".VnArial" pitchFamily="34" charset="0"/>
                <a:ea typeface="+mn-ea"/>
                <a:cs typeface="+mn-cs"/>
              </a:rPr>
              <a:t> </a:t>
            </a:r>
            <a:endParaRPr kumimoji="0" lang="en-US" altLang="vi-VN" sz="2800" b="0" i="0" u="none" strike="noStrike" kern="1200" cap="none" spc="0" normalizeH="0" baseline="0" noProof="0" dirty="0">
              <a:ln>
                <a:noFill/>
              </a:ln>
              <a:solidFill>
                <a:srgbClr val="000000"/>
              </a:solidFill>
              <a:effectLst/>
              <a:uLnTx/>
              <a:uFillTx/>
              <a:latin typeface=".VnArial" pitchFamily="34" charset="0"/>
              <a:ea typeface="+mn-ea"/>
              <a:cs typeface="+mn-cs"/>
            </a:endParaRPr>
          </a:p>
        </p:txBody>
      </p:sp>
      <p:sp>
        <p:nvSpPr>
          <p:cNvPr id="52242" name="Text Box 20">
            <a:hlinkClick r:id="" action="ppaction://noaction"/>
          </p:cNvPr>
          <p:cNvSpPr txBox="1"/>
          <p:nvPr/>
        </p:nvSpPr>
        <p:spPr>
          <a:xfrm>
            <a:off x="1310640" y="3898900"/>
            <a:ext cx="2438400" cy="521970"/>
          </a:xfrm>
          <a:prstGeom prst="rect">
            <a:avLst/>
          </a:prstGeom>
          <a:noFill/>
          <a:ln w="9525">
            <a:noFill/>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FF0000"/>
                </a:solidFill>
                <a:effectLst/>
                <a:uLnTx/>
                <a:uFillTx/>
                <a:latin typeface="Times New Roman" panose="02020503050405090304" pitchFamily="18" charset="0"/>
                <a:ea typeface="+mn-ea"/>
                <a:cs typeface="+mn-cs"/>
              </a:rPr>
              <a:t>M</a:t>
            </a:r>
            <a:r>
              <a:rPr kumimoji="0" lang="en-US" altLang="vi-VN" sz="2800" b="1"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  bấm b</a:t>
            </a:r>
            <a:r>
              <a:rPr kumimoji="0" lang="vi-VN" altLang="en-US" sz="2800" b="1" i="0" u="none" strike="noStrike" kern="1200" cap="none" spc="0" normalizeH="0" baseline="0" noProof="0" dirty="0">
                <a:ln>
                  <a:noFill/>
                </a:ln>
                <a:solidFill>
                  <a:srgbClr val="0000CC"/>
                </a:solidFill>
                <a:effectLst/>
                <a:uLnTx/>
                <a:uFillTx/>
                <a:latin typeface="Times New Roman" panose="02020503050405090304" pitchFamily="18" charset="0"/>
                <a:ea typeface="+mn-ea"/>
                <a:cs typeface="+mn-cs"/>
              </a:rPr>
              <a:t>óng</a:t>
            </a:r>
          </a:p>
        </p:txBody>
      </p:sp>
      <p:sp>
        <p:nvSpPr>
          <p:cNvPr id="52243" name="Text Box 23">
            <a:hlinkClick r:id="" action="ppaction://noaction"/>
          </p:cNvPr>
          <p:cNvSpPr txBox="1"/>
          <p:nvPr/>
        </p:nvSpPr>
        <p:spPr>
          <a:xfrm>
            <a:off x="0" y="4419600"/>
            <a:ext cx="200025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cướp bóng</a:t>
            </a:r>
          </a:p>
        </p:txBody>
      </p:sp>
      <p:sp>
        <p:nvSpPr>
          <p:cNvPr id="52244" name="Text Box 24">
            <a:hlinkClick r:id="" action="ppaction://noaction"/>
          </p:cNvPr>
          <p:cNvSpPr txBox="1"/>
          <p:nvPr/>
        </p:nvSpPr>
        <p:spPr>
          <a:xfrm>
            <a:off x="0" y="4876800"/>
            <a:ext cx="175260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dẫn bóng</a:t>
            </a:r>
          </a:p>
        </p:txBody>
      </p:sp>
      <p:sp>
        <p:nvSpPr>
          <p:cNvPr id="52245" name="Text Box 25">
            <a:hlinkClick r:id="" action="ppaction://noaction"/>
          </p:cNvPr>
          <p:cNvSpPr txBox="1"/>
          <p:nvPr/>
        </p:nvSpPr>
        <p:spPr>
          <a:xfrm>
            <a:off x="2152650" y="5334000"/>
            <a:ext cx="304800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chơi bóng bổng</a:t>
            </a:r>
          </a:p>
        </p:txBody>
      </p:sp>
      <p:sp>
        <p:nvSpPr>
          <p:cNvPr id="52246" name="Text Box 26">
            <a:hlinkClick r:id="" action="ppaction://noaction"/>
          </p:cNvPr>
          <p:cNvSpPr txBox="1"/>
          <p:nvPr/>
        </p:nvSpPr>
        <p:spPr>
          <a:xfrm>
            <a:off x="38100" y="5334000"/>
            <a:ext cx="175260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dốc bóng</a:t>
            </a:r>
          </a:p>
        </p:txBody>
      </p:sp>
      <p:sp>
        <p:nvSpPr>
          <p:cNvPr id="52247" name="Text Box 27">
            <a:hlinkClick r:id="" action="ppaction://noaction"/>
          </p:cNvPr>
          <p:cNvSpPr txBox="1"/>
          <p:nvPr/>
        </p:nvSpPr>
        <p:spPr>
          <a:xfrm>
            <a:off x="2159000" y="4419600"/>
            <a:ext cx="175260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sút bóng</a:t>
            </a:r>
          </a:p>
        </p:txBody>
      </p:sp>
      <p:sp>
        <p:nvSpPr>
          <p:cNvPr id="52248" name="Text Box 28">
            <a:hlinkClick r:id="" action="ppaction://noaction"/>
          </p:cNvPr>
          <p:cNvSpPr txBox="1"/>
          <p:nvPr/>
        </p:nvSpPr>
        <p:spPr>
          <a:xfrm>
            <a:off x="2152650" y="4876800"/>
            <a:ext cx="2495550" cy="523875"/>
          </a:xfrm>
          <a:prstGeom prst="rect">
            <a:avLst/>
          </a:prstGeom>
          <a:noFill/>
          <a:ln w="9525">
            <a:noFill/>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vi-VN" sz="2800" b="0"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chuyền bóng</a:t>
            </a:r>
          </a:p>
        </p:txBody>
      </p:sp>
      <p:sp>
        <p:nvSpPr>
          <p:cNvPr id="77828" name="Text Box 4"/>
          <p:cNvSpPr txBox="1"/>
          <p:nvPr/>
        </p:nvSpPr>
        <p:spPr>
          <a:xfrm>
            <a:off x="304800" y="685800"/>
            <a:ext cx="8534400" cy="779780"/>
          </a:xfrm>
          <a:prstGeom prst="rect">
            <a:avLst/>
          </a:prstGeom>
          <a:solidFill>
            <a:srgbClr val="CCFF33"/>
          </a:solidFill>
          <a:ln w="9525">
            <a:noFill/>
          </a:ln>
        </p:spPr>
        <p:txBody>
          <a:bodyPr wrap="square">
            <a:spAutoFit/>
          </a:bodyPr>
          <a:lstStyle/>
          <a:p>
            <a:pPr marL="0" marR="0" lvl="0" indent="0" algn="l" defTabSz="914400" rtl="0" eaLnBrk="1" fontAlgn="base" latinLnBrk="0" hangingPunct="1">
              <a:lnSpc>
                <a:spcPct val="80000"/>
              </a:lnSpc>
              <a:spcBef>
                <a:spcPct val="4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Bài 2 :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Đọc lại bài tập đọc</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a:t>
            </a:r>
            <a:r>
              <a:rPr kumimoji="0" lang="vi-VN" altLang="en-US" sz="2800" b="1" i="1" u="none" strike="noStrike" kern="1200" cap="none" spc="0" normalizeH="0" baseline="0" noProof="0" dirty="0">
                <a:ln>
                  <a:noFill/>
                </a:ln>
                <a:solidFill>
                  <a:srgbClr val="FF0000"/>
                </a:solidFill>
                <a:effectLst/>
                <a:uLnTx/>
                <a:uFillTx/>
                <a:latin typeface="Times New Roman" panose="02020503050405090304" pitchFamily="18" charset="0"/>
                <a:ea typeface="+mn-ea"/>
                <a:cs typeface="+mn-cs"/>
              </a:rPr>
              <a:t>Trận bóng dưới lòng đường</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 Tìm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các t</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ừ </a:t>
            </a:r>
            <a:r>
              <a:rPr kumimoji="0" lang="vi-VN" altLang="en-US"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n</a:t>
            </a: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gữ : </a:t>
            </a:r>
          </a:p>
        </p:txBody>
      </p:sp>
    </p:spTree>
  </p:cSld>
  <p:clrMapOvr>
    <a:masterClrMapping/>
  </p:clrMapOvr>
  <p:transition spd="slow" advClick="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op bong"/>
          <p:cNvPicPr>
            <a:picLocks noChangeAspect="1"/>
          </p:cNvPicPr>
          <p:nvPr/>
        </p:nvPicPr>
        <p:blipFill>
          <a:blip r:embed="rId2"/>
          <a:stretch>
            <a:fillRect/>
          </a:stretch>
        </p:blipFill>
        <p:spPr>
          <a:xfrm>
            <a:off x="152400" y="228600"/>
            <a:ext cx="8763000" cy="5943600"/>
          </a:xfrm>
          <a:prstGeom prst="rect">
            <a:avLst/>
          </a:prstGeom>
          <a:noFill/>
          <a:ln w="9525">
            <a:noFill/>
          </a:ln>
        </p:spPr>
      </p:pic>
      <p:sp>
        <p:nvSpPr>
          <p:cNvPr id="53251" name="Text Box 3"/>
          <p:cNvSpPr txBox="1"/>
          <p:nvPr/>
        </p:nvSpPr>
        <p:spPr>
          <a:xfrm>
            <a:off x="3505200" y="61722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cướp bóng</a:t>
            </a:r>
          </a:p>
        </p:txBody>
      </p:sp>
      <p:sp>
        <p:nvSpPr>
          <p:cNvPr id="53252" name="AutoShape 4">
            <a:hlinkClick r:id="rId3"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lstStyle/>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595"/>
            <a:ext cx="9144000" cy="6858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152400"/>
            <a:ext cx="7315200" cy="5105400"/>
          </a:xfrm>
          <a:prstGeom prst="rect">
            <a:avLst/>
          </a:prstGeom>
        </p:spPr>
      </p:pic>
      <p:pic>
        <p:nvPicPr>
          <p:cNvPr id="13" name="EmNhuChimBoCauTrang-V.A-310181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10400" y="304800"/>
            <a:ext cx="609600" cy="609600"/>
          </a:xfrm>
          <a:prstGeom prst="rect">
            <a:avLst/>
          </a:prstGeom>
        </p:spPr>
      </p:pic>
    </p:spTree>
    <p:extLst>
      <p:ext uri="{BB962C8B-B14F-4D97-AF65-F5344CB8AC3E}">
        <p14:creationId xmlns:p14="http://schemas.microsoft.com/office/powerpoint/2010/main" val="87774294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audio>
              <p:cMediaNode vol="100000">
                <p:cTn id="2" fill="hold" display="0">
                  <p:stCondLst>
                    <p:cond delay="indefinite"/>
                  </p:stCondLst>
                  <p:endCondLst>
                    <p:cond evt="onStopAudio" delay="0">
                      <p:tgtEl>
                        <p:sldTgt/>
                      </p:tgtEl>
                    </p:cond>
                  </p:endCondLst>
                </p:cTn>
                <p:tgtEl>
                  <p:spTgt spid="1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p:nvPr/>
        </p:nvSpPr>
        <p:spPr>
          <a:xfrm>
            <a:off x="3505200" y="61722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dẫn bóng</a:t>
            </a:r>
          </a:p>
        </p:txBody>
      </p:sp>
      <p:sp>
        <p:nvSpPr>
          <p:cNvPr id="54275"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pic>
        <p:nvPicPr>
          <p:cNvPr id="54276" name="Picture 4" descr="dan bong"/>
          <p:cNvPicPr>
            <a:picLocks noChangeAspect="1"/>
          </p:cNvPicPr>
          <p:nvPr/>
        </p:nvPicPr>
        <p:blipFill>
          <a:blip r:embed="rId3"/>
          <a:stretch>
            <a:fillRect/>
          </a:stretch>
        </p:blipFill>
        <p:spPr>
          <a:xfrm>
            <a:off x="152400" y="152400"/>
            <a:ext cx="8991600" cy="6019800"/>
          </a:xfrm>
          <a:prstGeom prst="rect">
            <a:avLst/>
          </a:prstGeom>
          <a:noFill/>
          <a:ln w="9525">
            <a:noFill/>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p:nvPr/>
        </p:nvSpPr>
        <p:spPr>
          <a:xfrm>
            <a:off x="3505200" y="6184900"/>
            <a:ext cx="22098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dốc bóng</a:t>
            </a:r>
          </a:p>
        </p:txBody>
      </p:sp>
      <p:pic>
        <p:nvPicPr>
          <p:cNvPr id="55299" name="Picture 3" descr="doc bong"/>
          <p:cNvPicPr>
            <a:picLocks noChangeAspect="1"/>
          </p:cNvPicPr>
          <p:nvPr/>
        </p:nvPicPr>
        <p:blipFill>
          <a:blip r:embed="rId2"/>
          <a:stretch>
            <a:fillRect/>
          </a:stretch>
        </p:blipFill>
        <p:spPr>
          <a:xfrm>
            <a:off x="0" y="0"/>
            <a:ext cx="9144000" cy="6146800"/>
          </a:xfrm>
          <a:prstGeom prst="rect">
            <a:avLst/>
          </a:prstGeom>
          <a:noFill/>
          <a:ln w="9525">
            <a:noFill/>
          </a:ln>
        </p:spPr>
      </p:pic>
      <p:sp>
        <p:nvSpPr>
          <p:cNvPr id="55300" name="AutoShape 4">
            <a:hlinkClick r:id="rId3"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p:nvPr/>
        </p:nvSpPr>
        <p:spPr>
          <a:xfrm>
            <a:off x="3505200" y="6362700"/>
            <a:ext cx="22098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a:ln>
                  <a:noFill/>
                </a:ln>
                <a:solidFill>
                  <a:srgbClr val="0033CC"/>
                </a:solidFill>
                <a:effectLst/>
                <a:uLnTx/>
                <a:uFillTx/>
                <a:latin typeface="Tahoma" panose="020B0604030504040204" pitchFamily="34" charset="0"/>
                <a:ea typeface="+mn-ea"/>
                <a:cs typeface="+mn-cs"/>
              </a:rPr>
              <a:t>sút bóng</a:t>
            </a:r>
          </a:p>
        </p:txBody>
      </p:sp>
      <p:sp>
        <p:nvSpPr>
          <p:cNvPr id="56323"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pic>
        <p:nvPicPr>
          <p:cNvPr id="56324" name="Picture 5" descr="ed5VQ"/>
          <p:cNvPicPr>
            <a:picLocks noChangeAspect="1"/>
          </p:cNvPicPr>
          <p:nvPr/>
        </p:nvPicPr>
        <p:blipFill>
          <a:blip r:embed="rId3"/>
          <a:stretch>
            <a:fillRect/>
          </a:stretch>
        </p:blipFill>
        <p:spPr>
          <a:xfrm>
            <a:off x="152400" y="0"/>
            <a:ext cx="8839200" cy="6337300"/>
          </a:xfrm>
          <a:prstGeom prst="rect">
            <a:avLst/>
          </a:prstGeom>
          <a:noFill/>
          <a:ln w="9525">
            <a:noFill/>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p:nvPr/>
        </p:nvSpPr>
        <p:spPr>
          <a:xfrm>
            <a:off x="3505200" y="6172200"/>
            <a:ext cx="2667000" cy="523875"/>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800" b="1" i="0" u="none" strike="noStrike" kern="1200" cap="none" spc="0" normalizeH="0" baseline="0" noProof="0" dirty="0">
                <a:ln>
                  <a:noFill/>
                </a:ln>
                <a:solidFill>
                  <a:srgbClr val="0033CC"/>
                </a:solidFill>
                <a:effectLst/>
                <a:uLnTx/>
                <a:uFillTx/>
                <a:latin typeface="Times New Roman" panose="02020503050405090304" pitchFamily="18" charset="0"/>
                <a:ea typeface="+mn-ea"/>
                <a:cs typeface="+mn-cs"/>
              </a:rPr>
              <a:t>chơi bóng bổng</a:t>
            </a:r>
          </a:p>
        </p:txBody>
      </p:sp>
      <p:sp>
        <p:nvSpPr>
          <p:cNvPr id="57347"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pic>
        <p:nvPicPr>
          <p:cNvPr id="57348" name="Picture 4" descr="choi bong bong"/>
          <p:cNvPicPr>
            <a:picLocks noChangeAspect="1"/>
          </p:cNvPicPr>
          <p:nvPr/>
        </p:nvPicPr>
        <p:blipFill>
          <a:blip r:embed="rId3"/>
          <a:stretch>
            <a:fillRect/>
          </a:stretch>
        </p:blipFill>
        <p:spPr>
          <a:xfrm>
            <a:off x="76200" y="0"/>
            <a:ext cx="8839200" cy="6134100"/>
          </a:xfrm>
          <a:prstGeom prst="rect">
            <a:avLst/>
          </a:prstGeom>
          <a:noFill/>
          <a:ln w="9525">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p:nvPr/>
        </p:nvSpPr>
        <p:spPr>
          <a:xfrm>
            <a:off x="3467100" y="6172200"/>
            <a:ext cx="26670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a:ln>
                  <a:noFill/>
                </a:ln>
                <a:solidFill>
                  <a:srgbClr val="0033CC"/>
                </a:solidFill>
                <a:effectLst/>
                <a:uLnTx/>
                <a:uFillTx/>
                <a:latin typeface="Tahoma" panose="020B0604030504040204" pitchFamily="34" charset="0"/>
                <a:ea typeface="+mn-ea"/>
                <a:cs typeface="+mn-cs"/>
              </a:rPr>
              <a:t>chuyền bóng</a:t>
            </a:r>
          </a:p>
        </p:txBody>
      </p:sp>
      <p:sp>
        <p:nvSpPr>
          <p:cNvPr id="58371"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pic>
        <p:nvPicPr>
          <p:cNvPr id="58372" name="Picture 4" descr="chuyen bong"/>
          <p:cNvPicPr>
            <a:picLocks noChangeAspect="1"/>
          </p:cNvPicPr>
          <p:nvPr/>
        </p:nvPicPr>
        <p:blipFill>
          <a:blip r:embed="rId3"/>
          <a:stretch>
            <a:fillRect/>
          </a:stretch>
        </p:blipFill>
        <p:spPr>
          <a:xfrm>
            <a:off x="152400" y="0"/>
            <a:ext cx="8991600" cy="6146800"/>
          </a:xfrm>
          <a:prstGeom prst="rect">
            <a:avLst/>
          </a:prstGeom>
          <a:noFill/>
          <a:ln w="9525">
            <a:noFill/>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p:nvPr/>
        </p:nvSpPr>
        <p:spPr>
          <a:xfrm>
            <a:off x="3238500" y="6210300"/>
            <a:ext cx="2667000" cy="461963"/>
          </a:xfrm>
          <a:prstGeom prst="rect">
            <a:avLst/>
          </a:prstGeom>
          <a:solidFill>
            <a:srgbClr val="99FF66"/>
          </a:solidFill>
          <a:ln w="12700" cap="flat" cmpd="sng">
            <a:solidFill>
              <a:schemeClr val="tx1"/>
            </a:solidFill>
            <a:prstDash val="solid"/>
            <a:miter/>
            <a:headEnd type="none" w="med" len="med"/>
            <a:tailEnd type="none" w="med" len="me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vi-VN" sz="2400" b="1" i="0" u="none" strike="noStrike" kern="1200" cap="none" spc="0" normalizeH="0" baseline="0" noProof="0" dirty="0">
                <a:ln>
                  <a:noFill/>
                </a:ln>
                <a:solidFill>
                  <a:srgbClr val="0033CC"/>
                </a:solidFill>
                <a:effectLst/>
                <a:uLnTx/>
                <a:uFillTx/>
                <a:latin typeface="Tahoma" panose="020B0604030504040204" pitchFamily="34" charset="0"/>
                <a:ea typeface="+mn-ea"/>
                <a:cs typeface="+mn-cs"/>
              </a:rPr>
              <a:t>bấm bóng</a:t>
            </a:r>
          </a:p>
        </p:txBody>
      </p:sp>
      <p:sp>
        <p:nvSpPr>
          <p:cNvPr id="59395" name="AutoShape 3">
            <a:hlinkClick r:id="rId2" action="ppaction://hlinksldjump"/>
          </p:cNvPr>
          <p:cNvSpPr/>
          <p:nvPr/>
        </p:nvSpPr>
        <p:spPr>
          <a:xfrm>
            <a:off x="533400" y="5943600"/>
            <a:ext cx="457200" cy="4572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pic>
        <p:nvPicPr>
          <p:cNvPr id="59396" name="Picture 5" descr="bam bong"/>
          <p:cNvPicPr>
            <a:picLocks noChangeAspect="1"/>
          </p:cNvPicPr>
          <p:nvPr/>
        </p:nvPicPr>
        <p:blipFill>
          <a:blip r:embed="rId3"/>
          <a:stretch>
            <a:fillRect/>
          </a:stretch>
        </p:blipFill>
        <p:spPr>
          <a:xfrm>
            <a:off x="76200" y="0"/>
            <a:ext cx="9067800" cy="6172200"/>
          </a:xfrm>
          <a:prstGeom prst="rect">
            <a:avLst/>
          </a:prstGeom>
          <a:noFill/>
          <a:ln w="9525">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Inter4"/>
          <p:cNvPicPr>
            <a:picLocks noChangeAspect="1"/>
          </p:cNvPicPr>
          <p:nvPr/>
        </p:nvPicPr>
        <p:blipFill>
          <a:blip r:embed="rId2"/>
          <a:stretch>
            <a:fillRect/>
          </a:stretch>
        </p:blipFill>
        <p:spPr>
          <a:xfrm>
            <a:off x="787400" y="152400"/>
            <a:ext cx="7620000" cy="6019800"/>
          </a:xfrm>
          <a:prstGeom prst="rect">
            <a:avLst/>
          </a:prstGeom>
          <a:noFill/>
          <a:ln w="9525">
            <a:noFill/>
          </a:ln>
        </p:spPr>
      </p:pic>
      <p:sp>
        <p:nvSpPr>
          <p:cNvPr id="61443" name="Rectangle 7"/>
          <p:cNvSpPr/>
          <p:nvPr/>
        </p:nvSpPr>
        <p:spPr>
          <a:xfrm>
            <a:off x="3505200" y="6172200"/>
            <a:ext cx="2362200" cy="533400"/>
          </a:xfrm>
          <a:prstGeom prst="rect">
            <a:avLst/>
          </a:prstGeom>
          <a:solidFill>
            <a:srgbClr val="99FF66"/>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US" sz="2800" b="1" i="0" u="none" strike="noStrike" kern="1200" cap="none" spc="0" normalizeH="0" baseline="0" noProof="0" dirty="0">
                <a:ln>
                  <a:noFill/>
                </a:ln>
                <a:solidFill>
                  <a:srgbClr val="0000FF"/>
                </a:solidFill>
                <a:effectLst/>
                <a:uLnTx/>
                <a:uFillTx/>
                <a:latin typeface="Times New Roman" panose="02020503050405090304" pitchFamily="18" charset="0"/>
                <a:ea typeface="+mn-ea"/>
                <a:cs typeface="+mn-cs"/>
              </a:rPr>
              <a:t>đánh đầu</a:t>
            </a:r>
          </a:p>
        </p:txBody>
      </p:sp>
      <p:sp>
        <p:nvSpPr>
          <p:cNvPr id="61444" name="AutoShape 8">
            <a:hlinkClick r:id="rId3" action="ppaction://hlinksldjump"/>
          </p:cNvPr>
          <p:cNvSpPr/>
          <p:nvPr/>
        </p:nvSpPr>
        <p:spPr>
          <a:xfrm>
            <a:off x="381000" y="6096000"/>
            <a:ext cx="609600" cy="533400"/>
          </a:xfrm>
          <a:prstGeom prst="actionButtonHome">
            <a:avLst/>
          </a:prstGeom>
          <a:solidFill>
            <a:schemeClr val="accent1"/>
          </a:solidFill>
          <a:ln w="9525">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8600" y="914400"/>
            <a:ext cx="8534400" cy="914400"/>
          </a:xfrm>
          <a:solidFill>
            <a:srgbClr val="FFFF00"/>
          </a:solidFill>
        </p:spPr>
        <p:txBody>
          <a:bodyPr>
            <a:normAutofit fontScale="90000"/>
          </a:bodyPr>
          <a:lstStyle/>
          <a:p>
            <a:br>
              <a:rPr lang="en-US" sz="4000" dirty="0"/>
            </a:br>
            <a:br>
              <a:rPr lang="en-US" sz="4000" dirty="0"/>
            </a:br>
            <a:r>
              <a:rPr lang="en-US" sz="4000" b="1" dirty="0">
                <a:solidFill>
                  <a:srgbClr val="FF0000"/>
                </a:solidFill>
                <a:latin typeface="Times New Roman" pitchFamily="18" charset="0"/>
                <a:cs typeface="Times New Roman" pitchFamily="18" charset="0"/>
              </a:rPr>
              <a:t>Hãy nêu từ chỉ hoạt động trong câu sau ?</a:t>
            </a:r>
            <a:br>
              <a:rPr lang="en-US" sz="4000" b="1" dirty="0">
                <a:solidFill>
                  <a:srgbClr val="FF0000"/>
                </a:solidFill>
                <a:latin typeface="Times New Roman" pitchFamily="18" charset="0"/>
                <a:cs typeface="Times New Roman" pitchFamily="18" charset="0"/>
              </a:rPr>
            </a:br>
            <a:br>
              <a:rPr lang="en-US" sz="4000" b="1" dirty="0">
                <a:solidFill>
                  <a:srgbClr val="FF0000"/>
                </a:solidFill>
              </a:rPr>
            </a:br>
            <a:r>
              <a:rPr lang="en-US" sz="4200" b="1" dirty="0">
                <a:solidFill>
                  <a:srgbClr val="FF0000"/>
                </a:solidFill>
                <a:latin typeface="Times New Roman" pitchFamily="18" charset="0"/>
                <a:cs typeface="Times New Roman" pitchFamily="18" charset="0"/>
              </a:rPr>
              <a:t>Con mèo trèo cây cau</a:t>
            </a:r>
          </a:p>
        </p:txBody>
      </p:sp>
      <p:sp>
        <p:nvSpPr>
          <p:cNvPr id="4" name="Right Arrow 3"/>
          <p:cNvSpPr/>
          <p:nvPr/>
        </p:nvSpPr>
        <p:spPr>
          <a:xfrm>
            <a:off x="533400" y="1828800"/>
            <a:ext cx="978408" cy="484632"/>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ectangle 4"/>
          <p:cNvSpPr/>
          <p:nvPr/>
        </p:nvSpPr>
        <p:spPr>
          <a:xfrm>
            <a:off x="4114800" y="2237232"/>
            <a:ext cx="962891" cy="50596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550" b="1" u="sng" dirty="0">
                <a:solidFill>
                  <a:srgbClr val="FF0000"/>
                </a:solidFill>
                <a:latin typeface="Times New Roman" pitchFamily="18" charset="0"/>
                <a:cs typeface="Times New Roman" pitchFamily="18" charset="0"/>
              </a:rPr>
              <a:t>trèo</a:t>
            </a:r>
            <a:endParaRPr lang="en-US" sz="3550" u="sng" dirty="0">
              <a:latin typeface="Times New Roman" pitchFamily="18" charset="0"/>
              <a:cs typeface="Times New Roman" pitchFamily="18" charset="0"/>
            </a:endParaRPr>
          </a:p>
        </p:txBody>
      </p:sp>
      <p:sp>
        <p:nvSpPr>
          <p:cNvPr id="6" name="Rectangle 5"/>
          <p:cNvSpPr/>
          <p:nvPr/>
        </p:nvSpPr>
        <p:spPr>
          <a:xfrm>
            <a:off x="381000" y="3352800"/>
            <a:ext cx="80772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002060"/>
                </a:solidFill>
                <a:latin typeface="Times New Roman" pitchFamily="18" charset="0"/>
                <a:cs typeface="Times New Roman" pitchFamily="18" charset="0"/>
              </a:rPr>
              <a:t>Hãy nêu 2 từ chỉ trạng thái ?</a:t>
            </a:r>
            <a:r>
              <a:rPr lang="en-US" sz="3600" b="1" dirty="0">
                <a:solidFill>
                  <a:srgbClr val="002060"/>
                </a:solidFill>
              </a:rPr>
              <a:t> </a:t>
            </a:r>
          </a:p>
        </p:txBody>
      </p:sp>
    </p:spTree>
    <p:extLst>
      <p:ext uri="{BB962C8B-B14F-4D97-AF65-F5344CB8AC3E}">
        <p14:creationId xmlns:p14="http://schemas.microsoft.com/office/powerpoint/2010/main" val="408716813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438400"/>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a:solidFill>
                  <a:srgbClr val="FF0000"/>
                </a:solidFill>
              </a:rPr>
              <a:t>Dặn dò :</a:t>
            </a:r>
            <a:br>
              <a:rPr lang="en-US" b="1" dirty="0">
                <a:solidFill>
                  <a:srgbClr val="FF0000"/>
                </a:solidFill>
              </a:rPr>
            </a:br>
            <a:r>
              <a:rPr lang="en-US" b="1" dirty="0">
                <a:solidFill>
                  <a:srgbClr val="FF0000"/>
                </a:solidFill>
              </a:rPr>
              <a:t>Chuẩn bị bài </a:t>
            </a:r>
            <a:r>
              <a:rPr lang="en-US" b="1">
                <a:solidFill>
                  <a:srgbClr val="FF0000"/>
                </a:solidFill>
              </a:rPr>
              <a:t>sau </a:t>
            </a:r>
            <a:br>
              <a:rPr lang="en-US" b="1" dirty="0">
                <a:solidFill>
                  <a:srgbClr val="FF0000"/>
                </a:solidFill>
              </a:rPr>
            </a:br>
            <a:endParaRPr lang="en-US"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572000"/>
            <a:ext cx="8610600"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676400" cy="1524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
            <a:ext cx="1676400" cy="1524001"/>
          </a:xfrm>
          <a:prstGeom prst="rect">
            <a:avLst/>
          </a:prstGeom>
        </p:spPr>
      </p:pic>
    </p:spTree>
    <p:extLst>
      <p:ext uri="{BB962C8B-B14F-4D97-AF65-F5344CB8AC3E}">
        <p14:creationId xmlns:p14="http://schemas.microsoft.com/office/powerpoint/2010/main" val="1895210933"/>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0E3B216-451D-43D3-9C14-D804E4D3B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2"/>
            <a:ext cx="9144000" cy="5143499"/>
          </a:xfrm>
          <a:prstGeom prst="rect">
            <a:avLst/>
          </a:prstGeom>
        </p:spPr>
      </p:pic>
      <p:pic>
        <p:nvPicPr>
          <p:cNvPr id="5" name="图片 7">
            <a:extLst>
              <a:ext uri="{FF2B5EF4-FFF2-40B4-BE49-F238E27FC236}">
                <a16:creationId xmlns:a16="http://schemas.microsoft.com/office/drawing/2014/main" id="{DBF19B06-A268-4B7C-80BF-A91BA692F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318" y="4279593"/>
            <a:ext cx="2649724" cy="1721419"/>
          </a:xfrm>
          <a:prstGeom prst="rect">
            <a:avLst/>
          </a:prstGeom>
        </p:spPr>
      </p:pic>
      <p:pic>
        <p:nvPicPr>
          <p:cNvPr id="6" name="图片 10">
            <a:extLst>
              <a:ext uri="{FF2B5EF4-FFF2-40B4-BE49-F238E27FC236}">
                <a16:creationId xmlns:a16="http://schemas.microsoft.com/office/drawing/2014/main" id="{444CB6C1-FDAB-4A41-A9E3-7CA3125068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0240" y="4026578"/>
            <a:ext cx="2330078" cy="1975364"/>
          </a:xfrm>
          <a:prstGeom prst="rect">
            <a:avLst/>
          </a:prstGeom>
        </p:spPr>
      </p:pic>
      <p:sp>
        <p:nvSpPr>
          <p:cNvPr id="2" name="TextBox 1">
            <a:extLst>
              <a:ext uri="{FF2B5EF4-FFF2-40B4-BE49-F238E27FC236}">
                <a16:creationId xmlns:a16="http://schemas.microsoft.com/office/drawing/2014/main" id="{9ABA1AED-0B6F-4540-8778-EF74B9BEBC1E}"/>
              </a:ext>
            </a:extLst>
          </p:cNvPr>
          <p:cNvSpPr txBox="1"/>
          <p:nvPr/>
        </p:nvSpPr>
        <p:spPr>
          <a:xfrm>
            <a:off x="1370800" y="2590800"/>
            <a:ext cx="6438682" cy="1754326"/>
          </a:xfrm>
          <a:prstGeom prst="rect">
            <a:avLst/>
          </a:prstGeom>
          <a:noFill/>
        </p:spPr>
        <p:txBody>
          <a:bodyPr wrap="square" rtlCol="0">
            <a:spAutoFit/>
          </a:bodyPr>
          <a:lstStyle/>
          <a:p>
            <a:pPr algn="ctr"/>
            <a:r>
              <a:rPr lang="en-US" sz="5400" b="1">
                <a:latin typeface="Times New Roman" panose="02020603050405020304" pitchFamily="18" charset="0"/>
                <a:cs typeface="Times New Roman" panose="02020603050405020304" pitchFamily="18" charset="0"/>
              </a:rPr>
              <a:t>CHÀO TẠM BIỆT CÁC EM!</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930872"/>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1+#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0" t="-6000" b="-20000"/>
          </a:stretch>
        </a:blipFill>
        <a:effectLst/>
      </p:bgPr>
    </p:bg>
    <p:spTree>
      <p:nvGrpSpPr>
        <p:cNvPr id="1" name=""/>
        <p:cNvGrpSpPr/>
        <p:nvPr/>
      </p:nvGrpSpPr>
      <p:grpSpPr>
        <a:xfrm>
          <a:off x="0" y="0"/>
          <a:ext cx="0" cy="0"/>
          <a:chOff x="0" y="0"/>
          <a:chExt cx="0" cy="0"/>
        </a:xfrm>
      </p:grpSpPr>
      <p:sp>
        <p:nvSpPr>
          <p:cNvPr id="40962" name="TextBox 5"/>
          <p:cNvSpPr txBox="1"/>
          <p:nvPr/>
        </p:nvSpPr>
        <p:spPr>
          <a:xfrm>
            <a:off x="884238" y="478532"/>
            <a:ext cx="7696200" cy="1077218"/>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Thứ</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ba</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ngày</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19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tháng</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10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năm</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2021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Luyện</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từ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v</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Times New Roman" panose="02020503050405090304" pitchFamily="18" charset="0"/>
                <a:cs typeface="+mn-cs"/>
              </a:rPr>
              <a:t>à</a:t>
            </a:r>
            <a:r>
              <a:rPr kumimoji="0" lang="en-US"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mn-ea"/>
                <a:cs typeface="Times New Roman" panose="02020503050405090304" pitchFamily="18" charset="0"/>
              </a:rPr>
              <a:t> </a:t>
            </a:r>
            <a:r>
              <a:rPr kumimoji="0" lang="en-US" altLang="x-none" sz="3200" b="1" i="0" u="none" strike="noStrike" kern="1200" cap="none" spc="0" normalizeH="0" baseline="0" noProof="0" dirty="0" err="1">
                <a:ln>
                  <a:noFill/>
                </a:ln>
                <a:solidFill>
                  <a:srgbClr val="254061"/>
                </a:solidFill>
                <a:effectLst/>
                <a:uLnTx/>
                <a:uFillTx/>
                <a:latin typeface="Times New Roman" panose="02020503050405090304" pitchFamily="18" charset="0"/>
                <a:ea typeface="+mn-ea"/>
                <a:cs typeface="Times New Roman" panose="02020503050405090304" pitchFamily="18" charset="0"/>
              </a:rPr>
              <a:t>câu</a:t>
            </a:r>
            <a:endParaRPr kumimoji="0" lang="vi-VN" altLang="x-none" sz="3200" b="1" i="0" u="none" strike="noStrike" kern="1200" cap="none" spc="0" normalizeH="0" baseline="0" noProof="0" dirty="0">
              <a:ln>
                <a:noFill/>
              </a:ln>
              <a:solidFill>
                <a:srgbClr val="254061"/>
              </a:solidFill>
              <a:effectLst/>
              <a:uLnTx/>
              <a:uFillTx/>
              <a:latin typeface="Times New Roman" panose="02020503050405090304" pitchFamily="18" charset="0"/>
              <a:ea typeface="Times New Roman" panose="02020503050405090304" pitchFamily="18" charset="0"/>
              <a:cs typeface="+mn-cs"/>
            </a:endParaRPr>
          </a:p>
        </p:txBody>
      </p:sp>
      <p:sp>
        <p:nvSpPr>
          <p:cNvPr id="40963" name="TextBox 1"/>
          <p:cNvSpPr txBox="1"/>
          <p:nvPr/>
        </p:nvSpPr>
        <p:spPr>
          <a:xfrm>
            <a:off x="0" y="1555750"/>
            <a:ext cx="8991600" cy="1323439"/>
          </a:xfrm>
          <a:prstGeom prst="rect">
            <a:avLst/>
          </a:prstGeom>
          <a:no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4000" b="1" i="1" u="none" strike="noStrike" kern="1200" cap="none" spc="0" normalizeH="0" baseline="0" noProof="0" dirty="0">
                <a:ln>
                  <a:noFill/>
                </a:ln>
                <a:solidFill>
                  <a:prstClr val="black"/>
                </a:solidFill>
                <a:effectLst/>
                <a:uLnTx/>
                <a:uFillTx/>
                <a:latin typeface="Times New Roman" panose="02020503050405090304" pitchFamily="18" charset="0"/>
                <a:ea typeface="+mn-ea"/>
                <a:cs typeface="Times New Roman" panose="02020503050405090304" pitchFamily="18" charset="0"/>
              </a:rPr>
              <a:t>Ôn tập về từ chỉ hoạt </a:t>
            </a:r>
            <a:r>
              <a:rPr kumimoji="0" lang="vi-VN" altLang="x-none" sz="4000" b="1" i="1" u="none" strike="noStrike" kern="1200" cap="none" spc="0" normalizeH="0" baseline="0" noProof="0" dirty="0">
                <a:ln>
                  <a:noFill/>
                </a:ln>
                <a:solidFill>
                  <a:prstClr val="black"/>
                </a:solidFill>
                <a:effectLst/>
                <a:uLnTx/>
                <a:uFillTx/>
                <a:latin typeface="Times New Roman" panose="02020503050405090304" pitchFamily="18" charset="0"/>
                <a:ea typeface="+mn-ea"/>
                <a:cs typeface="Times New Roman" panose="02020503050405090304" pitchFamily="18" charset="0"/>
              </a:rPr>
              <a:t>động</a:t>
            </a:r>
            <a:r>
              <a:rPr kumimoji="0" lang="en-US" altLang="x-none" sz="4000" b="1" i="1" u="none" strike="noStrike" kern="1200" cap="none" spc="0" normalizeH="0" baseline="0" noProof="0" dirty="0">
                <a:ln>
                  <a:noFill/>
                </a:ln>
                <a:solidFill>
                  <a:prstClr val="black"/>
                </a:solidFill>
                <a:effectLst/>
                <a:uLnTx/>
                <a:uFillTx/>
                <a:latin typeface="Times New Roman" panose="02020503050405090304" pitchFamily="18" charset="0"/>
                <a:ea typeface="+mn-ea"/>
                <a:cs typeface="Times New Roman" panose="02020503050405090304" pitchFamily="18" charset="0"/>
              </a:rPr>
              <a:t>, trạng thái.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4000" b="1" i="1" u="none" strike="noStrike" kern="1200" cap="none" spc="0" normalizeH="0" baseline="0" noProof="0" dirty="0">
                <a:ln>
                  <a:noFill/>
                </a:ln>
                <a:solidFill>
                  <a:prstClr val="black"/>
                </a:solidFill>
                <a:effectLst/>
                <a:uLnTx/>
                <a:uFillTx/>
                <a:latin typeface="Times New Roman" panose="02020503050405090304" pitchFamily="18" charset="0"/>
                <a:ea typeface="+mn-ea"/>
                <a:cs typeface="Times New Roman" panose="02020503050405090304" pitchFamily="18" charset="0"/>
              </a:rPr>
              <a:t>So sánh</a:t>
            </a:r>
            <a:endParaRPr kumimoji="0" lang="en-US" altLang="x-none" sz="4000" b="1" i="1" u="none" strike="noStrike" kern="1200" cap="none" spc="0" normalizeH="0" baseline="0" noProof="0" dirty="0">
              <a:ln>
                <a:noFill/>
              </a:ln>
              <a:solidFill>
                <a:prstClr val="black"/>
              </a:solidFill>
              <a:effectLst/>
              <a:uLnTx/>
              <a:uFillTx/>
              <a:latin typeface="Times New Roman" panose="02020503050405090304" pitchFamily="18" charset="0"/>
              <a:ea typeface="Times New Roman" panose="020205030504050903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3428998"/>
            <a:ext cx="3810000" cy="35718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3649449"/>
            <a:ext cx="3352799" cy="3331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circle(in)">
                                      <p:cBhvr>
                                        <p:cTn id="7" dur="2000"/>
                                        <p:tgtEl>
                                          <p:spTgt spid="4096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circle(in)">
                                      <p:cBhvr>
                                        <p:cTn id="10" dur="2000"/>
                                        <p:tgtEl>
                                          <p:spTgt spid="40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190"/>
            <a:ext cx="9144000" cy="6857999"/>
          </a:xfrm>
          <a:solidFill>
            <a:schemeClr val="bg1"/>
          </a:solidFill>
        </p:spPr>
        <p:style>
          <a:lnRef idx="1">
            <a:schemeClr val="accent3"/>
          </a:lnRef>
          <a:fillRef idx="2">
            <a:schemeClr val="accent3"/>
          </a:fillRef>
          <a:effectRef idx="1">
            <a:schemeClr val="accent3"/>
          </a:effectRef>
          <a:fontRef idx="minor">
            <a:schemeClr val="dk1"/>
          </a:fontRef>
        </p:style>
        <p:txBody>
          <a:bodyPr>
            <a:normAutofit/>
          </a:bodyPr>
          <a:lstStyle/>
          <a:p>
            <a:r>
              <a:rPr lang="en-US" sz="2700" dirty="0"/>
              <a:t>            </a:t>
            </a:r>
            <a:br>
              <a:rPr lang="en-US" sz="2200" dirty="0">
                <a:latin typeface="Times New Roman" pitchFamily="18" charset="0"/>
                <a:cs typeface="Times New Roman" pitchFamily="18" charset="0"/>
              </a:rPr>
            </a:br>
            <a:r>
              <a:rPr lang="en-US" sz="2700" dirty="0">
                <a:latin typeface="Times New Roman" pitchFamily="18" charset="0"/>
                <a:cs typeface="Times New Roman" pitchFamily="18" charset="0"/>
              </a:rPr>
              <a:t>    </a:t>
            </a:r>
            <a:br>
              <a:rPr lang="en-US" sz="2800" dirty="0">
                <a:solidFill>
                  <a:schemeClr val="accent6">
                    <a:lumMod val="75000"/>
                  </a:schemeClr>
                </a:solidFill>
                <a:latin typeface="Times New Roman" pitchFamily="18" charset="0"/>
                <a:cs typeface="Times New Roman" pitchFamily="18" charset="0"/>
              </a:rPr>
            </a:br>
            <a:br>
              <a:rPr lang="en-US" sz="2800" dirty="0">
                <a:solidFill>
                  <a:schemeClr val="accent6">
                    <a:lumMod val="75000"/>
                  </a:schemeClr>
                </a:solidFill>
              </a:rPr>
            </a:br>
            <a:br>
              <a:rPr lang="en-US" sz="2800" dirty="0">
                <a:solidFill>
                  <a:schemeClr val="accent6">
                    <a:lumMod val="75000"/>
                  </a:schemeClr>
                </a:solidFill>
              </a:rPr>
            </a:br>
            <a:br>
              <a:rPr lang="en-US" sz="3300" dirty="0">
                <a:solidFill>
                  <a:schemeClr val="tx1"/>
                </a:solidFill>
                <a:latin typeface="Arial" pitchFamily="34" charset="0"/>
                <a:cs typeface="Arial" pitchFamily="34" charset="0"/>
              </a:rPr>
            </a:br>
            <a:br>
              <a:rPr lang="en-US" sz="3300" dirty="0">
                <a:solidFill>
                  <a:schemeClr val="accent6">
                    <a:lumMod val="75000"/>
                  </a:schemeClr>
                </a:solidFill>
              </a:rPr>
            </a:br>
            <a:br>
              <a:rPr lang="en-US" sz="3300" dirty="0">
                <a:solidFill>
                  <a:schemeClr val="accent6">
                    <a:lumMod val="75000"/>
                  </a:schemeClr>
                </a:solidFill>
              </a:rPr>
            </a:br>
            <a:br>
              <a:rPr lang="en-US" sz="3300" dirty="0">
                <a:solidFill>
                  <a:schemeClr val="accent6">
                    <a:lumMod val="75000"/>
                  </a:schemeClr>
                </a:solidFill>
              </a:rPr>
            </a:br>
            <a:r>
              <a:rPr lang="en-US" sz="3300" dirty="0">
                <a:solidFill>
                  <a:schemeClr val="accent6">
                    <a:lumMod val="75000"/>
                  </a:schemeClr>
                </a:solidFill>
              </a:rPr>
              <a:t>                                               </a:t>
            </a:r>
            <a:br>
              <a:rPr lang="en-US" sz="3300" dirty="0">
                <a:solidFill>
                  <a:srgbClr val="0070C0"/>
                </a:solidFill>
              </a:rPr>
            </a:br>
            <a:br>
              <a:rPr lang="en-US" sz="3300" dirty="0">
                <a:solidFill>
                  <a:srgbClr val="0070C0"/>
                </a:solidFill>
              </a:rPr>
            </a:br>
            <a:br>
              <a:rPr lang="en-US" sz="3300" dirty="0">
                <a:solidFill>
                  <a:srgbClr val="0070C0"/>
                </a:solidFill>
              </a:rPr>
            </a:br>
            <a:br>
              <a:rPr lang="en-US" sz="3300" dirty="0">
                <a:solidFill>
                  <a:srgbClr val="0070C0"/>
                </a:solidFill>
              </a:rPr>
            </a:br>
            <a:endParaRPr lang="en-US" sz="3900" dirty="0"/>
          </a:p>
        </p:txBody>
      </p:sp>
      <p:sp>
        <p:nvSpPr>
          <p:cNvPr id="3" name="Rectangle 2"/>
          <p:cNvSpPr/>
          <p:nvPr/>
        </p:nvSpPr>
        <p:spPr>
          <a:xfrm>
            <a:off x="533400" y="4038600"/>
            <a:ext cx="7010400" cy="1524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500" dirty="0">
                <a:solidFill>
                  <a:schemeClr val="tx1"/>
                </a:solidFill>
                <a:latin typeface="Times New Roman" pitchFamily="18" charset="0"/>
                <a:cs typeface="Times New Roman" pitchFamily="18" charset="0"/>
              </a:rPr>
              <a:t>b. Ngôi nhà như trẻ nhỏ                                                                Lớn lên với trời xanh     </a:t>
            </a:r>
          </a:p>
        </p:txBody>
      </p:sp>
      <p:sp>
        <p:nvSpPr>
          <p:cNvPr id="9" name="Rectangle 8"/>
          <p:cNvSpPr/>
          <p:nvPr/>
        </p:nvSpPr>
        <p:spPr>
          <a:xfrm>
            <a:off x="838200" y="2743200"/>
            <a:ext cx="7315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b="1" dirty="0">
              <a:solidFill>
                <a:srgbClr val="FF0000"/>
              </a:solidFill>
            </a:endParaRPr>
          </a:p>
          <a:p>
            <a:pPr algn="ctr"/>
            <a:r>
              <a:rPr lang="en-US" sz="3500" dirty="0">
                <a:solidFill>
                  <a:srgbClr val="1E00D0"/>
                </a:solidFill>
                <a:latin typeface="Times New Roman" pitchFamily="18" charset="0"/>
                <a:cs typeface="Times New Roman" pitchFamily="18" charset="0"/>
              </a:rPr>
              <a:t>a.Trẻ em như búp trên cành</a:t>
            </a:r>
            <a:br>
              <a:rPr lang="en-US" sz="3500" dirty="0">
                <a:solidFill>
                  <a:srgbClr val="1E00D0"/>
                </a:solidFill>
                <a:latin typeface="Times New Roman" pitchFamily="18" charset="0"/>
                <a:cs typeface="Times New Roman" pitchFamily="18" charset="0"/>
              </a:rPr>
            </a:br>
            <a:r>
              <a:rPr lang="en-US" sz="3500" dirty="0">
                <a:solidFill>
                  <a:srgbClr val="1E00D0"/>
                </a:solidFill>
                <a:latin typeface="Times New Roman" pitchFamily="18" charset="0"/>
                <a:cs typeface="Times New Roman" pitchFamily="18" charset="0"/>
              </a:rPr>
              <a:t>Biết ăn ngủ, biết học hành là ngoan.</a:t>
            </a:r>
            <a:br>
              <a:rPr lang="en-US" sz="3500" dirty="0">
                <a:solidFill>
                  <a:srgbClr val="1E00D0"/>
                </a:solidFill>
                <a:latin typeface="Times New Roman" pitchFamily="18" charset="0"/>
                <a:cs typeface="Times New Roman" pitchFamily="18" charset="0"/>
              </a:rPr>
            </a:br>
            <a:endParaRPr lang="en-US" sz="3500" dirty="0">
              <a:solidFill>
                <a:srgbClr val="1E00D0"/>
              </a:solidFill>
              <a:latin typeface="Times New Roman" pitchFamily="18" charset="0"/>
              <a:cs typeface="Times New Roman" pitchFamily="18" charset="0"/>
            </a:endParaRPr>
          </a:p>
        </p:txBody>
      </p:sp>
      <p:sp>
        <p:nvSpPr>
          <p:cNvPr id="13" name="Rectangle 12"/>
          <p:cNvSpPr/>
          <p:nvPr/>
        </p:nvSpPr>
        <p:spPr>
          <a:xfrm>
            <a:off x="0" y="1828800"/>
            <a:ext cx="914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Arial" pitchFamily="34" charset="0"/>
              <a:cs typeface="Arial" pitchFamily="34" charset="0"/>
            </a:endParaRPr>
          </a:p>
        </p:txBody>
      </p:sp>
      <p:sp>
        <p:nvSpPr>
          <p:cNvPr id="5" name="Rectangle 4"/>
          <p:cNvSpPr/>
          <p:nvPr/>
        </p:nvSpPr>
        <p:spPr>
          <a:xfrm>
            <a:off x="76200" y="1752600"/>
            <a:ext cx="9067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Arial" pitchFamily="34" charset="0"/>
              <a:cs typeface="Arial" pitchFamily="34" charset="0"/>
            </a:endParaRPr>
          </a:p>
          <a:p>
            <a:pPr algn="ctr"/>
            <a:r>
              <a:rPr lang="en-US" sz="2800" dirty="0">
                <a:solidFill>
                  <a:srgbClr val="FF0000"/>
                </a:solidFill>
                <a:latin typeface="Arial" pitchFamily="34" charset="0"/>
                <a:cs typeface="Arial" pitchFamily="34" charset="0"/>
              </a:rPr>
              <a:t>Bài tập 1 : </a:t>
            </a:r>
            <a:r>
              <a:rPr lang="en-US" sz="2400" dirty="0">
                <a:solidFill>
                  <a:srgbClr val="FF0000"/>
                </a:solidFill>
                <a:latin typeface="Arial" pitchFamily="34" charset="0"/>
                <a:cs typeface="Arial" pitchFamily="34" charset="0"/>
              </a:rPr>
              <a:t>Tìm các hình ảnh so sánh trong những câu th</a:t>
            </a:r>
            <a:r>
              <a:rPr lang="en-US" sz="2800" dirty="0">
                <a:solidFill>
                  <a:srgbClr val="FF0000"/>
                </a:solidFill>
                <a:latin typeface="Arial" pitchFamily="34" charset="0"/>
                <a:cs typeface="Arial" pitchFamily="34" charset="0"/>
              </a:rPr>
              <a:t>ơ sau</a:t>
            </a:r>
            <a:br>
              <a:rPr lang="en-US" sz="2800" dirty="0"/>
            </a:b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 y="-76200"/>
            <a:ext cx="9143245" cy="6858000"/>
          </a:xfrm>
          <a:prstGeom prst="rect">
            <a:avLst/>
          </a:prstGeom>
        </p:spPr>
      </p:pic>
      <p:sp>
        <p:nvSpPr>
          <p:cNvPr id="10" name="Rectangle 9">
            <a:extLst>
              <a:ext uri="{FF2B5EF4-FFF2-40B4-BE49-F238E27FC236}">
                <a16:creationId xmlns:a16="http://schemas.microsoft.com/office/drawing/2014/main" id="{F5D88749-1FB8-40D8-891D-3E8679507F06}"/>
              </a:ext>
            </a:extLst>
          </p:cNvPr>
          <p:cNvSpPr/>
          <p:nvPr/>
        </p:nvSpPr>
        <p:spPr>
          <a:xfrm>
            <a:off x="-6928" y="152400"/>
            <a:ext cx="9074728"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r>
              <a:rPr lang="en-US" sz="3600" dirty="0" err="1">
                <a:solidFill>
                  <a:srgbClr val="C00000"/>
                </a:solidFill>
                <a:latin typeface="Arial" panose="020B0604020202020204" pitchFamily="34" charset="0"/>
                <a:cs typeface="Arial" panose="020B0604020202020204" pitchFamily="34" charset="0"/>
              </a:rPr>
              <a:t>Luyện</a:t>
            </a:r>
            <a:r>
              <a:rPr lang="en-US" sz="3600" dirty="0">
                <a:solidFill>
                  <a:srgbClr val="C00000"/>
                </a:solidFill>
                <a:latin typeface="Arial" panose="020B0604020202020204" pitchFamily="34" charset="0"/>
                <a:cs typeface="Arial" panose="020B0604020202020204" pitchFamily="34" charset="0"/>
              </a:rPr>
              <a:t> từ </a:t>
            </a:r>
            <a:r>
              <a:rPr lang="en-US" sz="3600" dirty="0" err="1">
                <a:solidFill>
                  <a:srgbClr val="C00000"/>
                </a:solidFill>
                <a:latin typeface="Arial" panose="020B0604020202020204" pitchFamily="34" charset="0"/>
                <a:cs typeface="Arial" panose="020B0604020202020204" pitchFamily="34" charset="0"/>
              </a:rPr>
              <a:t>và</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câu</a:t>
            </a:r>
            <a:endParaRPr lang="en-US" sz="3600" dirty="0">
              <a:solidFill>
                <a:srgbClr val="C00000"/>
              </a:solidFill>
              <a:latin typeface="Arial" panose="020B0604020202020204" pitchFamily="34" charset="0"/>
              <a:cs typeface="Arial" panose="020B0604020202020204" pitchFamily="34" charset="0"/>
            </a:endParaRPr>
          </a:p>
          <a:p>
            <a:pPr algn="ctr"/>
            <a:r>
              <a:rPr lang="en-US" sz="3600" b="1" dirty="0" err="1">
                <a:solidFill>
                  <a:srgbClr val="7030A0"/>
                </a:solidFill>
                <a:latin typeface="Times New Roman" pitchFamily="18" charset="0"/>
                <a:cs typeface="Times New Roman" pitchFamily="18" charset="0"/>
              </a:rPr>
              <a:t>Ôn</a:t>
            </a:r>
            <a:r>
              <a:rPr lang="en-US" sz="3600" b="1" dirty="0">
                <a:solidFill>
                  <a:srgbClr val="7030A0"/>
                </a:solidFill>
                <a:latin typeface="Times New Roman" pitchFamily="18" charset="0"/>
                <a:cs typeface="Times New Roman" pitchFamily="18" charset="0"/>
              </a:rPr>
              <a:t> tập về từ chỉ hoạt động, trạng thái. </a:t>
            </a:r>
          </a:p>
          <a:p>
            <a:pPr algn="ctr"/>
            <a:r>
              <a:rPr lang="en-US" sz="3600" b="1" dirty="0">
                <a:solidFill>
                  <a:srgbClr val="7030A0"/>
                </a:solidFill>
                <a:latin typeface="Times New Roman" pitchFamily="18" charset="0"/>
                <a:cs typeface="Times New Roman" pitchFamily="18" charset="0"/>
              </a:rPr>
              <a:t>So sánh</a:t>
            </a:r>
            <a:r>
              <a:rPr lang="en-US" sz="3600" dirty="0">
                <a:solidFill>
                  <a:schemeClr val="accent6">
                    <a:lumMod val="75000"/>
                  </a:schemeClr>
                </a:solidFill>
                <a:latin typeface="Times New Roman" pitchFamily="18" charset="0"/>
                <a:cs typeface="Times New Roman" pitchFamily="18" charset="0"/>
              </a:rPr>
              <a:t> </a:t>
            </a:r>
            <a:br>
              <a:rPr lang="en-US" sz="2600" dirty="0">
                <a:solidFill>
                  <a:schemeClr val="accent6">
                    <a:lumMod val="75000"/>
                  </a:schemeClr>
                </a:solidFill>
                <a:latin typeface="Times New Roman" pitchFamily="18" charset="0"/>
                <a:cs typeface="Times New Roman" pitchFamily="18" charset="0"/>
              </a:rPr>
            </a:br>
            <a:br>
              <a:rPr lang="en-US" sz="2600" dirty="0">
                <a:solidFill>
                  <a:schemeClr val="accent6">
                    <a:lumMod val="75000"/>
                  </a:schemeClr>
                </a:solidFill>
                <a:latin typeface="Times New Roman" pitchFamily="18" charset="0"/>
                <a:cs typeface="Times New Roman" pitchFamily="18" charset="0"/>
              </a:rPr>
            </a:br>
            <a:r>
              <a:rPr lang="en-US" sz="2600" dirty="0">
                <a:solidFill>
                  <a:schemeClr val="accent6">
                    <a:lumMod val="75000"/>
                  </a:schemeClr>
                </a:solidFill>
              </a:rPr>
              <a:t> </a:t>
            </a:r>
            <a:endParaRPr lang="en-US" sz="2600" dirty="0"/>
          </a:p>
        </p:txBody>
      </p:sp>
    </p:spTree>
    <p:extLst>
      <p:ext uri="{BB962C8B-B14F-4D97-AF65-F5344CB8AC3E}">
        <p14:creationId xmlns:p14="http://schemas.microsoft.com/office/powerpoint/2010/main" val="1368105685"/>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 y="-13855"/>
            <a:ext cx="9143245" cy="6858000"/>
          </a:xfrm>
          <a:prstGeom prst="rect">
            <a:avLst/>
          </a:prstGeom>
        </p:spPr>
      </p:pic>
      <p:sp>
        <p:nvSpPr>
          <p:cNvPr id="4" name="Rectangle 3"/>
          <p:cNvSpPr/>
          <p:nvPr/>
        </p:nvSpPr>
        <p:spPr>
          <a:xfrm>
            <a:off x="1676400" y="2514600"/>
            <a:ext cx="5410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pPr algn="ctr"/>
            <a:endParaRPr lang="en-US" sz="3200" dirty="0">
              <a:solidFill>
                <a:schemeClr val="tx1"/>
              </a:solidFill>
            </a:endParaRPr>
          </a:p>
          <a:p>
            <a:pPr algn="ctr"/>
            <a:r>
              <a:rPr lang="en-US" sz="3500" dirty="0">
                <a:solidFill>
                  <a:srgbClr val="C1219F"/>
                </a:solidFill>
                <a:latin typeface="Times New Roman" pitchFamily="18" charset="0"/>
                <a:cs typeface="Times New Roman" pitchFamily="18" charset="0"/>
              </a:rPr>
              <a:t>c. Cây pơ – mu đầu dốc</a:t>
            </a:r>
            <a:br>
              <a:rPr lang="en-US" sz="3500" dirty="0">
                <a:solidFill>
                  <a:srgbClr val="C1219F"/>
                </a:solidFill>
                <a:latin typeface="Times New Roman" pitchFamily="18" charset="0"/>
                <a:cs typeface="Times New Roman" pitchFamily="18" charset="0"/>
              </a:rPr>
            </a:br>
            <a:r>
              <a:rPr lang="en-US" sz="3500" dirty="0">
                <a:solidFill>
                  <a:srgbClr val="C1219F"/>
                </a:solidFill>
                <a:latin typeface="Times New Roman" pitchFamily="18" charset="0"/>
                <a:cs typeface="Times New Roman" pitchFamily="18" charset="0"/>
              </a:rPr>
              <a:t>Im như người lính canh                                               Ngựa tuần tra biên giới                                                Dừng đỉnh đèo hí vang</a:t>
            </a:r>
            <a:br>
              <a:rPr lang="en-US" sz="3500" b="1" dirty="0">
                <a:solidFill>
                  <a:srgbClr val="C1219F"/>
                </a:solidFill>
                <a:latin typeface="Times New Roman" pitchFamily="18" charset="0"/>
                <a:cs typeface="Times New Roman" pitchFamily="18" charset="0"/>
              </a:rPr>
            </a:br>
            <a:br>
              <a:rPr lang="en-US" sz="3200" b="1" dirty="0">
                <a:solidFill>
                  <a:srgbClr val="C1219F"/>
                </a:solidFill>
                <a:latin typeface="Times New Roman" pitchFamily="18" charset="0"/>
                <a:cs typeface="Times New Roman" pitchFamily="18" charset="0"/>
              </a:rPr>
            </a:br>
            <a:endParaRPr lang="en-US" sz="3200" b="1" dirty="0">
              <a:solidFill>
                <a:srgbClr val="C1219F"/>
              </a:solidFill>
              <a:latin typeface="Times New Roman" pitchFamily="18" charset="0"/>
              <a:cs typeface="Times New Roman" pitchFamily="18" charset="0"/>
            </a:endParaRPr>
          </a:p>
        </p:txBody>
      </p:sp>
      <p:sp>
        <p:nvSpPr>
          <p:cNvPr id="6" name="Rectangle 5"/>
          <p:cNvSpPr/>
          <p:nvPr/>
        </p:nvSpPr>
        <p:spPr>
          <a:xfrm>
            <a:off x="-6928" y="152400"/>
            <a:ext cx="9074728"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ctr"/>
            <a:r>
              <a:rPr lang="en-US" sz="3600" dirty="0" err="1">
                <a:solidFill>
                  <a:srgbClr val="C00000"/>
                </a:solidFill>
                <a:latin typeface="Arial" panose="020B0604020202020204" pitchFamily="34" charset="0"/>
                <a:cs typeface="Arial" panose="020B0604020202020204" pitchFamily="34" charset="0"/>
              </a:rPr>
              <a:t>Luyện</a:t>
            </a:r>
            <a:r>
              <a:rPr lang="en-US" sz="3600" dirty="0">
                <a:solidFill>
                  <a:srgbClr val="C00000"/>
                </a:solidFill>
                <a:latin typeface="Arial" panose="020B0604020202020204" pitchFamily="34" charset="0"/>
                <a:cs typeface="Arial" panose="020B0604020202020204" pitchFamily="34" charset="0"/>
              </a:rPr>
              <a:t> từ </a:t>
            </a:r>
            <a:r>
              <a:rPr lang="en-US" sz="3600" dirty="0" err="1">
                <a:solidFill>
                  <a:srgbClr val="C00000"/>
                </a:solidFill>
                <a:latin typeface="Arial" panose="020B0604020202020204" pitchFamily="34" charset="0"/>
                <a:cs typeface="Arial" panose="020B0604020202020204" pitchFamily="34" charset="0"/>
              </a:rPr>
              <a:t>và</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câu</a:t>
            </a:r>
            <a:endParaRPr lang="en-US" sz="3600" dirty="0">
              <a:solidFill>
                <a:srgbClr val="C00000"/>
              </a:solidFill>
              <a:latin typeface="Arial" panose="020B0604020202020204" pitchFamily="34" charset="0"/>
              <a:cs typeface="Arial" panose="020B0604020202020204" pitchFamily="34" charset="0"/>
            </a:endParaRPr>
          </a:p>
          <a:p>
            <a:pPr algn="ctr"/>
            <a:r>
              <a:rPr lang="en-US" sz="3600" b="1" dirty="0" err="1">
                <a:solidFill>
                  <a:srgbClr val="7030A0"/>
                </a:solidFill>
                <a:latin typeface="Times New Roman" pitchFamily="18" charset="0"/>
                <a:cs typeface="Times New Roman" pitchFamily="18" charset="0"/>
              </a:rPr>
              <a:t>Ôn</a:t>
            </a:r>
            <a:r>
              <a:rPr lang="en-US" sz="3600" b="1" dirty="0">
                <a:solidFill>
                  <a:srgbClr val="7030A0"/>
                </a:solidFill>
                <a:latin typeface="Times New Roman" pitchFamily="18" charset="0"/>
                <a:cs typeface="Times New Roman" pitchFamily="18" charset="0"/>
              </a:rPr>
              <a:t> tập về từ chỉ hoạt động, trạng thái. </a:t>
            </a:r>
          </a:p>
          <a:p>
            <a:pPr algn="ctr"/>
            <a:r>
              <a:rPr lang="en-US" sz="3600" b="1" dirty="0">
                <a:solidFill>
                  <a:srgbClr val="7030A0"/>
                </a:solidFill>
                <a:latin typeface="Times New Roman" pitchFamily="18" charset="0"/>
                <a:cs typeface="Times New Roman" pitchFamily="18" charset="0"/>
              </a:rPr>
              <a:t>So sánh</a:t>
            </a:r>
            <a:r>
              <a:rPr lang="en-US" sz="3600" dirty="0">
                <a:solidFill>
                  <a:schemeClr val="accent6">
                    <a:lumMod val="75000"/>
                  </a:schemeClr>
                </a:solidFill>
                <a:latin typeface="Times New Roman" pitchFamily="18" charset="0"/>
                <a:cs typeface="Times New Roman" pitchFamily="18" charset="0"/>
              </a:rPr>
              <a:t> </a:t>
            </a:r>
            <a:br>
              <a:rPr lang="en-US" sz="2600" dirty="0">
                <a:solidFill>
                  <a:schemeClr val="accent6">
                    <a:lumMod val="75000"/>
                  </a:schemeClr>
                </a:solidFill>
                <a:latin typeface="Times New Roman" pitchFamily="18" charset="0"/>
                <a:cs typeface="Times New Roman" pitchFamily="18" charset="0"/>
              </a:rPr>
            </a:br>
            <a:br>
              <a:rPr lang="en-US" sz="2600" dirty="0">
                <a:solidFill>
                  <a:schemeClr val="accent6">
                    <a:lumMod val="75000"/>
                  </a:schemeClr>
                </a:solidFill>
                <a:latin typeface="Times New Roman" pitchFamily="18" charset="0"/>
                <a:cs typeface="Times New Roman" pitchFamily="18" charset="0"/>
              </a:rPr>
            </a:br>
            <a:r>
              <a:rPr lang="en-US" sz="2600" dirty="0">
                <a:solidFill>
                  <a:schemeClr val="accent6">
                    <a:lumMod val="75000"/>
                  </a:schemeClr>
                </a:solidFill>
              </a:rPr>
              <a:t> </a:t>
            </a:r>
            <a:endParaRPr lang="en-US" sz="2600" dirty="0"/>
          </a:p>
        </p:txBody>
      </p:sp>
      <p:sp>
        <p:nvSpPr>
          <p:cNvPr id="7" name="Rectangle 6"/>
          <p:cNvSpPr/>
          <p:nvPr/>
        </p:nvSpPr>
        <p:spPr>
          <a:xfrm>
            <a:off x="990600" y="4800600"/>
            <a:ext cx="7239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7030A0"/>
              </a:solidFill>
            </a:endParaRPr>
          </a:p>
          <a:p>
            <a:pPr algn="ctr"/>
            <a:r>
              <a:rPr lang="en-US" sz="3500" dirty="0">
                <a:solidFill>
                  <a:srgbClr val="1E00D0"/>
                </a:solidFill>
                <a:latin typeface="Times New Roman" pitchFamily="18" charset="0"/>
                <a:cs typeface="Times New Roman" pitchFamily="18" charset="0"/>
              </a:rPr>
              <a:t>d. Bà như quả ngọt chín rồi</a:t>
            </a:r>
            <a:br>
              <a:rPr lang="en-US" sz="3500" dirty="0">
                <a:solidFill>
                  <a:srgbClr val="1E00D0"/>
                </a:solidFill>
                <a:latin typeface="Times New Roman" pitchFamily="18" charset="0"/>
                <a:cs typeface="Times New Roman" pitchFamily="18" charset="0"/>
              </a:rPr>
            </a:br>
            <a:r>
              <a:rPr lang="en-US" sz="3500" dirty="0">
                <a:solidFill>
                  <a:srgbClr val="1E00D0"/>
                </a:solidFill>
                <a:latin typeface="Times New Roman" pitchFamily="18" charset="0"/>
                <a:cs typeface="Times New Roman" pitchFamily="18" charset="0"/>
              </a:rPr>
              <a:t>Càng thêm tuổi tác càng tươi lòng vàng</a:t>
            </a:r>
            <a:br>
              <a:rPr lang="en-US" sz="3500" dirty="0">
                <a:solidFill>
                  <a:srgbClr val="1E00D0"/>
                </a:solidFill>
                <a:latin typeface="Times New Roman" pitchFamily="18" charset="0"/>
                <a:cs typeface="Times New Roman" pitchFamily="18" charset="0"/>
              </a:rPr>
            </a:br>
            <a:endParaRPr lang="en-US" sz="3500" dirty="0">
              <a:solidFill>
                <a:srgbClr val="1E00D0"/>
              </a:solidFill>
              <a:latin typeface="Times New Roman" pitchFamily="18" charset="0"/>
              <a:cs typeface="Times New Roman" pitchFamily="18" charset="0"/>
            </a:endParaRPr>
          </a:p>
          <a:p>
            <a:pPr algn="ctr"/>
            <a:endParaRPr lang="en-US" dirty="0"/>
          </a:p>
        </p:txBody>
      </p:sp>
      <p:sp>
        <p:nvSpPr>
          <p:cNvPr id="9" name="Rectangle 8"/>
          <p:cNvSpPr/>
          <p:nvPr/>
        </p:nvSpPr>
        <p:spPr>
          <a:xfrm>
            <a:off x="0" y="1600200"/>
            <a:ext cx="914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Arial" pitchFamily="34" charset="0"/>
              <a:cs typeface="Arial" pitchFamily="34" charset="0"/>
            </a:endParaRPr>
          </a:p>
          <a:p>
            <a:pPr algn="ctr"/>
            <a:r>
              <a:rPr lang="en-US" sz="3000" b="1" u="sng" dirty="0">
                <a:solidFill>
                  <a:srgbClr val="FF0000"/>
                </a:solidFill>
                <a:latin typeface="Times New Roman" pitchFamily="18" charset="0"/>
                <a:cs typeface="Times New Roman" pitchFamily="18" charset="0"/>
              </a:rPr>
              <a:t>Bài tập 1 </a:t>
            </a:r>
            <a:r>
              <a:rPr lang="en-US" sz="2800" dirty="0">
                <a:solidFill>
                  <a:srgbClr val="FF0000"/>
                </a:solidFill>
                <a:latin typeface="Times New Roman" pitchFamily="18" charset="0"/>
                <a:cs typeface="Times New Roman" pitchFamily="18" charset="0"/>
              </a:rPr>
              <a:t>: Tìm các hình ảnh so sánh trong những câu thơ sau</a:t>
            </a: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83810860"/>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noFill/>
        </p:spPr>
        <p:style>
          <a:lnRef idx="1">
            <a:schemeClr val="accent3"/>
          </a:lnRef>
          <a:fillRef idx="2">
            <a:schemeClr val="accent3"/>
          </a:fillRef>
          <a:effectRef idx="1">
            <a:schemeClr val="accent3"/>
          </a:effectRef>
          <a:fontRef idx="minor">
            <a:schemeClr val="dk1"/>
          </a:fontRef>
        </p:style>
        <p:txBody>
          <a:bodyPr/>
          <a:lstStyle/>
          <a:p>
            <a:br>
              <a:rPr lang="en-US" dirty="0"/>
            </a:br>
            <a:br>
              <a:rPr lang="en-US" dirty="0"/>
            </a:b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95604485"/>
              </p:ext>
            </p:extLst>
          </p:nvPr>
        </p:nvGraphicFramePr>
        <p:xfrm>
          <a:off x="284019" y="1904999"/>
          <a:ext cx="8478982" cy="4712179"/>
        </p:xfrm>
        <a:graphic>
          <a:graphicData uri="http://schemas.openxmlformats.org/drawingml/2006/table">
            <a:tbl>
              <a:tblPr firstRow="1" bandRow="1">
                <a:tableStyleId>{5C22544A-7EE6-4342-B048-85BDC9FD1C3A}</a:tableStyleId>
              </a:tblPr>
              <a:tblGrid>
                <a:gridCol w="3068781">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3124201">
                  <a:extLst>
                    <a:ext uri="{9D8B030D-6E8A-4147-A177-3AD203B41FA5}">
                      <a16:colId xmlns:a16="http://schemas.microsoft.com/office/drawing/2014/main" val="20002"/>
                    </a:ext>
                  </a:extLst>
                </a:gridCol>
              </a:tblGrid>
              <a:tr h="762001">
                <a:tc>
                  <a:txBody>
                    <a:bodyPr/>
                    <a:lstStyle/>
                    <a:p>
                      <a:pPr algn="ctr"/>
                      <a:r>
                        <a:rPr lang="en-US" sz="3000" dirty="0">
                          <a:solidFill>
                            <a:srgbClr val="7030A0"/>
                          </a:solidFill>
                          <a:latin typeface="Times New Roman" pitchFamily="18" charset="0"/>
                          <a:cs typeface="Times New Roman" pitchFamily="18" charset="0"/>
                        </a:rPr>
                        <a:t>Sự</a:t>
                      </a:r>
                      <a:r>
                        <a:rPr lang="en-US" sz="3000" baseline="0" dirty="0">
                          <a:solidFill>
                            <a:srgbClr val="7030A0"/>
                          </a:solidFill>
                          <a:latin typeface="Times New Roman" pitchFamily="18" charset="0"/>
                          <a:cs typeface="Times New Roman" pitchFamily="18" charset="0"/>
                        </a:rPr>
                        <a:t> vật A</a:t>
                      </a:r>
                      <a:endParaRPr lang="en-US" sz="30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3200" dirty="0">
                          <a:solidFill>
                            <a:srgbClr val="7030A0"/>
                          </a:solidFill>
                          <a:latin typeface="Times New Roman" pitchFamily="18" charset="0"/>
                          <a:cs typeface="Times New Roman" pitchFamily="18" charset="0"/>
                        </a:rPr>
                        <a:t>T</a:t>
                      </a:r>
                      <a:r>
                        <a:rPr lang="en-US" sz="3000" dirty="0">
                          <a:solidFill>
                            <a:srgbClr val="7030A0"/>
                          </a:solidFill>
                          <a:latin typeface="Times New Roman" pitchFamily="18" charset="0"/>
                          <a:cs typeface="Times New Roman" pitchFamily="18" charset="0"/>
                        </a:rPr>
                        <a:t>ừ</a:t>
                      </a:r>
                      <a:r>
                        <a:rPr lang="en-US" sz="3000" baseline="0" dirty="0">
                          <a:solidFill>
                            <a:srgbClr val="7030A0"/>
                          </a:solidFill>
                          <a:latin typeface="Times New Roman" pitchFamily="18" charset="0"/>
                          <a:cs typeface="Times New Roman" pitchFamily="18" charset="0"/>
                        </a:rPr>
                        <a:t> so sánh</a:t>
                      </a:r>
                      <a:endParaRPr lang="en-US" sz="30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tc>
                  <a:txBody>
                    <a:bodyPr/>
                    <a:lstStyle/>
                    <a:p>
                      <a:pPr algn="ctr"/>
                      <a:r>
                        <a:rPr lang="en-US" sz="3000" dirty="0">
                          <a:solidFill>
                            <a:srgbClr val="7030A0"/>
                          </a:solidFill>
                          <a:latin typeface="Times New Roman" pitchFamily="18" charset="0"/>
                          <a:cs typeface="Times New Roman" pitchFamily="18" charset="0"/>
                        </a:rPr>
                        <a:t>Sự</a:t>
                      </a:r>
                      <a:r>
                        <a:rPr lang="en-US" sz="3000" baseline="0" dirty="0">
                          <a:solidFill>
                            <a:srgbClr val="7030A0"/>
                          </a:solidFill>
                          <a:latin typeface="Times New Roman" pitchFamily="18" charset="0"/>
                          <a:cs typeface="Times New Roman" pitchFamily="18" charset="0"/>
                        </a:rPr>
                        <a:t> vật B</a:t>
                      </a:r>
                      <a:endParaRPr lang="en-US" sz="3000" dirty="0">
                        <a:solidFill>
                          <a:srgbClr val="7030A0"/>
                        </a:solidFill>
                        <a:latin typeface="Times New Roman" pitchFamily="18" charset="0"/>
                        <a:cs typeface="Times New Roman" pitchFamily="18"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856665">
                <a:tc>
                  <a:txBody>
                    <a:bodyPr/>
                    <a:lstStyle/>
                    <a:p>
                      <a:endParaRPr lang="en-US" sz="3500" dirty="0">
                        <a:solidFill>
                          <a:srgbClr val="FF0000"/>
                        </a:solidFill>
                      </a:endParaRPr>
                    </a:p>
                  </a:txBody>
                  <a:tcPr>
                    <a:noFill/>
                  </a:tcPr>
                </a:tc>
                <a:tc>
                  <a:txBody>
                    <a:bodyPr/>
                    <a:lstStyle/>
                    <a:p>
                      <a:pPr algn="ctr"/>
                      <a:endParaRPr lang="en-US" sz="3500" b="1" i="1" dirty="0">
                        <a:solidFill>
                          <a:schemeClr val="tx2"/>
                        </a:solidFill>
                      </a:endParaRPr>
                    </a:p>
                  </a:txBody>
                  <a:tcPr>
                    <a:noFill/>
                  </a:tcPr>
                </a:tc>
                <a:tc>
                  <a:txBody>
                    <a:bodyPr/>
                    <a:lstStyle/>
                    <a:p>
                      <a:pPr algn="ctr"/>
                      <a:endParaRPr lang="en-US" sz="3500" dirty="0">
                        <a:solidFill>
                          <a:srgbClr val="FF0000"/>
                        </a:solidFill>
                      </a:endParaRPr>
                    </a:p>
                  </a:txBody>
                  <a:tcPr>
                    <a:noFill/>
                  </a:tcPr>
                </a:tc>
                <a:extLst>
                  <a:ext uri="{0D108BD9-81ED-4DB2-BD59-A6C34878D82A}">
                    <a16:rowId xmlns:a16="http://schemas.microsoft.com/office/drawing/2014/main" val="10001"/>
                  </a:ext>
                </a:extLst>
              </a:tr>
              <a:tr h="1031171">
                <a:tc>
                  <a:txBody>
                    <a:bodyPr/>
                    <a:lstStyle/>
                    <a:p>
                      <a:r>
                        <a:rPr lang="en-US" sz="3500" dirty="0">
                          <a:solidFill>
                            <a:srgbClr val="0070C0"/>
                          </a:solidFill>
                        </a:rPr>
                        <a:t> </a:t>
                      </a:r>
                    </a:p>
                  </a:txBody>
                  <a:tcPr>
                    <a:noFill/>
                  </a:tcPr>
                </a:tc>
                <a:tc>
                  <a:txBody>
                    <a:bodyPr/>
                    <a:lstStyle/>
                    <a:p>
                      <a:pPr algn="ctr"/>
                      <a:r>
                        <a:rPr lang="en-US" sz="3500" b="1" i="1" baseline="0" dirty="0">
                          <a:solidFill>
                            <a:srgbClr val="002060"/>
                          </a:solidFill>
                        </a:rPr>
                        <a:t> </a:t>
                      </a:r>
                      <a:endParaRPr lang="en-US" sz="3500" b="1" i="1" dirty="0">
                        <a:solidFill>
                          <a:srgbClr val="002060"/>
                        </a:solidFill>
                      </a:endParaRPr>
                    </a:p>
                  </a:txBody>
                  <a:tcPr>
                    <a:noFill/>
                  </a:tcPr>
                </a:tc>
                <a:tc>
                  <a:txBody>
                    <a:bodyPr/>
                    <a:lstStyle/>
                    <a:p>
                      <a:pPr algn="ctr"/>
                      <a:endParaRPr lang="en-US" sz="3500" dirty="0">
                        <a:solidFill>
                          <a:srgbClr val="0070C0"/>
                        </a:solidFill>
                      </a:endParaRPr>
                    </a:p>
                  </a:txBody>
                  <a:tcPr>
                    <a:noFill/>
                  </a:tcPr>
                </a:tc>
                <a:extLst>
                  <a:ext uri="{0D108BD9-81ED-4DB2-BD59-A6C34878D82A}">
                    <a16:rowId xmlns:a16="http://schemas.microsoft.com/office/drawing/2014/main" val="10002"/>
                  </a:ext>
                </a:extLst>
              </a:tr>
              <a:tr h="1031171">
                <a:tc>
                  <a:txBody>
                    <a:bodyPr/>
                    <a:lstStyle/>
                    <a:p>
                      <a:endParaRPr lang="en-US" sz="3500" dirty="0">
                        <a:solidFill>
                          <a:schemeClr val="accent6">
                            <a:lumMod val="75000"/>
                          </a:schemeClr>
                        </a:solidFill>
                      </a:endParaRPr>
                    </a:p>
                  </a:txBody>
                  <a:tcPr>
                    <a:noFill/>
                  </a:tcPr>
                </a:tc>
                <a:tc>
                  <a:txBody>
                    <a:bodyPr/>
                    <a:lstStyle/>
                    <a:p>
                      <a:pPr algn="ctr"/>
                      <a:endParaRPr lang="en-US" sz="3500" b="1" i="1" dirty="0">
                        <a:solidFill>
                          <a:schemeClr val="accent6">
                            <a:lumMod val="75000"/>
                          </a:schemeClr>
                        </a:solidFill>
                      </a:endParaRPr>
                    </a:p>
                  </a:txBody>
                  <a:tcPr>
                    <a:noFill/>
                  </a:tcPr>
                </a:tc>
                <a:tc>
                  <a:txBody>
                    <a:bodyPr/>
                    <a:lstStyle/>
                    <a:p>
                      <a:pPr algn="ctr"/>
                      <a:endParaRPr lang="en-US" sz="3500" dirty="0">
                        <a:solidFill>
                          <a:schemeClr val="accent6">
                            <a:lumMod val="75000"/>
                          </a:schemeClr>
                        </a:solidFill>
                      </a:endParaRPr>
                    </a:p>
                  </a:txBody>
                  <a:tcPr>
                    <a:noFill/>
                  </a:tcPr>
                </a:tc>
                <a:extLst>
                  <a:ext uri="{0D108BD9-81ED-4DB2-BD59-A6C34878D82A}">
                    <a16:rowId xmlns:a16="http://schemas.microsoft.com/office/drawing/2014/main" val="10003"/>
                  </a:ext>
                </a:extLst>
              </a:tr>
              <a:tr h="1031171">
                <a:tc>
                  <a:txBody>
                    <a:bodyPr/>
                    <a:lstStyle/>
                    <a:p>
                      <a:endParaRPr lang="en-US" sz="3500" dirty="0">
                        <a:solidFill>
                          <a:schemeClr val="tx1"/>
                        </a:solidFill>
                      </a:endParaRPr>
                    </a:p>
                  </a:txBody>
                  <a:tcPr>
                    <a:noFill/>
                  </a:tcPr>
                </a:tc>
                <a:tc>
                  <a:txBody>
                    <a:bodyPr/>
                    <a:lstStyle/>
                    <a:p>
                      <a:pPr algn="ctr"/>
                      <a:endParaRPr lang="en-US" sz="3500" b="1" i="1" dirty="0"/>
                    </a:p>
                  </a:txBody>
                  <a:tcPr>
                    <a:noFill/>
                  </a:tcPr>
                </a:tc>
                <a:tc>
                  <a:txBody>
                    <a:bodyPr/>
                    <a:lstStyle/>
                    <a:p>
                      <a:pPr algn="ctr"/>
                      <a:endParaRPr lang="en-US" sz="3500" dirty="0"/>
                    </a:p>
                  </a:txBody>
                  <a:tcPr>
                    <a:noFill/>
                  </a:tcPr>
                </a:tc>
                <a:extLst>
                  <a:ext uri="{0D108BD9-81ED-4DB2-BD59-A6C34878D82A}">
                    <a16:rowId xmlns:a16="http://schemas.microsoft.com/office/drawing/2014/main" val="10004"/>
                  </a:ext>
                </a:extLst>
              </a:tr>
            </a:tbl>
          </a:graphicData>
        </a:graphic>
      </p:graphicFrame>
      <p:cxnSp>
        <p:nvCxnSpPr>
          <p:cNvPr id="7" name="Straight Connector 6"/>
          <p:cNvCxnSpPr/>
          <p:nvPr/>
        </p:nvCxnSpPr>
        <p:spPr>
          <a:xfrm>
            <a:off x="304800" y="1905000"/>
            <a:ext cx="0" cy="464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 y="6553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763000" y="1905000"/>
            <a:ext cx="0" cy="4648200"/>
          </a:xfrm>
          <a:prstGeom prst="line">
            <a:avLst/>
          </a:prstGeom>
          <a:ln w="57150">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19050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35052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44958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5486400"/>
            <a:ext cx="8458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52800" y="1905000"/>
            <a:ext cx="0" cy="464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1905000"/>
            <a:ext cx="0" cy="46482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209800" y="76200"/>
            <a:ext cx="5257800" cy="9144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u="sng" dirty="0">
                <a:solidFill>
                  <a:srgbClr val="0070C0"/>
                </a:solidFill>
                <a:latin typeface="Times New Roman" pitchFamily="18" charset="0"/>
                <a:cs typeface="Times New Roman" pitchFamily="18" charset="0"/>
              </a:rPr>
              <a:t>THẢO LUẬN NHÓM</a:t>
            </a:r>
          </a:p>
        </p:txBody>
      </p:sp>
      <p:sp>
        <p:nvSpPr>
          <p:cNvPr id="27" name="Oval 26"/>
          <p:cNvSpPr>
            <a:spLocks noChangeArrowheads="1"/>
          </p:cNvSpPr>
          <p:nvPr/>
        </p:nvSpPr>
        <p:spPr bwMode="auto">
          <a:xfrm>
            <a:off x="36360" y="152400"/>
            <a:ext cx="1640040" cy="1447800"/>
          </a:xfrm>
          <a:prstGeom prst="ellipse">
            <a:avLst/>
          </a:prstGeom>
          <a:solidFill>
            <a:srgbClr val="FF0066"/>
          </a:solidFill>
          <a:ln w="9525">
            <a:solidFill>
              <a:schemeClr val="tx1"/>
            </a:solidFill>
            <a:rou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0" b="1" dirty="0">
                <a:solidFill>
                  <a:srgbClr val="0070C0"/>
                </a:solidFill>
                <a:effectLst>
                  <a:outerShdw blurRad="38100" dist="38100" dir="2700000" algn="tl">
                    <a:srgbClr val="FFFFFF"/>
                  </a:outerShdw>
                </a:effectLst>
              </a:rPr>
              <a:t>2</a:t>
            </a:r>
          </a:p>
        </p:txBody>
      </p:sp>
      <p:sp>
        <p:nvSpPr>
          <p:cNvPr id="35" name="Rectangle 34"/>
          <p:cNvSpPr/>
          <p:nvPr/>
        </p:nvSpPr>
        <p:spPr>
          <a:xfrm>
            <a:off x="1335240" y="990600"/>
            <a:ext cx="796116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itchFamily="18" charset="0"/>
                <a:cs typeface="Times New Roman" pitchFamily="18" charset="0"/>
              </a:rPr>
              <a:t>Viết các từ chỉ sự vật, từ so sánh vào bảng sa</a:t>
            </a:r>
            <a:r>
              <a:rPr lang="en-US" sz="3000" b="1" dirty="0">
                <a:solidFill>
                  <a:schemeClr val="tx1"/>
                </a:solidFill>
                <a:latin typeface="Times New Roman" pitchFamily="18" charset="0"/>
                <a:cs typeface="Times New Roman" pitchFamily="18" charset="0"/>
              </a:rPr>
              <a:t>u</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078658517"/>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3"/>
          </a:lnRef>
          <a:fillRef idx="2">
            <a:schemeClr val="accent3"/>
          </a:fillRef>
          <a:effectRef idx="1">
            <a:schemeClr val="accent3"/>
          </a:effectRef>
          <a:fontRef idx="minor">
            <a:schemeClr val="dk1"/>
          </a:fontRef>
        </p:style>
        <p:txBody>
          <a:bodyPr/>
          <a:lstStyle/>
          <a:p>
            <a:br>
              <a:rPr lang="en-US" dirty="0"/>
            </a:br>
            <a:br>
              <a:rPr lang="en-US" dirty="0"/>
            </a:br>
            <a:endParaRPr lang="en-US" dirty="0"/>
          </a:p>
        </p:txBody>
      </p:sp>
      <p:sp>
        <p:nvSpPr>
          <p:cNvPr id="8" name="Rectangle 7"/>
          <p:cNvSpPr/>
          <p:nvPr/>
        </p:nvSpPr>
        <p:spPr>
          <a:xfrm>
            <a:off x="1676400" y="190500"/>
            <a:ext cx="6248400" cy="11049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500" dirty="0" err="1">
                <a:solidFill>
                  <a:schemeClr val="accent2"/>
                </a:solidFill>
                <a:latin typeface="Times New Roman" pitchFamily="18" charset="0"/>
                <a:cs typeface="Times New Roman" pitchFamily="18" charset="0"/>
              </a:rPr>
              <a:t>Luyện</a:t>
            </a:r>
            <a:r>
              <a:rPr lang="en-US" sz="2500" dirty="0">
                <a:solidFill>
                  <a:schemeClr val="accent2"/>
                </a:solidFill>
                <a:latin typeface="Times New Roman" pitchFamily="18" charset="0"/>
                <a:cs typeface="Times New Roman" pitchFamily="18" charset="0"/>
              </a:rPr>
              <a:t> từ và câu</a:t>
            </a:r>
          </a:p>
          <a:p>
            <a:pPr algn="ctr"/>
            <a:r>
              <a:rPr lang="en-US" sz="2800" b="1" dirty="0">
                <a:solidFill>
                  <a:srgbClr val="7030A0"/>
                </a:solidFill>
                <a:latin typeface="Times New Roman" pitchFamily="18" charset="0"/>
                <a:cs typeface="Times New Roman" pitchFamily="18" charset="0"/>
              </a:rPr>
              <a:t>Ôn tập về từ chỉ hoạt động, trạng thái</a:t>
            </a:r>
          </a:p>
        </p:txBody>
      </p:sp>
      <p:sp>
        <p:nvSpPr>
          <p:cNvPr id="9" name="Sun 8"/>
          <p:cNvSpPr/>
          <p:nvPr/>
        </p:nvSpPr>
        <p:spPr>
          <a:xfrm>
            <a:off x="76200" y="152400"/>
            <a:ext cx="1371600" cy="1219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868063856"/>
              </p:ext>
            </p:extLst>
          </p:nvPr>
        </p:nvGraphicFramePr>
        <p:xfrm>
          <a:off x="464127" y="1600200"/>
          <a:ext cx="8382000" cy="4842698"/>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990600">
                <a:tc>
                  <a:txBody>
                    <a:bodyPr/>
                    <a:lstStyle/>
                    <a:p>
                      <a:pPr algn="ctr"/>
                      <a:endParaRPr lang="en-US" sz="3200" dirty="0">
                        <a:solidFill>
                          <a:srgbClr val="7030A0"/>
                        </a:solidFill>
                      </a:endParaRPr>
                    </a:p>
                  </a:txBody>
                  <a:tcPr>
                    <a:solidFill>
                      <a:schemeClr val="accent6">
                        <a:lumMod val="40000"/>
                        <a:lumOff val="60000"/>
                      </a:schemeClr>
                    </a:solidFill>
                  </a:tcPr>
                </a:tc>
                <a:tc>
                  <a:txBody>
                    <a:bodyPr/>
                    <a:lstStyle/>
                    <a:p>
                      <a:pPr algn="ctr"/>
                      <a:endParaRPr lang="en-US" sz="3200" dirty="0">
                        <a:solidFill>
                          <a:srgbClr val="7030A0"/>
                        </a:solidFill>
                      </a:endParaRPr>
                    </a:p>
                  </a:txBody>
                  <a:tcPr>
                    <a:solidFill>
                      <a:schemeClr val="accent6">
                        <a:lumMod val="40000"/>
                        <a:lumOff val="60000"/>
                      </a:schemeClr>
                    </a:solidFill>
                  </a:tcPr>
                </a:tc>
                <a:tc>
                  <a:txBody>
                    <a:bodyPr/>
                    <a:lstStyle/>
                    <a:p>
                      <a:pPr algn="ctr"/>
                      <a:endParaRPr lang="en-US" sz="3200" dirty="0">
                        <a:solidFill>
                          <a:srgbClr val="7030A0"/>
                        </a:solidFill>
                      </a:endParaRPr>
                    </a:p>
                  </a:txBody>
                  <a:tcPr>
                    <a:solidFill>
                      <a:schemeClr val="accent6">
                        <a:lumMod val="40000"/>
                        <a:lumOff val="60000"/>
                      </a:schemeClr>
                    </a:solidFill>
                  </a:tcPr>
                </a:tc>
                <a:extLst>
                  <a:ext uri="{0D108BD9-81ED-4DB2-BD59-A6C34878D82A}">
                    <a16:rowId xmlns:a16="http://schemas.microsoft.com/office/drawing/2014/main" val="10000"/>
                  </a:ext>
                </a:extLst>
              </a:tr>
              <a:tr h="973549">
                <a:tc>
                  <a:txBody>
                    <a:bodyPr/>
                    <a:lstStyle/>
                    <a:p>
                      <a:r>
                        <a:rPr lang="en-US" sz="3500" baseline="0" dirty="0">
                          <a:solidFill>
                            <a:srgbClr val="FF0000"/>
                          </a:solidFill>
                        </a:rPr>
                        <a:t> </a:t>
                      </a:r>
                      <a:r>
                        <a:rPr lang="en-US" sz="3500" baseline="0" dirty="0">
                          <a:solidFill>
                            <a:srgbClr val="FF0000"/>
                          </a:solidFill>
                          <a:latin typeface="Times New Roman" pitchFamily="18" charset="0"/>
                          <a:cs typeface="Times New Roman" pitchFamily="18" charset="0"/>
                        </a:rPr>
                        <a:t>a.  Trẻ em </a:t>
                      </a:r>
                      <a:endParaRPr lang="en-US" sz="3500" dirty="0">
                        <a:solidFill>
                          <a:srgbClr val="FF0000"/>
                        </a:solidFill>
                        <a:latin typeface="Times New Roman" pitchFamily="18" charset="0"/>
                        <a:cs typeface="Times New Roman" pitchFamily="18" charset="0"/>
                      </a:endParaRPr>
                    </a:p>
                  </a:txBody>
                  <a:tcPr>
                    <a:noFill/>
                  </a:tcPr>
                </a:tc>
                <a:tc>
                  <a:txBody>
                    <a:bodyPr/>
                    <a:lstStyle/>
                    <a:p>
                      <a:pPr algn="ctr"/>
                      <a:r>
                        <a:rPr lang="en-US" sz="3500" b="1" i="1" dirty="0">
                          <a:solidFill>
                            <a:schemeClr val="tx2"/>
                          </a:solidFill>
                          <a:latin typeface="Times New Roman" pitchFamily="18" charset="0"/>
                          <a:cs typeface="Times New Roman" pitchFamily="18" charset="0"/>
                        </a:rPr>
                        <a:t>như</a:t>
                      </a:r>
                    </a:p>
                  </a:txBody>
                  <a:tcPr>
                    <a:noFill/>
                  </a:tcPr>
                </a:tc>
                <a:tc>
                  <a:txBody>
                    <a:bodyPr/>
                    <a:lstStyle/>
                    <a:p>
                      <a:r>
                        <a:rPr lang="en-US" sz="1800" baseline="0" dirty="0">
                          <a:solidFill>
                            <a:schemeClr val="dk1"/>
                          </a:solidFill>
                        </a:rPr>
                        <a:t>   </a:t>
                      </a:r>
                      <a:r>
                        <a:rPr lang="en-US" sz="3500" dirty="0">
                          <a:solidFill>
                            <a:srgbClr val="FF0000"/>
                          </a:solidFill>
                          <a:latin typeface="Times New Roman" pitchFamily="18" charset="0"/>
                          <a:cs typeface="Times New Roman" pitchFamily="18" charset="0"/>
                        </a:rPr>
                        <a:t>Búp</a:t>
                      </a:r>
                      <a:r>
                        <a:rPr lang="en-US" sz="3500" baseline="0" dirty="0">
                          <a:solidFill>
                            <a:srgbClr val="FF0000"/>
                          </a:solidFill>
                          <a:latin typeface="Times New Roman" pitchFamily="18" charset="0"/>
                          <a:cs typeface="Times New Roman" pitchFamily="18" charset="0"/>
                        </a:rPr>
                        <a:t> trên cành</a:t>
                      </a:r>
                      <a:endParaRPr lang="en-US" sz="3500" dirty="0">
                        <a:solidFill>
                          <a:srgbClr val="FF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1"/>
                  </a:ext>
                </a:extLst>
              </a:tr>
              <a:tr h="931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p>
                  </a:txBody>
                  <a:tcPr>
                    <a:noFill/>
                  </a:tcPr>
                </a:tc>
                <a:tc>
                  <a:txBody>
                    <a:bodyPr/>
                    <a:lstStyle/>
                    <a:p>
                      <a:endParaRPr lang="en-US" sz="3200" dirty="0"/>
                    </a:p>
                  </a:txBody>
                  <a:tcPr>
                    <a:noFill/>
                  </a:tcPr>
                </a:tc>
                <a:tc>
                  <a:txBody>
                    <a:bodyPr/>
                    <a:lstStyle/>
                    <a:p>
                      <a:endParaRPr lang="en-US" sz="3200" dirty="0"/>
                    </a:p>
                  </a:txBody>
                  <a:tcPr>
                    <a:noFill/>
                  </a:tcPr>
                </a:tc>
                <a:extLst>
                  <a:ext uri="{0D108BD9-81ED-4DB2-BD59-A6C34878D82A}">
                    <a16:rowId xmlns:a16="http://schemas.microsoft.com/office/drawing/2014/main" val="10002"/>
                  </a:ext>
                </a:extLst>
              </a:tr>
              <a:tr h="973549">
                <a:tc>
                  <a:txBody>
                    <a:bodyPr/>
                    <a:lstStyle/>
                    <a:p>
                      <a:endParaRPr lang="en-US" sz="2200" dirty="0"/>
                    </a:p>
                  </a:txBody>
                  <a:tcPr>
                    <a:noFill/>
                  </a:tcPr>
                </a:tc>
                <a:tc>
                  <a:txBody>
                    <a:bodyPr/>
                    <a:lstStyle/>
                    <a:p>
                      <a:endParaRPr lang="en-US" sz="3200" dirty="0"/>
                    </a:p>
                  </a:txBody>
                  <a:tcPr>
                    <a:noFill/>
                  </a:tcPr>
                </a:tc>
                <a:tc>
                  <a:txBody>
                    <a:bodyPr/>
                    <a:lstStyle/>
                    <a:p>
                      <a:r>
                        <a:rPr lang="en-US" sz="1800" baseline="0" dirty="0"/>
                        <a:t>       </a:t>
                      </a:r>
                      <a:endParaRPr lang="en-US" sz="3200" dirty="0"/>
                    </a:p>
                  </a:txBody>
                  <a:tcPr>
                    <a:noFill/>
                  </a:tcPr>
                </a:tc>
                <a:extLst>
                  <a:ext uri="{0D108BD9-81ED-4DB2-BD59-A6C34878D82A}">
                    <a16:rowId xmlns:a16="http://schemas.microsoft.com/office/drawing/2014/main" val="10003"/>
                  </a:ext>
                </a:extLst>
              </a:tr>
              <a:tr h="973549">
                <a:tc>
                  <a:txBody>
                    <a:bodyPr/>
                    <a:lstStyle/>
                    <a:p>
                      <a:endParaRPr lang="en-US" sz="3200" dirty="0"/>
                    </a:p>
                  </a:txBody>
                  <a:tcPr>
                    <a:noFill/>
                  </a:tcPr>
                </a:tc>
                <a:tc>
                  <a:txBody>
                    <a:bodyPr/>
                    <a:lstStyle/>
                    <a:p>
                      <a:endParaRPr lang="en-US" sz="3200" dirty="0"/>
                    </a:p>
                  </a:txBody>
                  <a:tcPr>
                    <a:noFill/>
                  </a:tcPr>
                </a:tc>
                <a:tc>
                  <a:txBody>
                    <a:bodyPr/>
                    <a:lstStyle/>
                    <a:p>
                      <a:endParaRPr lang="en-US" sz="3200" dirty="0"/>
                    </a:p>
                  </a:txBody>
                  <a:tcPr>
                    <a:noFill/>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457200" y="1614055"/>
            <a:ext cx="0" cy="48629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6477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39200" y="1614055"/>
            <a:ext cx="13855" cy="486294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 y="1600200"/>
            <a:ext cx="8382000" cy="1385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00400" y="1614055"/>
            <a:ext cx="0" cy="486294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15000" y="1614055"/>
            <a:ext cx="0" cy="4862945"/>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35052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4495800"/>
            <a:ext cx="83958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 y="54864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38200" y="1614055"/>
            <a:ext cx="2057400" cy="824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ndParaRPr>
          </a:p>
          <a:p>
            <a:pPr algn="ctr"/>
            <a:r>
              <a:rPr lang="en-US" sz="3600" b="1" dirty="0">
                <a:solidFill>
                  <a:srgbClr val="7030A0"/>
                </a:solidFill>
                <a:latin typeface="Times New Roman" pitchFamily="18" charset="0"/>
                <a:cs typeface="Times New Roman" pitchFamily="18" charset="0"/>
              </a:rPr>
              <a:t>Sự vật A</a:t>
            </a:r>
          </a:p>
          <a:p>
            <a:pPr algn="ctr"/>
            <a:endParaRPr lang="en-US" b="1" dirty="0"/>
          </a:p>
        </p:txBody>
      </p:sp>
      <p:sp>
        <p:nvSpPr>
          <p:cNvPr id="36" name="Rectangle 35"/>
          <p:cNvSpPr/>
          <p:nvPr/>
        </p:nvSpPr>
        <p:spPr>
          <a:xfrm>
            <a:off x="3200400" y="1752600"/>
            <a:ext cx="2514599"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030A0"/>
                </a:solidFill>
                <a:latin typeface="Times New Roman" pitchFamily="18" charset="0"/>
                <a:cs typeface="Times New Roman" pitchFamily="18" charset="0"/>
              </a:rPr>
              <a:t>Từ so sánh</a:t>
            </a:r>
          </a:p>
          <a:p>
            <a:pPr algn="ctr"/>
            <a:endParaRPr lang="en-US" b="1" dirty="0"/>
          </a:p>
        </p:txBody>
      </p:sp>
      <p:sp>
        <p:nvSpPr>
          <p:cNvPr id="37" name="Rectangle 36"/>
          <p:cNvSpPr/>
          <p:nvPr/>
        </p:nvSpPr>
        <p:spPr>
          <a:xfrm>
            <a:off x="6172200" y="1447800"/>
            <a:ext cx="21336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7030A0"/>
              </a:solidFill>
            </a:endParaRPr>
          </a:p>
          <a:p>
            <a:pPr algn="ctr"/>
            <a:r>
              <a:rPr lang="en-US" sz="3500" b="1" dirty="0">
                <a:solidFill>
                  <a:srgbClr val="7030A0"/>
                </a:solidFill>
                <a:latin typeface="Times New Roman" pitchFamily="18" charset="0"/>
                <a:cs typeface="Times New Roman" pitchFamily="18" charset="0"/>
              </a:rPr>
              <a:t>Sự vật B</a:t>
            </a:r>
          </a:p>
          <a:p>
            <a:pPr algn="ctr"/>
            <a:endParaRPr lang="en-US" dirty="0"/>
          </a:p>
        </p:txBody>
      </p:sp>
    </p:spTree>
    <p:extLst>
      <p:ext uri="{BB962C8B-B14F-4D97-AF65-F5344CB8AC3E}">
        <p14:creationId xmlns:p14="http://schemas.microsoft.com/office/powerpoint/2010/main" val="119707890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685800"/>
            <a:ext cx="3657600" cy="4038600"/>
          </a:xfrm>
          <a:prstGeom prst="rect">
            <a:avLst/>
          </a:prstGeom>
          <a:ln w="12700">
            <a:solidFill>
              <a:schemeClr val="tx1"/>
            </a:solidFill>
          </a:ln>
        </p:spPr>
      </p:pic>
      <p:sp>
        <p:nvSpPr>
          <p:cNvPr id="9" name="Rectangle 8"/>
          <p:cNvSpPr/>
          <p:nvPr/>
        </p:nvSpPr>
        <p:spPr>
          <a:xfrm>
            <a:off x="1143000" y="5181600"/>
            <a:ext cx="243840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rgbClr val="7030A0"/>
                </a:solidFill>
                <a:latin typeface="Times New Roman" pitchFamily="18" charset="0"/>
                <a:cs typeface="Times New Roman" pitchFamily="18" charset="0"/>
              </a:rPr>
              <a:t>TRẺ EM</a:t>
            </a:r>
          </a:p>
        </p:txBody>
      </p:sp>
      <p:sp>
        <p:nvSpPr>
          <p:cNvPr id="10" name="Rectangle 9"/>
          <p:cNvSpPr/>
          <p:nvPr/>
        </p:nvSpPr>
        <p:spPr>
          <a:xfrm>
            <a:off x="5638800" y="5181600"/>
            <a:ext cx="289560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solidFill>
                  <a:srgbClr val="7030A0"/>
                </a:solidFill>
                <a:latin typeface="Times New Roman" pitchFamily="18" charset="0"/>
                <a:cs typeface="Times New Roman" pitchFamily="18" charset="0"/>
              </a:rPr>
              <a:t>BÚP TRÊN CÀNH</a:t>
            </a:r>
          </a:p>
        </p:txBody>
      </p:sp>
      <p:cxnSp>
        <p:nvCxnSpPr>
          <p:cNvPr id="12" name="Straight Arrow Connector 11"/>
          <p:cNvCxnSpPr/>
          <p:nvPr/>
        </p:nvCxnSpPr>
        <p:spPr>
          <a:xfrm>
            <a:off x="4343400" y="2400300"/>
            <a:ext cx="6858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85800"/>
            <a:ext cx="3886201" cy="4038600"/>
          </a:xfrm>
          <a:prstGeom prst="rect">
            <a:avLst/>
          </a:prstGeom>
        </p:spPr>
      </p:pic>
    </p:spTree>
    <p:extLst>
      <p:ext uri="{BB962C8B-B14F-4D97-AF65-F5344CB8AC3E}">
        <p14:creationId xmlns:p14="http://schemas.microsoft.com/office/powerpoint/2010/main" val="2567861699"/>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dd31b52f-930d-4565-b488-3f5c43383b7d}"/>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969fc2a3-8724-4f95-8068-ecf513341eb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appy Thanksgiving XL by Slidesgo">
  <a:themeElements>
    <a:clrScheme name="Simple Light">
      <a:dk1>
        <a:srgbClr val="2A1F2E"/>
      </a:dk1>
      <a:lt1>
        <a:srgbClr val="46132F"/>
      </a:lt1>
      <a:dk2>
        <a:srgbClr val="755A53"/>
      </a:dk2>
      <a:lt2>
        <a:srgbClr val="E2D1B4"/>
      </a:lt2>
      <a:accent1>
        <a:srgbClr val="A2262C"/>
      </a:accent1>
      <a:accent2>
        <a:srgbClr val="A1493B"/>
      </a:accent2>
      <a:accent3>
        <a:srgbClr val="DA7034"/>
      </a:accent3>
      <a:accent4>
        <a:srgbClr val="E68413"/>
      </a:accent4>
      <a:accent5>
        <a:srgbClr val="E9A933"/>
      </a:accent5>
      <a:accent6>
        <a:srgbClr val="FFD966"/>
      </a:accent6>
      <a:hlink>
        <a:srgbClr val="5B8E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3571</TotalTime>
  <Words>1479</Words>
  <Application>Microsoft Office PowerPoint</Application>
  <PresentationFormat>On-screen Show (4:3)</PresentationFormat>
  <Paragraphs>203</Paragraphs>
  <Slides>39</Slides>
  <Notes>5</Notes>
  <HiddenSlides>0</HiddenSlides>
  <MMClips>2</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39</vt:i4>
      </vt:variant>
    </vt:vector>
  </HeadingPairs>
  <TitlesOfParts>
    <vt:vector size="60" baseType="lpstr">
      <vt:lpstr>.VnArial</vt:lpstr>
      <vt:lpstr>.VnVogue</vt:lpstr>
      <vt:lpstr>Arial</vt:lpstr>
      <vt:lpstr>Arial Rounded MT Bold</vt:lpstr>
      <vt:lpstr>Barlow</vt:lpstr>
      <vt:lpstr>Barlow Light</vt:lpstr>
      <vt:lpstr>Calibri</vt:lpstr>
      <vt:lpstr>Century</vt:lpstr>
      <vt:lpstr>Livvic</vt:lpstr>
      <vt:lpstr>Mystery Quest</vt:lpstr>
      <vt:lpstr>Open Sans</vt:lpstr>
      <vt:lpstr>Roboto Condensed Light</vt:lpstr>
      <vt:lpstr>Rokkitt Light</vt:lpstr>
      <vt:lpstr>Tahoma</vt:lpstr>
      <vt:lpstr>Times New Roman</vt:lpstr>
      <vt:lpstr>Wingdings</vt:lpstr>
      <vt:lpstr>Office Theme</vt:lpstr>
      <vt:lpstr>1_Happy Thanksgiving XL by Slidesgo</vt:lpstr>
      <vt:lpstr>13_Office Theme</vt:lpstr>
      <vt:lpstr>1_Office Theme</vt:lpstr>
      <vt:lpstr>Default Design</vt:lpstr>
      <vt:lpstr>PowerPoint Presentation</vt:lpstr>
      <vt:lpstr>PowerPoint Presentation</vt:lpstr>
      <vt:lpstr>PowerPoint Presentation</vt:lpstr>
      <vt:lpstr>PowerPoint Presentation</vt:lpstr>
      <vt:lpstr>                                                                           </vt:lpstr>
      <vt:lpstr>PowerPoint Presentation</vt:lpstr>
      <vt:lpstr>  </vt:lpstr>
      <vt:lpstr>  </vt:lpstr>
      <vt:lpstr>PowerPoint Presentation</vt:lpstr>
      <vt:lpstr>Luyện từ và câu Ôn tập về từ chỉ hoạt động, trạng thái. So sánh            </vt:lpstr>
      <vt:lpstr>PowerPoint Presentation</vt:lpstr>
      <vt:lpstr>Luyện từ và câu Ôn tập về từ chỉ hoạt động, trạng thái. So sánh        </vt:lpstr>
      <vt:lpstr>PowerPoint Presentation</vt:lpstr>
      <vt:lpstr>  </vt:lpstr>
      <vt:lpstr>PowerPoint Presentation</vt:lpstr>
      <vt:lpstr>PowerPoint Presentation</vt:lpstr>
      <vt:lpstr>Luyện từ và câu         Ôn tập về từ chỉ hoạt động, trạng thái. So sánh  Các hình ảnh được so sánh ở trên là những hình ảnh như thế nào ?      </vt:lpstr>
      <vt:lpstr>                            Luyện từ và câu                       Ôn tập về từ chỉ hoạt động, trạng thái. So sánh                                                                                                                                                                                                                                                                                                                                                            </vt:lpstr>
      <vt:lpstr> </vt:lpstr>
      <vt:lpstr>PowerPoint Presentation</vt:lpstr>
      <vt:lpstr>PowerPoint Presentation</vt:lpstr>
      <vt:lpstr>Bài tập 2: Đọc lại bài tập đọc :Trận bóng dưới lòng đường và trả lời các câu hỏi sau : a. Tìm các từ ngữ chỉ hoạt động chơi bóng của các bạn nhỏ ? b. Tìm các từ ngữ chỉ thái độ của Quang và các bạn khi vô tình gây tai nạn cho cụ già ?</vt:lpstr>
      <vt:lpstr>  a. Tìm các từ ngữ chỉ hoạt động chơi bóng của các bạn nhỏ ?  b. Tìm các từ ngữ chỉ thái độ của Quang và các bạn khi vô tình gây tai nạn cho cụ già? </vt:lpstr>
      <vt:lpstr>PowerPoint Presentation</vt:lpstr>
      <vt:lpstr>Lưu 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Hãy nêu từ chỉ hoạt động trong câu sau ?  Con mèo trèo cây cau</vt:lpstr>
      <vt:lpstr>Dặn dò : Chuẩn bị bài sau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123</cp:revision>
  <dcterms:created xsi:type="dcterms:W3CDTF">2018-01-10T17:38:16Z</dcterms:created>
  <dcterms:modified xsi:type="dcterms:W3CDTF">2021-10-18T15:15:55Z</dcterms:modified>
</cp:coreProperties>
</file>