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27" r:id="rId2"/>
    <p:sldMasterId id="2147483753" r:id="rId3"/>
  </p:sldMasterIdLst>
  <p:notesMasterIdLst>
    <p:notesMasterId r:id="rId34"/>
  </p:notesMasterIdLst>
  <p:sldIdLst>
    <p:sldId id="258" r:id="rId4"/>
    <p:sldId id="259" r:id="rId5"/>
    <p:sldId id="361" r:id="rId6"/>
    <p:sldId id="365" r:id="rId7"/>
    <p:sldId id="367" r:id="rId8"/>
    <p:sldId id="368" r:id="rId9"/>
    <p:sldId id="362" r:id="rId10"/>
    <p:sldId id="370" r:id="rId11"/>
    <p:sldId id="406" r:id="rId12"/>
    <p:sldId id="375" r:id="rId13"/>
    <p:sldId id="376" r:id="rId14"/>
    <p:sldId id="378" r:id="rId15"/>
    <p:sldId id="374" r:id="rId16"/>
    <p:sldId id="373" r:id="rId17"/>
    <p:sldId id="383" r:id="rId18"/>
    <p:sldId id="385" r:id="rId19"/>
    <p:sldId id="379" r:id="rId20"/>
    <p:sldId id="386" r:id="rId21"/>
    <p:sldId id="387" r:id="rId22"/>
    <p:sldId id="388" r:id="rId23"/>
    <p:sldId id="389" r:id="rId24"/>
    <p:sldId id="390" r:id="rId25"/>
    <p:sldId id="360" r:id="rId26"/>
    <p:sldId id="401" r:id="rId27"/>
    <p:sldId id="402" r:id="rId28"/>
    <p:sldId id="403" r:id="rId29"/>
    <p:sldId id="404" r:id="rId30"/>
    <p:sldId id="405" r:id="rId31"/>
    <p:sldId id="355" r:id="rId32"/>
    <p:sldId id="2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0A2E7"/>
    <a:srgbClr val="66FFCC"/>
    <a:srgbClr val="0099FF"/>
    <a:srgbClr val="FF33CC"/>
    <a:srgbClr val="F5277F"/>
    <a:srgbClr val="6ABF7F"/>
    <a:srgbClr val="8CDB11"/>
    <a:srgbClr val="E8A83E"/>
    <a:srgbClr val="D2F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5E2C3B-563B-1F67-382A-B4F8BA154DCA}" v="1" dt="2020-11-07T09:18:36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225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667" y="-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6/11/relationships/changesInfo" Target="changesInfos/changesInfo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65E2C3B-563B-1F67-382A-B4F8BA154DCA}"/>
    <pc:docChg chg="addSld">
      <pc:chgData name="" userId="" providerId="" clId="Web-{265E2C3B-563B-1F67-382A-B4F8BA154DCA}" dt="2020-11-07T09:18:36.946" v="0"/>
      <pc:docMkLst>
        <pc:docMk/>
      </pc:docMkLst>
      <pc:sldChg chg="new">
        <pc:chgData name="" userId="" providerId="" clId="Web-{265E2C3B-563B-1F67-382A-B4F8BA154DCA}" dt="2020-11-07T09:18:36.946" v="0"/>
        <pc:sldMkLst>
          <pc:docMk/>
          <pc:sldMk cId="677822252" sldId="4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7/11/2020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9">
              <a:defRPr/>
            </a:pPr>
            <a:fld id="{C0BCD967-5C2A-4176-9658-5E92363C71A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309">
                <a:defRPr/>
              </a:pPr>
              <a:t>21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2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2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11/7/2020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30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59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64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09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37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97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23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6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85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07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27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66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E1E8-8699-4332-9279-8AAC3AEB9E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256299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2E86D-1D1E-4A5C-950D-047A5119BC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628673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1CAE0-947D-4624-BDEB-2E12ADF3AF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167524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96757-592A-4275-BF8A-D36F04CB1D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98969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276CE-FFE1-4BD5-9D53-D1CB68AF8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306906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332CC-E1FA-4B77-9859-F4E54ED9B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43159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0FF8F-DEE6-4FAD-A41E-528173FEEE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59977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7B02E-48E9-488E-B2B2-40D8B089CA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154523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F58AE-89FF-4782-9CD3-BE1E4C30AB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051676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545DD-B21B-4302-929E-1879C39DA0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127647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46A8-A65F-4C1A-9451-82D9DC67CB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755986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4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C8760E-C2F8-4FA6-8D0D-D13C9EA5B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8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2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61" y="2057401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9" y="2057401"/>
            <a:ext cx="5016835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11/7/2020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5" y="3223753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2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2" y="6356354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AC1002C-0D49-4E31-A0B4-B99D613C4377}" type="slidenum">
              <a:rPr lang="en-US" alt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79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" Target="slide25.xml"/><Relationship Id="rId7" Type="http://schemas.openxmlformats.org/officeDocument/2006/relationships/slide" Target="slide29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10" Type="http://schemas.openxmlformats.org/officeDocument/2006/relationships/image" Target="../media/image30.gif"/><Relationship Id="rId4" Type="http://schemas.openxmlformats.org/officeDocument/2006/relationships/slide" Target="slide26.xml"/><Relationship Id="rId9" Type="http://schemas.openxmlformats.org/officeDocument/2006/relationships/hyperlink" Target="https://wheelofnames.com/vi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2.png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1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3" y="13272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30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KHỐI HỘP CHỮ NHẬT</a:t>
            </a:r>
          </a:p>
          <a:p>
            <a:pPr algn="ctr"/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PHƯƠNG (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52)</a:t>
            </a: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2" y="457200"/>
            <a:ext cx="74295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2743202" y="4502150"/>
            <a:ext cx="6499225" cy="1203329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6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4d23942-1d2d-4721-ac03-3a6042c2bcc0.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0176" y="781050"/>
            <a:ext cx="9163051" cy="5391150"/>
          </a:xfrm>
        </p:spPr>
      </p:pic>
    </p:spTree>
    <p:extLst>
      <p:ext uri="{BB962C8B-B14F-4D97-AF65-F5344CB8AC3E}">
        <p14:creationId xmlns:p14="http://schemas.microsoft.com/office/powerpoint/2010/main" val="14493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2" y="457200"/>
            <a:ext cx="74295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2743202" y="4502150"/>
            <a:ext cx="6499225" cy="1203329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9048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90504"/>
            <a:ext cx="7839075" cy="554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981075" y="5753104"/>
            <a:ext cx="10363200" cy="1000125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rgbClr val="FFFFFF"/>
              </a:solidFill>
            </a:endParaRP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152525" y="5753104"/>
            <a:ext cx="9486899" cy="1000125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6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1" y="1"/>
            <a:ext cx="8991600" cy="541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981075" y="5684357"/>
            <a:ext cx="10668000" cy="102124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6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4d23942-1d2d-4721-ac03-3a6042c2bcc0.0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577" y="1276353"/>
            <a:ext cx="9048751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9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"/>
            <a:ext cx="8991600" cy="541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895477" y="5684357"/>
            <a:ext cx="10048875" cy="102124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4346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47628"/>
            <a:ext cx="8553451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180307" y="5572125"/>
            <a:ext cx="9829800" cy="933450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9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4d23942-1d2d-4721-ac03-3a6042c2bcc0.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695451" y="952500"/>
            <a:ext cx="88011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47628"/>
            <a:ext cx="8553451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180307" y="5572125"/>
            <a:ext cx="9829800" cy="933450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748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2514602" y="174930"/>
            <a:ext cx="68961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</a:p>
          <a:p>
            <a:pPr algn="ctr"/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EM SI TÍ HON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2" name="16-Point Star 1"/>
          <p:cNvSpPr/>
          <p:nvPr/>
        </p:nvSpPr>
        <p:spPr>
          <a:xfrm>
            <a:off x="914402" y="1610075"/>
            <a:ext cx="9953625" cy="3865419"/>
          </a:xfrm>
          <a:prstGeom prst="star16">
            <a:avLst/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22623" y="2567285"/>
            <a:ext cx="777007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Giới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thiệu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hình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dạng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đồ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vật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em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mang</a:t>
            </a:r>
            <a:endParaRPr lang="en-US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38345" y="32305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3" y="2100267"/>
            <a:ext cx="9020175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3828" y="1122732"/>
            <a:ext cx="1156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076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287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9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6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91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2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21" y="4316429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0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33351" y="625477"/>
            <a:ext cx="8382000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en-US" altLang="en-US" sz="3200" b="1" kern="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3200" b="1" u="sng" kern="0" dirty="0" err="1">
                <a:solidFill>
                  <a:srgbClr val="000000"/>
                </a:solidFill>
              </a:rPr>
              <a:t>Bài</a:t>
            </a:r>
            <a:r>
              <a:rPr lang="en-US" altLang="en-US" sz="3200" b="1" u="sng" kern="0" dirty="0">
                <a:solidFill>
                  <a:srgbClr val="000000"/>
                </a:solidFill>
              </a:rPr>
              <a:t> 3: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Kể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tên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các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đồ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vật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trong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thực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tế</a:t>
            </a:r>
            <a:r>
              <a:rPr lang="en-US" altLang="en-US" sz="3200" b="1" kern="0" dirty="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49" y="1190628"/>
            <a:ext cx="4921251" cy="562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2114550"/>
            <a:ext cx="55753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114300" y="87797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374651" y="5324475"/>
            <a:ext cx="6007100" cy="933450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35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893" y="1565272"/>
            <a:ext cx="2578107" cy="193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77" y="1571620"/>
            <a:ext cx="2578107" cy="193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893" y="3713160"/>
            <a:ext cx="2578107" cy="193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322" y="3733800"/>
            <a:ext cx="2578107" cy="193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2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470400" y="2203455"/>
            <a:ext cx="6096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0" name="Rectangle 2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40600" y="2286005"/>
            <a:ext cx="6096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1" name="Rectangle 2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514851" y="4371980"/>
            <a:ext cx="6096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2" name="Rectangle 2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372351" y="4433893"/>
            <a:ext cx="6096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4" name="WordArt 9"/>
          <p:cNvSpPr>
            <a:spLocks noChangeArrowheads="1" noChangeShapeType="1" noTextEdit="1"/>
          </p:cNvSpPr>
          <p:nvPr/>
        </p:nvSpPr>
        <p:spPr bwMode="auto">
          <a:xfrm rot="-1365787">
            <a:off x="241300" y="493717"/>
            <a:ext cx="3403600" cy="954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600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4470400" y="228600"/>
            <a:ext cx="62992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 CỬA BÍ MẬT</a:t>
            </a:r>
          </a:p>
        </p:txBody>
      </p:sp>
      <p:pic>
        <p:nvPicPr>
          <p:cNvPr id="62476" name="Picture 40" descr="1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03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52" descr="em09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3" y="5486405"/>
            <a:ext cx="145626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09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9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7" grpId="0" animBg="1"/>
      <p:bldP spid="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93925" y="733429"/>
            <a:ext cx="7112003" cy="78581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67370" y="1857380"/>
            <a:ext cx="7471833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82236" y="2534443"/>
            <a:ext cx="6299200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2927350" y="2479675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9" name="Sun 8">
            <a:hlinkClick r:id="rId4" action="ppaction://hlinksldjump"/>
          </p:cNvPr>
          <p:cNvSpPr/>
          <p:nvPr/>
        </p:nvSpPr>
        <p:spPr>
          <a:xfrm>
            <a:off x="10566400" y="5715000"/>
            <a:ext cx="11176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11" name="Picture 5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7421" y="1828799"/>
            <a:ext cx="3058583" cy="2809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3104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11" name="Sun 10">
            <a:hlinkClick r:id="rId2" action="ppaction://hlinksldjump"/>
          </p:cNvPr>
          <p:cNvSpPr/>
          <p:nvPr/>
        </p:nvSpPr>
        <p:spPr>
          <a:xfrm>
            <a:off x="10712451" y="5715000"/>
            <a:ext cx="11176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23950" y="1047753"/>
            <a:ext cx="10147301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đồ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vật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dạng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khối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lập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phương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biết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.</a:t>
            </a:r>
            <a:endParaRPr lang="en-US" altLang="en-US" sz="3200" dirty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0181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n 4">
            <a:hlinkClick r:id="rId3" action="ppaction://hlinksldjump"/>
          </p:cNvPr>
          <p:cNvSpPr/>
          <p:nvPr/>
        </p:nvSpPr>
        <p:spPr>
          <a:xfrm>
            <a:off x="10566400" y="5715000"/>
            <a:ext cx="11176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446616" y="1905005"/>
            <a:ext cx="8470900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80019" y="2570163"/>
            <a:ext cx="5894916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72708" y="2549525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399117" y="868363"/>
            <a:ext cx="6853767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hộp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quà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bên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:</a:t>
            </a:r>
          </a:p>
          <a:p>
            <a:pPr lvl="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13" name="Picture 1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4934" y="457199"/>
            <a:ext cx="4809065" cy="4429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5446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n 4">
            <a:hlinkClick r:id="rId3" action="ppaction://hlinksldjump"/>
          </p:cNvPr>
          <p:cNvSpPr/>
          <p:nvPr/>
        </p:nvSpPr>
        <p:spPr>
          <a:xfrm>
            <a:off x="10566400" y="5715000"/>
            <a:ext cx="11176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-749300" y="1531938"/>
            <a:ext cx="9753600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508000" y="2243138"/>
            <a:ext cx="8839200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22475" y="1524000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22475" y="458788"/>
            <a:ext cx="8074025" cy="7858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3" name="Picture 3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438276"/>
            <a:ext cx="4978400" cy="31654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4563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1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" y="4"/>
            <a:ext cx="5738191" cy="75247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AutoShape 4" descr="100 Pcs Trắng Trường Phấn Bảng Đen Viết Phấn Với Chất Lượng Cao Và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7673181" y="477083"/>
            <a:ext cx="3855515" cy="1533525"/>
          </a:xfrm>
          <a:prstGeom prst="cloudCallout">
            <a:avLst>
              <a:gd name="adj1" fmla="val -73427"/>
              <a:gd name="adj2" fmla="val 46973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37216" y="649335"/>
            <a:ext cx="3195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34" name="Picture 10" descr="Chuyện hậu trường&quot; của mỗi hộp sữa học đ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58" y="1152529"/>
            <a:ext cx="2601119" cy="33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958" y="2151998"/>
            <a:ext cx="2724151" cy="259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19" y="1493027"/>
            <a:ext cx="1880408" cy="255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Up Arrow Callout 7"/>
          <p:cNvSpPr/>
          <p:nvPr/>
        </p:nvSpPr>
        <p:spPr>
          <a:xfrm>
            <a:off x="1847851" y="4486275"/>
            <a:ext cx="3101183" cy="1075670"/>
          </a:xfrm>
          <a:prstGeom prst="upArrowCallout">
            <a:avLst>
              <a:gd name="adj1" fmla="val 12603"/>
              <a:gd name="adj2" fmla="val 25000"/>
              <a:gd name="adj3" fmla="val 25000"/>
              <a:gd name="adj4" fmla="val 64977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85952" y="4972052"/>
            <a:ext cx="31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7496178" y="458188"/>
            <a:ext cx="4093812" cy="1533525"/>
          </a:xfrm>
          <a:prstGeom prst="cloudCallout">
            <a:avLst>
              <a:gd name="adj1" fmla="val -12373"/>
              <a:gd name="adj2" fmla="val 89209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37216" y="747898"/>
            <a:ext cx="3195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Up Arrow Callout 26"/>
          <p:cNvSpPr/>
          <p:nvPr/>
        </p:nvSpPr>
        <p:spPr>
          <a:xfrm>
            <a:off x="7575550" y="4514850"/>
            <a:ext cx="3101183" cy="1075670"/>
          </a:xfrm>
          <a:prstGeom prst="upArrowCallout">
            <a:avLst>
              <a:gd name="adj1" fmla="val 12603"/>
              <a:gd name="adj2" fmla="val 25000"/>
              <a:gd name="adj3" fmla="val 25000"/>
              <a:gd name="adj4" fmla="val 64977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95405" y="5052687"/>
            <a:ext cx="31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4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8" grpId="0" animBg="1"/>
      <p:bldP spid="9" grpId="0"/>
      <p:bldP spid="25" grpId="0" animBg="1"/>
      <p:bldP spid="26" grpId="0"/>
      <p:bldP spid="27" grpId="0" animBg="1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6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32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4" y="2658115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5" y="569601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81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400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8" y="910020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511190" y="160340"/>
            <a:ext cx="3746487" cy="865536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600" dirty="0">
              <a:solidFill>
                <a:srgbClr val="FFFFFF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55575" y="1539892"/>
            <a:ext cx="4292600" cy="2460608"/>
          </a:xfrm>
          <a:prstGeom prst="cloudCallout">
            <a:avLst>
              <a:gd name="adj1" fmla="val 76430"/>
              <a:gd name="adj2" fmla="val -580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75" y="2129733"/>
            <a:ext cx="3543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AutoShape 4" descr="100 Pcs Trắng Trường Phấn Bảng Đen Viết Phấn Với Chất Lượng Cao Và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4076700"/>
            <a:ext cx="38100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82" y="4143379"/>
            <a:ext cx="365502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7" y="160339"/>
            <a:ext cx="5795963" cy="38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374652" y="4188179"/>
            <a:ext cx="3663949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SG" sz="3200" dirty="0">
              <a:solidFill>
                <a:srgbClr val="FFFFFF"/>
              </a:solidFill>
            </a:endParaRPr>
          </a:p>
        </p:txBody>
      </p:sp>
      <p:sp>
        <p:nvSpPr>
          <p:cNvPr id="19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384177" y="5126391"/>
            <a:ext cx="3663951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SG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3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081216"/>
            <a:ext cx="1920875" cy="364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438926"/>
            <a:ext cx="1681163" cy="163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333750"/>
            <a:ext cx="2886075" cy="143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7" y="3438922"/>
            <a:ext cx="1452563" cy="13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9" y="2743200"/>
            <a:ext cx="3579812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5503" y="779834"/>
            <a:ext cx="10789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71678" y="1259830"/>
            <a:ext cx="185737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>
            <a:off x="5124453" y="1256883"/>
            <a:ext cx="180022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>
            <a:off x="8572502" y="1246941"/>
            <a:ext cx="2647951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133351" y="56778"/>
            <a:ext cx="6096000" cy="686262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57250" y="1627941"/>
            <a:ext cx="235267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4" name="Rounded Rectangle 3"/>
          <p:cNvSpPr/>
          <p:nvPr/>
        </p:nvSpPr>
        <p:spPr>
          <a:xfrm>
            <a:off x="301625" y="5838825"/>
            <a:ext cx="1731963" cy="7239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15669" y="5070475"/>
            <a:ext cx="1731963" cy="7239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030493" y="5576887"/>
            <a:ext cx="1731963" cy="7239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01633" y="5070475"/>
            <a:ext cx="1731963" cy="7239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Súc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43957" y="5114925"/>
            <a:ext cx="1731963" cy="7239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5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1" y="742954"/>
            <a:ext cx="1920875" cy="364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96" y="3101183"/>
            <a:ext cx="1681163" cy="163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56" y="809625"/>
            <a:ext cx="2886075" cy="143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93" y="1177529"/>
            <a:ext cx="1452563" cy="13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7" y="2245915"/>
            <a:ext cx="3579812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Up Arrow Callout 15"/>
          <p:cNvSpPr/>
          <p:nvPr/>
        </p:nvSpPr>
        <p:spPr>
          <a:xfrm>
            <a:off x="1460898" y="4898031"/>
            <a:ext cx="3587353" cy="1075670"/>
          </a:xfrm>
          <a:prstGeom prst="upArrowCallout">
            <a:avLst>
              <a:gd name="adj1" fmla="val 12603"/>
              <a:gd name="adj2" fmla="val 25000"/>
              <a:gd name="adj3" fmla="val 25000"/>
              <a:gd name="adj4" fmla="val 64977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9024" y="5383808"/>
            <a:ext cx="31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Up Arrow Callout 17"/>
          <p:cNvSpPr/>
          <p:nvPr/>
        </p:nvSpPr>
        <p:spPr>
          <a:xfrm>
            <a:off x="8124826" y="4823357"/>
            <a:ext cx="3587353" cy="1075670"/>
          </a:xfrm>
          <a:prstGeom prst="upArrowCallout">
            <a:avLst>
              <a:gd name="adj1" fmla="val 12603"/>
              <a:gd name="adj2" fmla="val 25000"/>
              <a:gd name="adj3" fmla="val 25000"/>
              <a:gd name="adj4" fmla="val 64977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05825" y="5309134"/>
            <a:ext cx="31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677025" y="533404"/>
            <a:ext cx="152400" cy="5440301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91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7" y="776292"/>
            <a:ext cx="9020175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8804" y="160707"/>
            <a:ext cx="1156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628" y="5770932"/>
            <a:ext cx="1156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13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8" y="766767"/>
            <a:ext cx="9020175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8804" y="160707"/>
            <a:ext cx="1156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a)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Oval 2"/>
          <p:cNvSpPr/>
          <p:nvPr/>
        </p:nvSpPr>
        <p:spPr>
          <a:xfrm>
            <a:off x="1447800" y="1219200"/>
            <a:ext cx="314325" cy="3238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1" y="11619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1466852" y="3905310"/>
            <a:ext cx="314325" cy="3238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47800" y="38481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6829427" y="1276170"/>
            <a:ext cx="314325" cy="3238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16175" y="12192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6835227" y="3562410"/>
            <a:ext cx="314325" cy="3238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16175" y="35052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3012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 animBg="1"/>
      <p:bldP spid="19" grpId="0"/>
      <p:bldP spid="20" grpId="0" animBg="1"/>
      <p:bldP spid="21" grpId="0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C4AF5-A41F-4037-8FE8-D5BF7F19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1E517-0B18-4B4B-970C-5139E56A7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822252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461</Words>
  <Application>Microsoft Office PowerPoint</Application>
  <PresentationFormat>Widescreen</PresentationFormat>
  <Paragraphs>74</Paragraphs>
  <Slides>30</Slides>
  <Notes>2</Notes>
  <HiddenSlides>0</HiddenSlides>
  <MMClips>12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ClassicFrameVTI</vt:lpstr>
      <vt:lpstr>2_Office Theme</vt:lpstr>
      <vt:lpstr>1_Chủ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DELL</cp:lastModifiedBy>
  <cp:revision>98</cp:revision>
  <dcterms:created xsi:type="dcterms:W3CDTF">2020-08-10T03:18:16Z</dcterms:created>
  <dcterms:modified xsi:type="dcterms:W3CDTF">2020-11-07T09:18:37Z</dcterms:modified>
</cp:coreProperties>
</file>