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DE34F-D366-4F1E-9F33-0127EEC1C85C}" type="datetimeFigureOut">
              <a:rPr lang="en-US" smtClean="0"/>
              <a:pPr/>
              <a:t>10/20/2021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8D3C03-A201-44DF-9B02-6240FF583E5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/>
              <a:t>Trường</a:t>
            </a:r>
            <a:r>
              <a:rPr lang="en-US" b="1" dirty="0" smtClean="0"/>
              <a:t> </a:t>
            </a:r>
            <a:r>
              <a:rPr lang="en-US" b="1" dirty="0" err="1" smtClean="0"/>
              <a:t>tiểu</a:t>
            </a:r>
            <a:r>
              <a:rPr lang="en-US" b="1" dirty="0" smtClean="0"/>
              <a:t> </a:t>
            </a:r>
            <a:r>
              <a:rPr lang="en-US" b="1" dirty="0" err="1" smtClean="0"/>
              <a:t>học</a:t>
            </a:r>
            <a:r>
              <a:rPr lang="en-US" b="1" dirty="0" smtClean="0"/>
              <a:t> </a:t>
            </a:r>
            <a:r>
              <a:rPr lang="en-US" b="1" dirty="0" err="1" smtClean="0"/>
              <a:t>Thạch</a:t>
            </a:r>
            <a:r>
              <a:rPr lang="en-US" b="1" dirty="0" smtClean="0"/>
              <a:t> </a:t>
            </a:r>
            <a:r>
              <a:rPr lang="en-US" b="1" dirty="0" err="1" smtClean="0"/>
              <a:t>Bàn</a:t>
            </a:r>
            <a:r>
              <a:rPr lang="en-US" b="1" dirty="0" smtClean="0"/>
              <a:t> A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Môn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Thể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dục</a:t>
            </a:r>
            <a:endParaRPr lang="en-US" b="1" dirty="0" smtClean="0">
              <a:solidFill>
                <a:schemeClr val="tx1"/>
              </a:solidFill>
            </a:endParaRPr>
          </a:p>
          <a:p>
            <a:r>
              <a:rPr lang="en-US" b="1" dirty="0" err="1" smtClean="0">
                <a:solidFill>
                  <a:schemeClr val="tx1"/>
                </a:solidFill>
              </a:rPr>
              <a:t>Khối</a:t>
            </a:r>
            <a:r>
              <a:rPr lang="en-US" b="1" dirty="0" smtClean="0">
                <a:solidFill>
                  <a:schemeClr val="tx1"/>
                </a:solidFill>
              </a:rPr>
              <a:t> 4</a:t>
            </a:r>
          </a:p>
          <a:p>
            <a:r>
              <a:rPr lang="en-US" b="1" dirty="0" err="1" smtClean="0">
                <a:solidFill>
                  <a:schemeClr val="tx1"/>
                </a:solidFill>
              </a:rPr>
              <a:t>Giáo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viên</a:t>
            </a:r>
            <a:r>
              <a:rPr lang="en-US" b="1" dirty="0" smtClean="0">
                <a:solidFill>
                  <a:schemeClr val="tx1"/>
                </a:solidFill>
              </a:rPr>
              <a:t> : </a:t>
            </a:r>
            <a:r>
              <a:rPr lang="en-US" b="1" dirty="0" err="1" smtClean="0">
                <a:solidFill>
                  <a:schemeClr val="tx1"/>
                </a:solidFill>
              </a:rPr>
              <a:t>Nguyễn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Thanh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Huệ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8,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điều</a:t>
            </a:r>
            <a:r>
              <a:rPr lang="en-US" dirty="0" smtClean="0"/>
              <a:t> </a:t>
            </a:r>
            <a:r>
              <a:rPr lang="en-US" dirty="0" err="1" smtClean="0"/>
              <a:t>hòa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458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err="1" smtClean="0"/>
              <a:t>Tuần</a:t>
            </a:r>
            <a:r>
              <a:rPr lang="en-US" b="1" dirty="0" smtClean="0"/>
              <a:t> 8: </a:t>
            </a:r>
            <a:r>
              <a:rPr lang="en-US" b="1" dirty="0" err="1" smtClean="0"/>
              <a:t>Ôn</a:t>
            </a:r>
            <a:r>
              <a:rPr lang="en-US" b="1" dirty="0" smtClean="0"/>
              <a:t> </a:t>
            </a:r>
            <a:r>
              <a:rPr lang="en-US" b="1" dirty="0" err="1" smtClean="0"/>
              <a:t>bài</a:t>
            </a:r>
            <a:r>
              <a:rPr lang="en-US" b="1" dirty="0" smtClean="0"/>
              <a:t> </a:t>
            </a:r>
            <a:r>
              <a:rPr lang="en-US" b="1" dirty="0" err="1" smtClean="0"/>
              <a:t>thể</a:t>
            </a:r>
            <a:r>
              <a:rPr lang="en-US" b="1" dirty="0" smtClean="0"/>
              <a:t> </a:t>
            </a:r>
            <a:r>
              <a:rPr lang="en-US" b="1" dirty="0" err="1" smtClean="0"/>
              <a:t>dục</a:t>
            </a:r>
            <a:r>
              <a:rPr lang="en-US" b="1" dirty="0" smtClean="0"/>
              <a:t> </a:t>
            </a:r>
            <a:r>
              <a:rPr lang="en-US" b="1" dirty="0" err="1" smtClean="0"/>
              <a:t>phát</a:t>
            </a:r>
            <a:r>
              <a:rPr lang="en-US" b="1" dirty="0" smtClean="0"/>
              <a:t> </a:t>
            </a:r>
            <a:r>
              <a:rPr lang="en-US" b="1" dirty="0" err="1" smtClean="0"/>
              <a:t>triển</a:t>
            </a:r>
            <a:r>
              <a:rPr lang="en-US" b="1" dirty="0" smtClean="0"/>
              <a:t> </a:t>
            </a:r>
            <a:r>
              <a:rPr lang="en-US" b="1" dirty="0" err="1" smtClean="0"/>
              <a:t>chung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I, </a:t>
            </a:r>
            <a:r>
              <a:rPr lang="en-US" dirty="0" err="1" smtClean="0"/>
              <a:t>Khởi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endParaRPr lang="en-US" dirty="0"/>
          </a:p>
        </p:txBody>
      </p:sp>
      <p:pic>
        <p:nvPicPr>
          <p:cNvPr id="4" name="Picture 37" descr="khởi động th hàng nga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2133600"/>
            <a:ext cx="76200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III, 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 </a:t>
            </a:r>
            <a:r>
              <a:rPr lang="en-US" dirty="0" err="1" smtClean="0"/>
              <a:t>thể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phát</a:t>
            </a:r>
            <a:r>
              <a:rPr lang="en-US" dirty="0" smtClean="0"/>
              <a:t> </a:t>
            </a:r>
            <a:r>
              <a:rPr lang="en-US" dirty="0" err="1" smtClean="0"/>
              <a:t>triển</a:t>
            </a:r>
            <a:r>
              <a:rPr lang="en-US" dirty="0" smtClean="0"/>
              <a:t> </a:t>
            </a:r>
            <a:r>
              <a:rPr lang="en-US" dirty="0" err="1" smtClean="0"/>
              <a:t>chung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1,Ôn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vươn</a:t>
            </a:r>
            <a:r>
              <a:rPr lang="en-US" dirty="0" smtClean="0"/>
              <a:t> </a:t>
            </a:r>
            <a:r>
              <a:rPr lang="en-US" dirty="0" err="1" smtClean="0"/>
              <a:t>thở</a:t>
            </a:r>
            <a:endParaRPr lang="en-US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286000"/>
            <a:ext cx="84582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tay</a:t>
            </a:r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81000" y="1828800"/>
            <a:ext cx="79248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3,Ôn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chân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lưng</a:t>
            </a:r>
            <a:r>
              <a:rPr lang="en-US" dirty="0" smtClean="0"/>
              <a:t> </a:t>
            </a:r>
            <a:r>
              <a:rPr lang="en-US" dirty="0" err="1" smtClean="0"/>
              <a:t>bụng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3400" y="17526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5, </a:t>
            </a:r>
            <a:r>
              <a:rPr lang="en-US" dirty="0" err="1" smtClean="0"/>
              <a:t>ôn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phối</a:t>
            </a:r>
            <a:r>
              <a:rPr lang="en-US" dirty="0" smtClean="0"/>
              <a:t> </a:t>
            </a:r>
            <a:r>
              <a:rPr lang="en-US" dirty="0" err="1" smtClean="0"/>
              <a:t>hợp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524000"/>
            <a:ext cx="8305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6,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thăng</a:t>
            </a:r>
            <a:r>
              <a:rPr lang="en-US" dirty="0" smtClean="0"/>
              <a:t> </a:t>
            </a:r>
            <a:r>
              <a:rPr lang="en-US" dirty="0" err="1" smtClean="0"/>
              <a:t>bằng</a:t>
            </a:r>
            <a:endParaRPr lang="en-US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9144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7,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tác</a:t>
            </a:r>
            <a:r>
              <a:rPr lang="en-US" dirty="0" smtClean="0"/>
              <a:t> </a:t>
            </a:r>
            <a:r>
              <a:rPr lang="en-US" dirty="0" err="1" smtClean="0"/>
              <a:t>nhảy</a:t>
            </a: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0" y="1524000"/>
            <a:ext cx="89916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85</Words>
  <Application>Microsoft Office PowerPoint</Application>
  <PresentationFormat>On-screen Show (4:3)</PresentationFormat>
  <Paragraphs>15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Trường tiểu học Thạch Bàn A</vt:lpstr>
      <vt:lpstr>Tuần 8: Ôn bài thể dục phát triển chung</vt:lpstr>
      <vt:lpstr>III,  Ôn bài thể dục phát triển chung</vt:lpstr>
      <vt:lpstr>2,Ôn động tác tay</vt:lpstr>
      <vt:lpstr>3,Ôn động tác chân</vt:lpstr>
      <vt:lpstr>4, Ôn động tác lưng bụng</vt:lpstr>
      <vt:lpstr>5, ôn động tác phối hợp</vt:lpstr>
      <vt:lpstr>6, Động tác thăng bằng</vt:lpstr>
      <vt:lpstr>7, Động tác nhảy</vt:lpstr>
      <vt:lpstr>8, Động tác điều hòa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tiểu học Thạch Bàn A</dc:title>
  <dc:creator>htc</dc:creator>
  <cp:lastModifiedBy>htc</cp:lastModifiedBy>
  <cp:revision>2</cp:revision>
  <dcterms:created xsi:type="dcterms:W3CDTF">2021-10-20T08:51:18Z</dcterms:created>
  <dcterms:modified xsi:type="dcterms:W3CDTF">2021-10-20T09:41:29Z</dcterms:modified>
</cp:coreProperties>
</file>