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118" autoAdjust="0"/>
    <p:restoredTop sz="94660"/>
  </p:normalViewPr>
  <p:slideViewPr>
    <p:cSldViewPr>
      <p:cViewPr varScale="1">
        <p:scale>
          <a:sx n="68" d="100"/>
          <a:sy n="68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F515F-C4A9-4C59-A247-07AD8F80F0A9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18EC1-C374-4899-8273-A439435E6A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í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018EC1-C374-4899-8273-A439435E6AD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2AB3-007A-4446-920C-C938650410DF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2266-944A-478A-AC5F-5E21114A1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2AB3-007A-4446-920C-C938650410DF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2266-944A-478A-AC5F-5E21114A1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2AB3-007A-4446-920C-C938650410DF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2266-944A-478A-AC5F-5E21114A1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2AB3-007A-4446-920C-C938650410DF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2266-944A-478A-AC5F-5E21114A1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2AB3-007A-4446-920C-C938650410DF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2266-944A-478A-AC5F-5E21114A1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2AB3-007A-4446-920C-C938650410DF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2266-944A-478A-AC5F-5E21114A1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2AB3-007A-4446-920C-C938650410DF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2266-944A-478A-AC5F-5E21114A1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2AB3-007A-4446-920C-C938650410DF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2266-944A-478A-AC5F-5E21114A1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2AB3-007A-4446-920C-C938650410DF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2266-944A-478A-AC5F-5E21114A1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2AB3-007A-4446-920C-C938650410DF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2266-944A-478A-AC5F-5E21114A1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B2AB3-007A-4446-920C-C938650410DF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2266-944A-478A-AC5F-5E21114A1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B2AB3-007A-4446-920C-C938650410DF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B2266-944A-478A-AC5F-5E21114A12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/>
              <a:t>Trường</a:t>
            </a:r>
            <a:r>
              <a:rPr lang="en-US" b="1" dirty="0" smtClean="0"/>
              <a:t> </a:t>
            </a:r>
            <a:r>
              <a:rPr lang="en-US" b="1" dirty="0" err="1" smtClean="0"/>
              <a:t>tiểu</a:t>
            </a:r>
            <a:r>
              <a:rPr lang="en-US" b="1" dirty="0" smtClean="0"/>
              <a:t> </a:t>
            </a:r>
            <a:r>
              <a:rPr lang="en-US" b="1" dirty="0" err="1" smtClean="0"/>
              <a:t>học</a:t>
            </a:r>
            <a:r>
              <a:rPr lang="en-US" b="1" dirty="0" smtClean="0"/>
              <a:t> </a:t>
            </a:r>
            <a:r>
              <a:rPr lang="en-US" b="1" dirty="0" err="1" smtClean="0"/>
              <a:t>Thạch</a:t>
            </a:r>
            <a:r>
              <a:rPr lang="en-US" b="1" dirty="0" smtClean="0"/>
              <a:t> </a:t>
            </a:r>
            <a:r>
              <a:rPr lang="en-US" b="1" dirty="0" err="1" smtClean="0"/>
              <a:t>Bàn</a:t>
            </a:r>
            <a:r>
              <a:rPr lang="en-US" b="1" dirty="0" smtClean="0"/>
              <a:t> A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Môn</a:t>
            </a:r>
            <a:r>
              <a:rPr lang="en-US" b="1" dirty="0" smtClean="0">
                <a:solidFill>
                  <a:schemeClr val="tx1"/>
                </a:solidFill>
              </a:rPr>
              <a:t> : </a:t>
            </a:r>
            <a:r>
              <a:rPr lang="en-US" b="1" dirty="0" err="1" smtClean="0">
                <a:solidFill>
                  <a:schemeClr val="tx1"/>
                </a:solidFill>
              </a:rPr>
              <a:t>Thể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dục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Khối</a:t>
            </a:r>
            <a:r>
              <a:rPr lang="en-US" b="1" dirty="0" smtClean="0">
                <a:solidFill>
                  <a:schemeClr val="tx1"/>
                </a:solidFill>
              </a:rPr>
              <a:t> 4</a:t>
            </a:r>
          </a:p>
          <a:p>
            <a:r>
              <a:rPr lang="en-US" b="1" dirty="0" err="1" smtClean="0">
                <a:solidFill>
                  <a:schemeClr val="tx1"/>
                </a:solidFill>
              </a:rPr>
              <a:t>Giáo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viên</a:t>
            </a:r>
            <a:r>
              <a:rPr lang="en-US" b="1" dirty="0" smtClean="0">
                <a:solidFill>
                  <a:schemeClr val="tx1"/>
                </a:solidFill>
              </a:rPr>
              <a:t>: </a:t>
            </a:r>
            <a:r>
              <a:rPr lang="en-US" b="1" dirty="0" err="1" smtClean="0">
                <a:solidFill>
                  <a:schemeClr val="tx1"/>
                </a:solidFill>
              </a:rPr>
              <a:t>Nguyễn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Thanh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Huệ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Tuần</a:t>
            </a:r>
            <a:r>
              <a:rPr lang="en-US" dirty="0" smtClean="0"/>
              <a:t> 7: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nhảy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hòa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I, </a:t>
            </a:r>
            <a:r>
              <a:rPr lang="en-US" dirty="0" err="1" smtClean="0"/>
              <a:t>Khởi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endParaRPr lang="en-US" dirty="0"/>
          </a:p>
        </p:txBody>
      </p:sp>
      <p:pic>
        <p:nvPicPr>
          <p:cNvPr id="4" name="Picture 37" descr="khởi động th hàng nga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133600"/>
            <a:ext cx="7620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II, </a:t>
            </a:r>
            <a:r>
              <a:rPr lang="en-US" b="1" dirty="0" err="1" smtClean="0"/>
              <a:t>Bài</a:t>
            </a:r>
            <a:r>
              <a:rPr lang="en-US" b="1" dirty="0" smtClean="0"/>
              <a:t> </a:t>
            </a:r>
            <a:r>
              <a:rPr lang="en-US" b="1" dirty="0" err="1" smtClean="0"/>
              <a:t>học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1, </a:t>
            </a:r>
            <a:r>
              <a:rPr lang="en-US" b="1" dirty="0" err="1" smtClean="0"/>
              <a:t>Học</a:t>
            </a:r>
            <a:r>
              <a:rPr lang="en-US" b="1" dirty="0" smtClean="0"/>
              <a:t> </a:t>
            </a:r>
            <a:r>
              <a:rPr lang="en-US" b="1" dirty="0" err="1" smtClean="0"/>
              <a:t>động</a:t>
            </a:r>
            <a:r>
              <a:rPr lang="en-US" b="1" dirty="0" smtClean="0"/>
              <a:t> </a:t>
            </a:r>
            <a:r>
              <a:rPr lang="en-US" b="1" dirty="0" err="1" smtClean="0"/>
              <a:t>tác</a:t>
            </a:r>
            <a:r>
              <a:rPr lang="en-US" b="1" dirty="0" smtClean="0"/>
              <a:t> </a:t>
            </a:r>
            <a:r>
              <a:rPr lang="en-US" b="1" dirty="0" err="1" smtClean="0"/>
              <a:t>nhảy</a:t>
            </a:r>
            <a:endParaRPr lang="en-US" b="1" dirty="0" smtClean="0"/>
          </a:p>
          <a:p>
            <a:r>
              <a:rPr lang="en-US" dirty="0" smtClean="0"/>
              <a:t>TTCB : </a:t>
            </a:r>
            <a:r>
              <a:rPr lang="en-US" dirty="0" err="1" smtClean="0"/>
              <a:t>đứng</a:t>
            </a:r>
            <a:r>
              <a:rPr lang="en-US" dirty="0" smtClean="0"/>
              <a:t> </a:t>
            </a:r>
            <a:r>
              <a:rPr lang="en-US" dirty="0" err="1" smtClean="0"/>
              <a:t>nghiêm</a:t>
            </a:r>
            <a:endParaRPr lang="en-US" dirty="0" smtClean="0"/>
          </a:p>
          <a:p>
            <a:r>
              <a:rPr lang="en-US" dirty="0" smtClean="0"/>
              <a:t>N1: </a:t>
            </a:r>
            <a:r>
              <a:rPr lang="en-US" dirty="0" err="1" smtClean="0"/>
              <a:t>tách</a:t>
            </a:r>
            <a:r>
              <a:rPr lang="en-US" dirty="0" smtClean="0"/>
              <a:t> </a:t>
            </a:r>
            <a:r>
              <a:rPr lang="en-US" dirty="0" err="1" smtClean="0"/>
              <a:t>chân</a:t>
            </a:r>
            <a:r>
              <a:rPr lang="en-US" dirty="0" smtClean="0"/>
              <a:t> </a:t>
            </a:r>
            <a:r>
              <a:rPr lang="en-US" dirty="0" err="1" smtClean="0"/>
              <a:t>bật</a:t>
            </a:r>
            <a:r>
              <a:rPr lang="en-US" dirty="0" smtClean="0"/>
              <a:t> </a:t>
            </a:r>
            <a:r>
              <a:rPr lang="en-US" dirty="0" err="1" smtClean="0"/>
              <a:t>nhảy</a:t>
            </a:r>
            <a:r>
              <a:rPr lang="en-US" dirty="0" smtClean="0"/>
              <a:t> </a:t>
            </a:r>
            <a:r>
              <a:rPr lang="en-US" dirty="0" err="1" smtClean="0"/>
              <a:t>vỗ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trứơc</a:t>
            </a:r>
            <a:r>
              <a:rPr lang="en-US" dirty="0" smtClean="0"/>
              <a:t> </a:t>
            </a:r>
            <a:r>
              <a:rPr lang="en-US" dirty="0" err="1" smtClean="0"/>
              <a:t>mặt</a:t>
            </a:r>
            <a:endParaRPr lang="en-US" dirty="0" smtClean="0"/>
          </a:p>
          <a:p>
            <a:r>
              <a:rPr lang="en-US" dirty="0" smtClean="0"/>
              <a:t>N2: </a:t>
            </a:r>
            <a:r>
              <a:rPr lang="en-US" dirty="0" err="1" smtClean="0"/>
              <a:t>Bật</a:t>
            </a:r>
            <a:r>
              <a:rPr lang="en-US" dirty="0" smtClean="0"/>
              <a:t> </a:t>
            </a:r>
            <a:r>
              <a:rPr lang="en-US" dirty="0" err="1" smtClean="0"/>
              <a:t>nhảy</a:t>
            </a:r>
            <a:r>
              <a:rPr lang="en-US" dirty="0" smtClean="0"/>
              <a:t> </a:t>
            </a:r>
            <a:r>
              <a:rPr lang="en-US" dirty="0" err="1" smtClean="0"/>
              <a:t>thu</a:t>
            </a:r>
            <a:r>
              <a:rPr lang="en-US" dirty="0" smtClean="0"/>
              <a:t> </a:t>
            </a:r>
            <a:r>
              <a:rPr lang="en-US" dirty="0" err="1" smtClean="0"/>
              <a:t>chân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endParaRPr lang="en-US" dirty="0" smtClean="0"/>
          </a:p>
          <a:p>
            <a:r>
              <a:rPr lang="en-US" dirty="0" smtClean="0"/>
              <a:t>N3: </a:t>
            </a:r>
            <a:r>
              <a:rPr lang="en-US" dirty="0" err="1" smtClean="0"/>
              <a:t>Tách</a:t>
            </a:r>
            <a:r>
              <a:rPr lang="en-US" dirty="0" smtClean="0"/>
              <a:t> </a:t>
            </a:r>
            <a:r>
              <a:rPr lang="en-US" dirty="0" err="1" smtClean="0"/>
              <a:t>chân</a:t>
            </a:r>
            <a:r>
              <a:rPr lang="en-US" dirty="0" smtClean="0"/>
              <a:t> </a:t>
            </a:r>
            <a:r>
              <a:rPr lang="en-US" dirty="0" err="1" smtClean="0"/>
              <a:t>bật</a:t>
            </a:r>
            <a:r>
              <a:rPr lang="en-US" dirty="0" smtClean="0"/>
              <a:t> </a:t>
            </a:r>
            <a:r>
              <a:rPr lang="en-US" dirty="0" err="1" smtClean="0"/>
              <a:t>nhảy</a:t>
            </a:r>
            <a:r>
              <a:rPr lang="en-US" dirty="0" smtClean="0"/>
              <a:t> </a:t>
            </a:r>
            <a:r>
              <a:rPr lang="en-US" dirty="0" err="1" smtClean="0"/>
              <a:t>vỗ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lên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endParaRPr lang="en-US" dirty="0" smtClean="0"/>
          </a:p>
          <a:p>
            <a:r>
              <a:rPr lang="en-US" dirty="0" smtClean="0"/>
              <a:t>N4: </a:t>
            </a:r>
            <a:r>
              <a:rPr lang="en-US" dirty="0" err="1" smtClean="0"/>
              <a:t>Bật</a:t>
            </a:r>
            <a:r>
              <a:rPr lang="en-US" dirty="0" smtClean="0"/>
              <a:t> </a:t>
            </a:r>
            <a:r>
              <a:rPr lang="en-US" dirty="0" err="1" smtClean="0"/>
              <a:t>nhảy</a:t>
            </a:r>
            <a:r>
              <a:rPr lang="en-US" dirty="0" smtClean="0"/>
              <a:t> </a:t>
            </a:r>
            <a:r>
              <a:rPr lang="en-US" dirty="0" err="1" smtClean="0"/>
              <a:t>thu</a:t>
            </a:r>
            <a:r>
              <a:rPr lang="en-US" dirty="0" smtClean="0"/>
              <a:t> </a:t>
            </a:r>
            <a:r>
              <a:rPr lang="en-US" dirty="0" err="1" smtClean="0"/>
              <a:t>chân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 bwMode="auto">
          <a:xfrm>
            <a:off x="4907280" y="1600200"/>
            <a:ext cx="423672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2, </a:t>
            </a:r>
            <a:r>
              <a:rPr lang="en-US" b="1" dirty="0" err="1" smtClean="0"/>
              <a:t>Học</a:t>
            </a:r>
            <a:r>
              <a:rPr lang="en-US" b="1" dirty="0" smtClean="0"/>
              <a:t> </a:t>
            </a:r>
            <a:r>
              <a:rPr lang="en-US" b="1" dirty="0" err="1" smtClean="0"/>
              <a:t>động</a:t>
            </a:r>
            <a:r>
              <a:rPr lang="en-US" b="1" dirty="0" smtClean="0"/>
              <a:t> </a:t>
            </a:r>
            <a:r>
              <a:rPr lang="en-US" b="1" dirty="0" err="1" smtClean="0"/>
              <a:t>tác</a:t>
            </a:r>
            <a:r>
              <a:rPr lang="en-US" b="1" dirty="0" smtClean="0"/>
              <a:t> </a:t>
            </a:r>
            <a:r>
              <a:rPr lang="en-US" b="1" dirty="0" err="1" smtClean="0"/>
              <a:t>điều</a:t>
            </a:r>
            <a:r>
              <a:rPr lang="en-US" b="1" dirty="0" smtClean="0"/>
              <a:t> </a:t>
            </a:r>
            <a:r>
              <a:rPr lang="en-US" b="1" dirty="0" err="1" smtClean="0"/>
              <a:t>hòa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TTCB: </a:t>
            </a:r>
            <a:r>
              <a:rPr lang="en-US" dirty="0" err="1" smtClean="0"/>
              <a:t>đứng</a:t>
            </a:r>
            <a:r>
              <a:rPr lang="en-US" dirty="0" smtClean="0"/>
              <a:t> </a:t>
            </a:r>
            <a:r>
              <a:rPr lang="en-US" dirty="0" err="1" smtClean="0"/>
              <a:t>nghiêm</a:t>
            </a:r>
            <a:endParaRPr lang="en-US" dirty="0" smtClean="0"/>
          </a:p>
          <a:p>
            <a:r>
              <a:rPr lang="en-US" dirty="0" smtClean="0"/>
              <a:t>N1: </a:t>
            </a:r>
            <a:r>
              <a:rPr lang="en-US" dirty="0" err="1" smtClean="0"/>
              <a:t>Đưa</a:t>
            </a:r>
            <a:r>
              <a:rPr lang="en-US" dirty="0" smtClean="0"/>
              <a:t> </a:t>
            </a:r>
            <a:r>
              <a:rPr lang="en-US" dirty="0" err="1" smtClean="0"/>
              <a:t>chân</a:t>
            </a:r>
            <a:r>
              <a:rPr lang="en-US" dirty="0" smtClean="0"/>
              <a:t> </a:t>
            </a:r>
            <a:r>
              <a:rPr lang="en-US" dirty="0" err="1" smtClean="0"/>
              <a:t>trái</a:t>
            </a:r>
            <a:r>
              <a:rPr lang="en-US" dirty="0" smtClean="0"/>
              <a:t> sang </a:t>
            </a:r>
            <a:r>
              <a:rPr lang="en-US" dirty="0" err="1" smtClean="0"/>
              <a:t>bên</a:t>
            </a:r>
            <a:r>
              <a:rPr lang="en-US" dirty="0" smtClean="0"/>
              <a:t>( </a:t>
            </a:r>
            <a:r>
              <a:rPr lang="en-US" dirty="0" err="1" smtClean="0"/>
              <a:t>thả</a:t>
            </a:r>
            <a:r>
              <a:rPr lang="en-US" dirty="0" smtClean="0"/>
              <a:t> </a:t>
            </a:r>
            <a:r>
              <a:rPr lang="en-US" dirty="0" err="1" smtClean="0"/>
              <a:t>lỏng</a:t>
            </a:r>
            <a:r>
              <a:rPr lang="en-US" dirty="0" smtClean="0"/>
              <a:t> </a:t>
            </a:r>
            <a:r>
              <a:rPr lang="en-US" dirty="0" err="1" smtClean="0"/>
              <a:t>chân</a:t>
            </a:r>
            <a:r>
              <a:rPr lang="en-US" dirty="0" smtClean="0"/>
              <a:t>, </a:t>
            </a:r>
            <a:r>
              <a:rPr lang="en-US" dirty="0" err="1" smtClean="0"/>
              <a:t>bàn</a:t>
            </a:r>
            <a:r>
              <a:rPr lang="en-US" dirty="0" smtClean="0"/>
              <a:t> </a:t>
            </a:r>
            <a:r>
              <a:rPr lang="en-US" dirty="0" err="1" smtClean="0"/>
              <a:t>chân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chạm</a:t>
            </a:r>
            <a:r>
              <a:rPr lang="en-US" dirty="0" smtClean="0"/>
              <a:t> </a:t>
            </a:r>
            <a:r>
              <a:rPr lang="en-US" dirty="0" err="1" smtClean="0"/>
              <a:t>đất</a:t>
            </a:r>
            <a:r>
              <a:rPr lang="en-US" dirty="0" smtClean="0"/>
              <a:t>),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 2 </a:t>
            </a:r>
            <a:r>
              <a:rPr lang="en-US" dirty="0" err="1" smtClean="0"/>
              <a:t>tay</a:t>
            </a:r>
            <a:r>
              <a:rPr lang="en-US" dirty="0" smtClean="0"/>
              <a:t> dang </a:t>
            </a:r>
            <a:r>
              <a:rPr lang="en-US" dirty="0" err="1" smtClean="0"/>
              <a:t>ngang,bàn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sấp</a:t>
            </a:r>
            <a:r>
              <a:rPr lang="en-US" dirty="0" smtClean="0"/>
              <a:t>(</a:t>
            </a:r>
            <a:r>
              <a:rPr lang="en-US" dirty="0" err="1" smtClean="0"/>
              <a:t>thả</a:t>
            </a:r>
            <a:r>
              <a:rPr lang="en-US" dirty="0" smtClean="0"/>
              <a:t> </a:t>
            </a:r>
            <a:r>
              <a:rPr lang="en-US" dirty="0" err="1" smtClean="0"/>
              <a:t>lỏng</a:t>
            </a:r>
            <a:r>
              <a:rPr lang="en-US" dirty="0" smtClean="0"/>
              <a:t> </a:t>
            </a:r>
            <a:r>
              <a:rPr lang="en-US" dirty="0" err="1" smtClean="0"/>
              <a:t>cổ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)</a:t>
            </a:r>
          </a:p>
          <a:p>
            <a:r>
              <a:rPr lang="en-US" dirty="0" smtClean="0"/>
              <a:t>N2: </a:t>
            </a:r>
            <a:r>
              <a:rPr lang="en-US" dirty="0" err="1" smtClean="0"/>
              <a:t>Hạ</a:t>
            </a:r>
            <a:r>
              <a:rPr lang="en-US" dirty="0" smtClean="0"/>
              <a:t> </a:t>
            </a:r>
            <a:r>
              <a:rPr lang="en-US" dirty="0" err="1" smtClean="0"/>
              <a:t>bàn</a:t>
            </a:r>
            <a:r>
              <a:rPr lang="en-US" dirty="0" smtClean="0"/>
              <a:t> </a:t>
            </a:r>
            <a:r>
              <a:rPr lang="en-US" dirty="0" err="1" smtClean="0"/>
              <a:t>chân</a:t>
            </a:r>
            <a:r>
              <a:rPr lang="en-US" dirty="0" smtClean="0"/>
              <a:t> </a:t>
            </a:r>
            <a:r>
              <a:rPr lang="en-US" dirty="0" err="1" smtClean="0"/>
              <a:t>xuống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đứng</a:t>
            </a:r>
            <a:r>
              <a:rPr lang="en-US" dirty="0" smtClean="0"/>
              <a:t> 2 </a:t>
            </a:r>
            <a:r>
              <a:rPr lang="en-US" dirty="0" err="1" smtClean="0"/>
              <a:t>chân</a:t>
            </a:r>
            <a:r>
              <a:rPr lang="en-US" dirty="0" smtClean="0"/>
              <a:t> </a:t>
            </a:r>
            <a:r>
              <a:rPr lang="en-US" dirty="0" err="1" smtClean="0"/>
              <a:t>rộng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vai</a:t>
            </a:r>
            <a:r>
              <a:rPr lang="en-US" dirty="0" smtClean="0"/>
              <a:t>,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thười</a:t>
            </a:r>
            <a:r>
              <a:rPr lang="en-US" dirty="0" smtClean="0"/>
              <a:t> </a:t>
            </a:r>
            <a:r>
              <a:rPr lang="en-US" dirty="0" err="1" smtClean="0"/>
              <a:t>gập</a:t>
            </a:r>
            <a:r>
              <a:rPr lang="en-US" dirty="0" smtClean="0"/>
              <a:t> </a:t>
            </a:r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sâu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thả</a:t>
            </a:r>
            <a:r>
              <a:rPr lang="en-US" dirty="0" smtClean="0"/>
              <a:t> </a:t>
            </a:r>
            <a:r>
              <a:rPr lang="en-US" dirty="0" err="1" smtClean="0"/>
              <a:t>lỏng</a:t>
            </a:r>
            <a:r>
              <a:rPr lang="en-US" dirty="0" smtClean="0"/>
              <a:t>, 2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đan</a:t>
            </a:r>
            <a:r>
              <a:rPr lang="en-US" dirty="0" smtClean="0"/>
              <a:t> </a:t>
            </a:r>
            <a:r>
              <a:rPr lang="en-US" dirty="0" err="1" smtClean="0"/>
              <a:t>chéo</a:t>
            </a:r>
            <a:r>
              <a:rPr lang="en-US" dirty="0" smtClean="0"/>
              <a:t> </a:t>
            </a:r>
            <a:r>
              <a:rPr lang="en-US" dirty="0" err="1" smtClean="0"/>
              <a:t>nhau,thả</a:t>
            </a:r>
            <a:r>
              <a:rPr lang="en-US" dirty="0" smtClean="0"/>
              <a:t> </a:t>
            </a:r>
            <a:r>
              <a:rPr lang="en-US" dirty="0" err="1" smtClean="0"/>
              <a:t>lỏng</a:t>
            </a:r>
            <a:r>
              <a:rPr lang="en-US" dirty="0" smtClean="0"/>
              <a:t> </a:t>
            </a:r>
            <a:r>
              <a:rPr lang="en-US" dirty="0" err="1" smtClean="0"/>
              <a:t>cổ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.</a:t>
            </a:r>
          </a:p>
          <a:p>
            <a:r>
              <a:rPr lang="en-US" dirty="0" smtClean="0"/>
              <a:t>N3: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nhịp</a:t>
            </a:r>
            <a:r>
              <a:rPr lang="en-US" dirty="0" smtClean="0"/>
              <a:t> 1</a:t>
            </a:r>
          </a:p>
          <a:p>
            <a:r>
              <a:rPr lang="en-US" dirty="0" smtClean="0"/>
              <a:t>N4: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endParaRPr lang="en-US" dirty="0"/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648200" y="1447800"/>
            <a:ext cx="4114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III, </a:t>
            </a:r>
            <a:r>
              <a:rPr lang="en-US" b="1" dirty="0" err="1" smtClean="0"/>
              <a:t>Hoàn</a:t>
            </a:r>
            <a:r>
              <a:rPr lang="en-US" b="1" dirty="0" smtClean="0"/>
              <a:t> </a:t>
            </a:r>
            <a:r>
              <a:rPr lang="en-US" b="1" dirty="0" err="1" smtClean="0"/>
              <a:t>thiện</a:t>
            </a:r>
            <a:r>
              <a:rPr lang="en-US" b="1" dirty="0" smtClean="0"/>
              <a:t> </a:t>
            </a:r>
            <a:r>
              <a:rPr lang="en-US" b="1" dirty="0" err="1" smtClean="0"/>
              <a:t>bài</a:t>
            </a:r>
            <a:r>
              <a:rPr lang="en-US" b="1" dirty="0" smtClean="0"/>
              <a:t> </a:t>
            </a:r>
            <a:r>
              <a:rPr lang="en-US" b="1" dirty="0" err="1" smtClean="0"/>
              <a:t>thể</a:t>
            </a:r>
            <a:r>
              <a:rPr lang="en-US" b="1" dirty="0" smtClean="0"/>
              <a:t> </a:t>
            </a:r>
            <a:r>
              <a:rPr lang="en-US" b="1" dirty="0" err="1" smtClean="0"/>
              <a:t>dục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Ôn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tất</a:t>
            </a:r>
            <a:r>
              <a:rPr lang="en-US" dirty="0" smtClean="0"/>
              <a:t> </a:t>
            </a:r>
            <a:r>
              <a:rPr lang="en-US" dirty="0" err="1" smtClean="0"/>
              <a:t>cả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: </a:t>
            </a:r>
          </a:p>
          <a:p>
            <a:pPr>
              <a:buFontTx/>
              <a:buChar char="-"/>
            </a:pP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vươn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chân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lưng</a:t>
            </a:r>
            <a:r>
              <a:rPr lang="en-US" dirty="0" smtClean="0"/>
              <a:t> </a:t>
            </a:r>
            <a:r>
              <a:rPr lang="en-US" dirty="0" err="1" smtClean="0"/>
              <a:t>bụng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phối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thăng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nhảy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hòa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IV, </a:t>
            </a:r>
            <a:r>
              <a:rPr lang="en-US" b="1" dirty="0" err="1" smtClean="0"/>
              <a:t>Thả</a:t>
            </a:r>
            <a:r>
              <a:rPr lang="en-US" b="1" dirty="0" smtClean="0"/>
              <a:t> </a:t>
            </a:r>
            <a:r>
              <a:rPr lang="en-US" b="1" dirty="0" err="1" smtClean="0"/>
              <a:t>lỏng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223</Words>
  <Application>Microsoft Office PowerPoint</Application>
  <PresentationFormat>On-screen Show (4:3)</PresentationFormat>
  <Paragraphs>32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Trường tiểu học Thạch Bàn A</vt:lpstr>
      <vt:lpstr>Tuần 7: Học động tác nhảy và động tác điều hòa.</vt:lpstr>
      <vt:lpstr>II, Bài học</vt:lpstr>
      <vt:lpstr>2, Học động tác điều hòa</vt:lpstr>
      <vt:lpstr>III, Hoàn thiện bài thể dục</vt:lpstr>
      <vt:lpstr>IV, Thả lỏng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tiểu học Thạch Bàn A</dc:title>
  <dc:creator>htc</dc:creator>
  <cp:lastModifiedBy>htc</cp:lastModifiedBy>
  <cp:revision>8</cp:revision>
  <dcterms:created xsi:type="dcterms:W3CDTF">2021-10-11T03:42:18Z</dcterms:created>
  <dcterms:modified xsi:type="dcterms:W3CDTF">2021-10-15T08:42:53Z</dcterms:modified>
</cp:coreProperties>
</file>