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7242C-F8AE-40E8-8E45-A41E2398F318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F6D86-17BB-4B9F-851F-01FE5EA3C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Trường</a:t>
            </a:r>
            <a:r>
              <a:rPr lang="en-US" b="1" dirty="0" smtClean="0"/>
              <a:t> </a:t>
            </a:r>
            <a:r>
              <a:rPr lang="en-US" b="1" dirty="0" err="1" smtClean="0"/>
              <a:t>tiểu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r>
              <a:rPr lang="en-US" b="1" dirty="0" smtClean="0"/>
              <a:t> </a:t>
            </a:r>
            <a:r>
              <a:rPr lang="en-US" b="1" dirty="0" err="1" smtClean="0"/>
              <a:t>Thạch</a:t>
            </a:r>
            <a:r>
              <a:rPr lang="en-US" b="1" dirty="0" smtClean="0"/>
              <a:t> </a:t>
            </a:r>
            <a:r>
              <a:rPr lang="en-US" b="1" dirty="0" err="1" smtClean="0"/>
              <a:t>Bàn</a:t>
            </a:r>
            <a:r>
              <a:rPr lang="en-US" b="1" dirty="0" smtClean="0"/>
              <a:t> 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Môn</a:t>
            </a:r>
            <a:r>
              <a:rPr lang="en-US" b="1" dirty="0" smtClean="0">
                <a:solidFill>
                  <a:schemeClr val="tx1"/>
                </a:solidFill>
              </a:rPr>
              <a:t> : </a:t>
            </a:r>
            <a:r>
              <a:rPr lang="en-US" b="1" dirty="0" err="1" smtClean="0">
                <a:solidFill>
                  <a:schemeClr val="tx1"/>
                </a:solidFill>
              </a:rPr>
              <a:t>Thể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dục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Khối</a:t>
            </a:r>
            <a:r>
              <a:rPr lang="en-US" b="1" dirty="0" smtClean="0">
                <a:solidFill>
                  <a:schemeClr val="tx1"/>
                </a:solidFill>
              </a:rPr>
              <a:t> 1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Giáo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viên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  <a:r>
              <a:rPr lang="en-US" b="1" dirty="0" err="1" smtClean="0">
                <a:solidFill>
                  <a:schemeClr val="tx1"/>
                </a:solidFill>
              </a:rPr>
              <a:t>Nguyễn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Thanh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Huệ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Tuần</a:t>
            </a:r>
            <a:r>
              <a:rPr lang="en-US" dirty="0" smtClean="0"/>
              <a:t> 6: </a:t>
            </a:r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cổ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I, </a:t>
            </a:r>
            <a:r>
              <a:rPr lang="en-US" dirty="0" err="1" smtClean="0"/>
              <a:t>Khởi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477000" y="2971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37" descr="khởi động th hàng nga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133600"/>
            <a:ext cx="7620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II, </a:t>
            </a:r>
            <a:r>
              <a:rPr lang="en-US" dirty="0" err="1" smtClean="0"/>
              <a:t>Nội</a:t>
            </a:r>
            <a:r>
              <a:rPr lang="en-US" dirty="0" smtClean="0"/>
              <a:t> dung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1.Tư </a:t>
            </a:r>
            <a:r>
              <a:rPr lang="en-US" b="1" dirty="0" err="1" smtClean="0"/>
              <a:t>thế</a:t>
            </a:r>
            <a:r>
              <a:rPr lang="en-US" b="1" dirty="0" smtClean="0"/>
              <a:t> </a:t>
            </a:r>
            <a:r>
              <a:rPr lang="en-US" b="1" dirty="0" err="1" smtClean="0"/>
              <a:t>cúi</a:t>
            </a:r>
            <a:r>
              <a:rPr lang="en-US" b="1" dirty="0" smtClean="0"/>
              <a:t> </a:t>
            </a:r>
            <a:r>
              <a:rPr lang="en-US" b="1" dirty="0" err="1" smtClean="0"/>
              <a:t>đầu</a:t>
            </a:r>
            <a:r>
              <a:rPr lang="en-US" b="1" dirty="0" smtClean="0"/>
              <a:t> </a:t>
            </a:r>
            <a:r>
              <a:rPr lang="en-US" b="1" dirty="0" err="1" smtClean="0"/>
              <a:t>ngửa</a:t>
            </a:r>
            <a:r>
              <a:rPr lang="en-US" b="1" dirty="0" smtClean="0"/>
              <a:t> </a:t>
            </a:r>
            <a:r>
              <a:rPr lang="en-US" b="1" dirty="0" err="1" smtClean="0"/>
              <a:t>đầu</a:t>
            </a:r>
            <a:endParaRPr lang="en-US" b="1" dirty="0" smtClean="0"/>
          </a:p>
          <a:p>
            <a:pPr>
              <a:buFontTx/>
              <a:buChar char="-"/>
            </a:pPr>
            <a:r>
              <a:rPr lang="en-US" dirty="0" smtClean="0"/>
              <a:t>TTCB :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N1: </a:t>
            </a:r>
            <a:r>
              <a:rPr lang="en-US" dirty="0" err="1" smtClean="0"/>
              <a:t>cúi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N2: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N3: </a:t>
            </a:r>
            <a:r>
              <a:rPr lang="en-US" dirty="0" err="1" smtClean="0"/>
              <a:t>Ngửa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N4: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image316.jpg" descr="cúi đầu, ngửa đầ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524000"/>
            <a:ext cx="4343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2, </a:t>
            </a:r>
            <a:r>
              <a:rPr lang="en-US" b="1" dirty="0" err="1" smtClean="0"/>
              <a:t>Tư</a:t>
            </a:r>
            <a:r>
              <a:rPr lang="en-US" b="1" dirty="0" smtClean="0"/>
              <a:t> </a:t>
            </a:r>
            <a:r>
              <a:rPr lang="en-US" b="1" dirty="0" err="1" smtClean="0"/>
              <a:t>thế</a:t>
            </a:r>
            <a:r>
              <a:rPr lang="en-US" b="1" dirty="0" smtClean="0"/>
              <a:t> </a:t>
            </a:r>
            <a:r>
              <a:rPr lang="en-US" b="1" dirty="0" err="1" smtClean="0"/>
              <a:t>nghiêng</a:t>
            </a:r>
            <a:r>
              <a:rPr lang="en-US" b="1" dirty="0" smtClean="0"/>
              <a:t> </a:t>
            </a:r>
            <a:r>
              <a:rPr lang="en-US" b="1" dirty="0" err="1" smtClean="0"/>
              <a:t>đầu</a:t>
            </a:r>
            <a:r>
              <a:rPr lang="en-US" b="1" dirty="0" smtClean="0"/>
              <a:t> sang </a:t>
            </a:r>
            <a:r>
              <a:rPr lang="en-US" b="1" dirty="0" err="1" smtClean="0"/>
              <a:t>trái</a:t>
            </a:r>
            <a:r>
              <a:rPr lang="en-US" b="1" dirty="0" smtClean="0"/>
              <a:t> , </a:t>
            </a:r>
            <a:r>
              <a:rPr lang="en-US" b="1" dirty="0" err="1" smtClean="0"/>
              <a:t>nghiêng</a:t>
            </a:r>
            <a:r>
              <a:rPr lang="en-US" b="1" dirty="0" smtClean="0"/>
              <a:t> </a:t>
            </a:r>
            <a:r>
              <a:rPr lang="en-US" b="1" dirty="0" err="1" smtClean="0"/>
              <a:t>đầu</a:t>
            </a:r>
            <a:r>
              <a:rPr lang="en-US" b="1" dirty="0" smtClean="0"/>
              <a:t> sang </a:t>
            </a:r>
            <a:r>
              <a:rPr lang="en-US" b="1" dirty="0" err="1" smtClean="0"/>
              <a:t>phải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TTCB :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endParaRPr lang="en-US" dirty="0" smtClean="0"/>
          </a:p>
          <a:p>
            <a:r>
              <a:rPr lang="en-US" dirty="0" smtClean="0"/>
              <a:t>N1: </a:t>
            </a:r>
            <a:r>
              <a:rPr lang="en-US" dirty="0" err="1" smtClean="0"/>
              <a:t>Nghiêng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sang </a:t>
            </a:r>
            <a:r>
              <a:rPr lang="en-US" dirty="0" err="1" smtClean="0"/>
              <a:t>trái</a:t>
            </a:r>
            <a:endParaRPr lang="en-US" dirty="0" smtClean="0"/>
          </a:p>
          <a:p>
            <a:r>
              <a:rPr lang="en-US" dirty="0" smtClean="0"/>
              <a:t>N2: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endParaRPr lang="en-US" dirty="0" smtClean="0"/>
          </a:p>
          <a:p>
            <a:r>
              <a:rPr lang="en-US" dirty="0" smtClean="0"/>
              <a:t>N3: </a:t>
            </a:r>
            <a:r>
              <a:rPr lang="en-US" dirty="0" err="1" smtClean="0"/>
              <a:t>Nghiêng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sang </a:t>
            </a:r>
            <a:r>
              <a:rPr lang="en-US" dirty="0" err="1" smtClean="0"/>
              <a:t>phải</a:t>
            </a:r>
            <a:endParaRPr lang="en-US" dirty="0" smtClean="0"/>
          </a:p>
          <a:p>
            <a:r>
              <a:rPr lang="en-US" dirty="0" smtClean="0"/>
              <a:t>N4: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(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8" name="Content Placeholder 7" descr="ghj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00600" y="1600200"/>
            <a:ext cx="3810000" cy="44196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III, </a:t>
            </a:r>
            <a:r>
              <a:rPr lang="en-US" dirty="0" err="1" smtClean="0"/>
              <a:t>Thả</a:t>
            </a:r>
            <a:r>
              <a:rPr lang="en-US" dirty="0" smtClean="0"/>
              <a:t> </a:t>
            </a:r>
            <a:r>
              <a:rPr lang="en-US" smtClean="0"/>
              <a:t>lỏng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127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Trường tiểu học Thạch Bàn A</vt:lpstr>
      <vt:lpstr>Tuần 6: Ôn tư thế vận động của đầu và cổ.</vt:lpstr>
      <vt:lpstr>II, Nội dung bài học</vt:lpstr>
      <vt:lpstr>2, Tư thế nghiêng đầu sang trái , nghiêng đầu sang phải.</vt:lpstr>
      <vt:lpstr>III, Thả lỏng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Thạch Bàn A</dc:title>
  <dc:creator>htc</dc:creator>
  <cp:lastModifiedBy>htc</cp:lastModifiedBy>
  <cp:revision>18</cp:revision>
  <dcterms:created xsi:type="dcterms:W3CDTF">2021-10-08T06:15:05Z</dcterms:created>
  <dcterms:modified xsi:type="dcterms:W3CDTF">2021-10-18T13:47:59Z</dcterms:modified>
</cp:coreProperties>
</file>