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65" r:id="rId6"/>
    <p:sldId id="259" r:id="rId7"/>
    <p:sldId id="266" r:id="rId8"/>
    <p:sldId id="262" r:id="rId9"/>
    <p:sldId id="267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C72A-29AA-4890-A339-3826D3CF974F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442F-DA21-4866-B0B1-42FD937BF6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C72A-29AA-4890-A339-3826D3CF974F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442F-DA21-4866-B0B1-42FD937BF6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C72A-29AA-4890-A339-3826D3CF974F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442F-DA21-4866-B0B1-42FD937BF6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C72A-29AA-4890-A339-3826D3CF974F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442F-DA21-4866-B0B1-42FD937BF6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C72A-29AA-4890-A339-3826D3CF974F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442F-DA21-4866-B0B1-42FD937BF6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C72A-29AA-4890-A339-3826D3CF974F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442F-DA21-4866-B0B1-42FD937BF6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C72A-29AA-4890-A339-3826D3CF974F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442F-DA21-4866-B0B1-42FD937BF6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C72A-29AA-4890-A339-3826D3CF974F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442F-DA21-4866-B0B1-42FD937BF6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C72A-29AA-4890-A339-3826D3CF974F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442F-DA21-4866-B0B1-42FD937BF6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C72A-29AA-4890-A339-3826D3CF974F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442F-DA21-4866-B0B1-42FD937BF6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CC72A-29AA-4890-A339-3826D3CF974F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442F-DA21-4866-B0B1-42FD937BF6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CC72A-29AA-4890-A339-3826D3CF974F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9442F-DA21-4866-B0B1-42FD937BF6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/>
              <a:t>Trường</a:t>
            </a:r>
            <a:r>
              <a:rPr lang="en-US" b="1" dirty="0" smtClean="0"/>
              <a:t> </a:t>
            </a:r>
            <a:r>
              <a:rPr lang="en-US" b="1" dirty="0" err="1" smtClean="0"/>
              <a:t>tiểu</a:t>
            </a:r>
            <a:r>
              <a:rPr lang="en-US" b="1" dirty="0" smtClean="0"/>
              <a:t> </a:t>
            </a:r>
            <a:r>
              <a:rPr lang="en-US" b="1" dirty="0" err="1" smtClean="0"/>
              <a:t>học</a:t>
            </a:r>
            <a:r>
              <a:rPr lang="en-US" b="1" dirty="0" smtClean="0"/>
              <a:t> </a:t>
            </a:r>
            <a:r>
              <a:rPr lang="en-US" b="1" dirty="0" err="1" smtClean="0"/>
              <a:t>Thạch</a:t>
            </a:r>
            <a:r>
              <a:rPr lang="en-US" b="1" dirty="0" smtClean="0"/>
              <a:t> </a:t>
            </a:r>
            <a:r>
              <a:rPr lang="en-US" b="1" dirty="0" err="1" smtClean="0"/>
              <a:t>Bàn</a:t>
            </a:r>
            <a:r>
              <a:rPr lang="en-US" b="1" dirty="0" smtClean="0"/>
              <a:t> A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Môn</a:t>
            </a:r>
            <a:r>
              <a:rPr lang="en-US" b="1" dirty="0" smtClean="0">
                <a:solidFill>
                  <a:schemeClr val="tx1"/>
                </a:solidFill>
              </a:rPr>
              <a:t> : </a:t>
            </a:r>
            <a:r>
              <a:rPr lang="en-US" b="1" dirty="0" err="1" smtClean="0">
                <a:solidFill>
                  <a:schemeClr val="tx1"/>
                </a:solidFill>
              </a:rPr>
              <a:t>Thể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dục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b="1" dirty="0" err="1" smtClean="0">
                <a:solidFill>
                  <a:schemeClr val="tx1"/>
                </a:solidFill>
              </a:rPr>
              <a:t>Khối</a:t>
            </a:r>
            <a:r>
              <a:rPr lang="en-US" b="1" dirty="0" smtClean="0">
                <a:solidFill>
                  <a:schemeClr val="tx1"/>
                </a:solidFill>
              </a:rPr>
              <a:t> 1</a:t>
            </a:r>
          </a:p>
          <a:p>
            <a:r>
              <a:rPr lang="en-US" b="1" dirty="0" err="1" smtClean="0">
                <a:solidFill>
                  <a:schemeClr val="tx1"/>
                </a:solidFill>
              </a:rPr>
              <a:t>Giáo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viên</a:t>
            </a:r>
            <a:r>
              <a:rPr lang="en-US" b="1" dirty="0" smtClean="0">
                <a:solidFill>
                  <a:schemeClr val="tx1"/>
                </a:solidFill>
              </a:rPr>
              <a:t>: </a:t>
            </a:r>
            <a:r>
              <a:rPr lang="en-US" b="1" dirty="0" err="1" smtClean="0">
                <a:solidFill>
                  <a:schemeClr val="tx1"/>
                </a:solidFill>
              </a:rPr>
              <a:t>Nguyễn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Thanh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Huệ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III, </a:t>
            </a:r>
            <a:r>
              <a:rPr lang="en-US" dirty="0" err="1" smtClean="0"/>
              <a:t>Thả</a:t>
            </a:r>
            <a:r>
              <a:rPr lang="en-US" dirty="0" smtClean="0"/>
              <a:t> </a:t>
            </a:r>
            <a:r>
              <a:rPr lang="en-US" smtClean="0"/>
              <a:t>lỏng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Tuần</a:t>
            </a:r>
            <a:r>
              <a:rPr lang="en-US" b="1" dirty="0" smtClean="0"/>
              <a:t> 5: </a:t>
            </a:r>
            <a:r>
              <a:rPr lang="en-US" b="1" dirty="0" err="1" smtClean="0"/>
              <a:t>Động</a:t>
            </a:r>
            <a:r>
              <a:rPr lang="en-US" b="1" dirty="0" smtClean="0"/>
              <a:t> </a:t>
            </a:r>
            <a:r>
              <a:rPr lang="en-US" b="1" dirty="0" err="1" smtClean="0"/>
              <a:t>tác</a:t>
            </a:r>
            <a:r>
              <a:rPr lang="en-US" b="1" dirty="0" smtClean="0"/>
              <a:t> </a:t>
            </a:r>
            <a:r>
              <a:rPr lang="en-US" b="1" dirty="0" err="1" smtClean="0"/>
              <a:t>điều</a:t>
            </a:r>
            <a:r>
              <a:rPr lang="en-US" b="1" dirty="0" smtClean="0"/>
              <a:t> </a:t>
            </a:r>
            <a:r>
              <a:rPr lang="en-US" b="1" dirty="0" err="1" smtClean="0"/>
              <a:t>hòa</a:t>
            </a:r>
            <a:r>
              <a:rPr lang="en-US" b="1" dirty="0" smtClean="0"/>
              <a:t> – </a:t>
            </a:r>
            <a:r>
              <a:rPr lang="en-US" b="1" dirty="0" err="1" smtClean="0"/>
              <a:t>Hoàn</a:t>
            </a:r>
            <a:r>
              <a:rPr lang="en-US" b="1" dirty="0" smtClean="0"/>
              <a:t> </a:t>
            </a:r>
            <a:r>
              <a:rPr lang="en-US" b="1" dirty="0" err="1" smtClean="0"/>
              <a:t>thiện</a:t>
            </a:r>
            <a:r>
              <a:rPr lang="en-US" b="1" dirty="0" smtClean="0"/>
              <a:t> </a:t>
            </a:r>
            <a:r>
              <a:rPr lang="en-US" b="1" dirty="0" err="1" smtClean="0"/>
              <a:t>bài</a:t>
            </a:r>
            <a:r>
              <a:rPr lang="en-US" b="1" dirty="0" smtClean="0"/>
              <a:t> </a:t>
            </a:r>
            <a:r>
              <a:rPr lang="en-US" b="1" dirty="0" err="1" smtClean="0"/>
              <a:t>thể</a:t>
            </a:r>
            <a:r>
              <a:rPr lang="en-US" b="1" dirty="0" smtClean="0"/>
              <a:t> </a:t>
            </a:r>
            <a:r>
              <a:rPr lang="en-US" b="1" dirty="0" err="1" smtClean="0"/>
              <a:t>dục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I, </a:t>
            </a:r>
            <a:r>
              <a:rPr lang="en-US" b="1" dirty="0" err="1" smtClean="0"/>
              <a:t>Khởi</a:t>
            </a:r>
            <a:r>
              <a:rPr lang="en-US" b="1" dirty="0" smtClean="0"/>
              <a:t> </a:t>
            </a:r>
            <a:r>
              <a:rPr lang="en-US" b="1" dirty="0" err="1" smtClean="0"/>
              <a:t>động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4" name="Picture 37" descr="khởi động th hàng nga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133600"/>
            <a:ext cx="7620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II, </a:t>
            </a:r>
            <a:r>
              <a:rPr lang="en-US" b="1" dirty="0" err="1" smtClean="0"/>
              <a:t>Động</a:t>
            </a:r>
            <a:r>
              <a:rPr lang="en-US" b="1" dirty="0" smtClean="0"/>
              <a:t> </a:t>
            </a:r>
            <a:r>
              <a:rPr lang="en-US" b="1" dirty="0" err="1" smtClean="0"/>
              <a:t>tác</a:t>
            </a:r>
            <a:r>
              <a:rPr lang="en-US" b="1" dirty="0" smtClean="0"/>
              <a:t> </a:t>
            </a:r>
            <a:r>
              <a:rPr lang="en-US" b="1" dirty="0" err="1" smtClean="0"/>
              <a:t>điều</a:t>
            </a:r>
            <a:r>
              <a:rPr lang="en-US" b="1" dirty="0" smtClean="0"/>
              <a:t> </a:t>
            </a:r>
            <a:r>
              <a:rPr lang="en-US" b="1" dirty="0" err="1" smtClean="0"/>
              <a:t>hòa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TTCB: </a:t>
            </a:r>
            <a:r>
              <a:rPr lang="en-US" dirty="0" err="1" smtClean="0"/>
              <a:t>Đứng</a:t>
            </a:r>
            <a:r>
              <a:rPr lang="en-US" dirty="0" smtClean="0"/>
              <a:t> </a:t>
            </a:r>
            <a:r>
              <a:rPr lang="en-US" dirty="0" smtClean="0"/>
              <a:t>nghN2: </a:t>
            </a:r>
            <a:r>
              <a:rPr lang="en-US" dirty="0" err="1" smtClean="0"/>
              <a:t>đưa</a:t>
            </a:r>
            <a:r>
              <a:rPr lang="en-US" dirty="0" smtClean="0"/>
              <a:t> 2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ngực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lắc</a:t>
            </a:r>
            <a:r>
              <a:rPr lang="en-US" dirty="0" smtClean="0"/>
              <a:t> </a:t>
            </a:r>
            <a:r>
              <a:rPr lang="en-US" dirty="0" err="1" smtClean="0"/>
              <a:t>cổ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endParaRPr lang="en-US" dirty="0" smtClean="0"/>
          </a:p>
          <a:p>
            <a:r>
              <a:rPr lang="en-US" dirty="0" err="1" smtClean="0"/>
              <a:t>iêm</a:t>
            </a:r>
            <a:endParaRPr lang="en-US" dirty="0" smtClean="0"/>
          </a:p>
          <a:p>
            <a:r>
              <a:rPr lang="en-US" dirty="0" smtClean="0"/>
              <a:t>N1</a:t>
            </a:r>
            <a:r>
              <a:rPr lang="en-US" dirty="0" smtClean="0"/>
              <a:t>: </a:t>
            </a:r>
            <a:r>
              <a:rPr lang="en-US" dirty="0" err="1" smtClean="0"/>
              <a:t>chân</a:t>
            </a:r>
            <a:r>
              <a:rPr lang="en-US" dirty="0" smtClean="0"/>
              <a:t> </a:t>
            </a:r>
            <a:r>
              <a:rPr lang="en-US" dirty="0" err="1" smtClean="0"/>
              <a:t>trái</a:t>
            </a:r>
            <a:r>
              <a:rPr lang="en-US" dirty="0" smtClean="0"/>
              <a:t> </a:t>
            </a:r>
            <a:r>
              <a:rPr lang="en-US" dirty="0" err="1" smtClean="0"/>
              <a:t>bước</a:t>
            </a:r>
            <a:r>
              <a:rPr lang="en-US" dirty="0" smtClean="0"/>
              <a:t> sang </a:t>
            </a:r>
            <a:r>
              <a:rPr lang="en-US" dirty="0" err="1" smtClean="0"/>
              <a:t>ngang</a:t>
            </a:r>
            <a:r>
              <a:rPr lang="en-US" dirty="0" smtClean="0"/>
              <a:t> </a:t>
            </a:r>
            <a:r>
              <a:rPr lang="en-US" dirty="0" err="1" smtClean="0"/>
              <a:t>rộng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vai,2 </a:t>
            </a:r>
            <a:r>
              <a:rPr lang="en-US" dirty="0" err="1" smtClean="0"/>
              <a:t>tay</a:t>
            </a:r>
            <a:r>
              <a:rPr lang="en-US" dirty="0" smtClean="0"/>
              <a:t> dang </a:t>
            </a:r>
            <a:r>
              <a:rPr lang="en-US" dirty="0" err="1" smtClean="0"/>
              <a:t>ngang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lắc</a:t>
            </a:r>
            <a:r>
              <a:rPr lang="en-US" dirty="0" smtClean="0"/>
              <a:t> </a:t>
            </a:r>
            <a:r>
              <a:rPr lang="en-US" dirty="0" err="1" smtClean="0"/>
              <a:t>cổ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.</a:t>
            </a:r>
          </a:p>
          <a:p>
            <a:r>
              <a:rPr lang="en-US" dirty="0" smtClean="0"/>
              <a:t>N3</a:t>
            </a:r>
            <a:r>
              <a:rPr lang="en-US" dirty="0" smtClean="0"/>
              <a:t>: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nhịp</a:t>
            </a:r>
            <a:r>
              <a:rPr lang="en-US" dirty="0" smtClean="0"/>
              <a:t> 1</a:t>
            </a:r>
          </a:p>
          <a:p>
            <a:r>
              <a:rPr lang="en-US" dirty="0" smtClean="0"/>
              <a:t>N4: 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pic>
        <p:nvPicPr>
          <p:cNvPr id="1026" name="image310.jpg" descr="ĐỘNG TÁC ĐIỀU HÒ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1600200"/>
            <a:ext cx="4114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III, </a:t>
            </a:r>
            <a:r>
              <a:rPr lang="en-US" b="1" dirty="0" err="1" smtClean="0"/>
              <a:t>Ôn</a:t>
            </a:r>
            <a:r>
              <a:rPr lang="en-US" b="1" dirty="0" smtClean="0"/>
              <a:t> </a:t>
            </a:r>
            <a:r>
              <a:rPr lang="en-US" b="1" dirty="0" err="1" smtClean="0"/>
              <a:t>các</a:t>
            </a:r>
            <a:r>
              <a:rPr lang="en-US" b="1" dirty="0" smtClean="0"/>
              <a:t> </a:t>
            </a:r>
            <a:r>
              <a:rPr lang="en-US" b="1" dirty="0" err="1" smtClean="0"/>
              <a:t>động</a:t>
            </a:r>
            <a:r>
              <a:rPr lang="en-US" b="1" dirty="0" smtClean="0"/>
              <a:t> </a:t>
            </a:r>
            <a:r>
              <a:rPr lang="en-US" b="1" dirty="0" err="1" smtClean="0"/>
              <a:t>tác</a:t>
            </a:r>
            <a:r>
              <a:rPr lang="en-US" b="1" dirty="0" smtClean="0"/>
              <a:t> </a:t>
            </a:r>
            <a:r>
              <a:rPr lang="en-US" b="1" dirty="0" err="1" smtClean="0"/>
              <a:t>đã</a:t>
            </a:r>
            <a:r>
              <a:rPr lang="en-US" b="1" dirty="0" smtClean="0"/>
              <a:t> </a:t>
            </a:r>
            <a:r>
              <a:rPr lang="en-US" b="1" dirty="0" err="1" smtClean="0"/>
              <a:t>học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1, </a:t>
            </a:r>
            <a:r>
              <a:rPr lang="en-US" b="1" dirty="0" err="1" smtClean="0"/>
              <a:t>Ôn</a:t>
            </a:r>
            <a:r>
              <a:rPr lang="en-US" b="1" dirty="0" smtClean="0"/>
              <a:t> </a:t>
            </a:r>
            <a:r>
              <a:rPr lang="en-US" b="1" dirty="0" err="1" smtClean="0"/>
              <a:t>động</a:t>
            </a:r>
            <a:r>
              <a:rPr lang="en-US" b="1" dirty="0" smtClean="0"/>
              <a:t> </a:t>
            </a:r>
            <a:r>
              <a:rPr lang="en-US" b="1" dirty="0" err="1" smtClean="0"/>
              <a:t>tác</a:t>
            </a:r>
            <a:r>
              <a:rPr lang="en-US" b="1" dirty="0" smtClean="0"/>
              <a:t> </a:t>
            </a:r>
            <a:r>
              <a:rPr lang="en-US" b="1" dirty="0" err="1" smtClean="0"/>
              <a:t>vươn</a:t>
            </a:r>
            <a:r>
              <a:rPr lang="en-US" b="1" dirty="0" smtClean="0"/>
              <a:t> </a:t>
            </a:r>
            <a:r>
              <a:rPr lang="en-US" b="1" dirty="0" err="1" smtClean="0"/>
              <a:t>thở</a:t>
            </a:r>
            <a:endParaRPr lang="en-US" b="1" dirty="0"/>
          </a:p>
        </p:txBody>
      </p:sp>
      <p:pic>
        <p:nvPicPr>
          <p:cNvPr id="1026" name="image302.jpg" descr="ĐỘNG TÁC VƯƠN THỞ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33600"/>
            <a:ext cx="91440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2, </a:t>
            </a:r>
            <a:r>
              <a:rPr lang="en-US" dirty="0" err="1" smtClean="0"/>
              <a:t>Ôn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endParaRPr lang="en-US" dirty="0"/>
          </a:p>
        </p:txBody>
      </p:sp>
      <p:pic>
        <p:nvPicPr>
          <p:cNvPr id="7" name="image317.jpg" descr="ĐỘNG TÁC TAY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1676400"/>
            <a:ext cx="8762999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3,Ôn </a:t>
            </a:r>
            <a:r>
              <a:rPr lang="en-US" b="1" dirty="0" err="1" smtClean="0"/>
              <a:t>động</a:t>
            </a:r>
            <a:r>
              <a:rPr lang="en-US" b="1" dirty="0" smtClean="0"/>
              <a:t> </a:t>
            </a:r>
            <a:r>
              <a:rPr lang="en-US" b="1" dirty="0" err="1" smtClean="0"/>
              <a:t>tác</a:t>
            </a:r>
            <a:r>
              <a:rPr lang="en-US" b="1" dirty="0" smtClean="0"/>
              <a:t> </a:t>
            </a:r>
            <a:r>
              <a:rPr lang="en-US" b="1" dirty="0" err="1" smtClean="0"/>
              <a:t>chân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image311.jpg" descr="ĐỘNG TÁC CHÂ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24000"/>
            <a:ext cx="91440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4, </a:t>
            </a:r>
            <a:r>
              <a:rPr lang="en-US" b="1" dirty="0" err="1" smtClean="0"/>
              <a:t>Ôn</a:t>
            </a:r>
            <a:r>
              <a:rPr lang="en-US" b="1" dirty="0" smtClean="0"/>
              <a:t> </a:t>
            </a:r>
            <a:r>
              <a:rPr lang="en-US" b="1" dirty="0" err="1" smtClean="0"/>
              <a:t>động</a:t>
            </a:r>
            <a:r>
              <a:rPr lang="en-US" b="1" dirty="0" smtClean="0"/>
              <a:t> </a:t>
            </a:r>
            <a:r>
              <a:rPr lang="en-US" b="1" dirty="0" err="1" smtClean="0"/>
              <a:t>tác</a:t>
            </a:r>
            <a:r>
              <a:rPr lang="en-US" b="1" dirty="0" smtClean="0"/>
              <a:t> </a:t>
            </a:r>
            <a:r>
              <a:rPr lang="en-US" b="1" dirty="0" err="1" smtClean="0"/>
              <a:t>vặn</a:t>
            </a:r>
            <a:r>
              <a:rPr lang="en-US" b="1" dirty="0" smtClean="0"/>
              <a:t> </a:t>
            </a:r>
            <a:r>
              <a:rPr lang="en-US" b="1" dirty="0" err="1" smtClean="0"/>
              <a:t>mình</a:t>
            </a:r>
            <a:endParaRPr lang="en-US" b="1" dirty="0"/>
          </a:p>
        </p:txBody>
      </p:sp>
      <p:pic>
        <p:nvPicPr>
          <p:cNvPr id="6" name="image312.jpg" descr="ĐỘNG TÁC VẶN MÌNH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1447800"/>
            <a:ext cx="9144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5,Ôn </a:t>
            </a:r>
            <a:r>
              <a:rPr lang="en-US" b="1" dirty="0" err="1" smtClean="0"/>
              <a:t>động</a:t>
            </a:r>
            <a:r>
              <a:rPr lang="en-US" b="1" dirty="0" smtClean="0"/>
              <a:t> </a:t>
            </a:r>
            <a:r>
              <a:rPr lang="en-US" b="1" dirty="0" err="1" smtClean="0"/>
              <a:t>tác</a:t>
            </a:r>
            <a:r>
              <a:rPr lang="en-US" b="1" dirty="0" smtClean="0"/>
              <a:t> </a:t>
            </a:r>
            <a:r>
              <a:rPr lang="en-US" b="1" dirty="0" err="1" smtClean="0"/>
              <a:t>lưng</a:t>
            </a:r>
            <a:r>
              <a:rPr lang="en-US" b="1" dirty="0" smtClean="0"/>
              <a:t> </a:t>
            </a:r>
            <a:r>
              <a:rPr lang="en-US" b="1" dirty="0" err="1" smtClean="0"/>
              <a:t>bụng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en-US" b="1" dirty="0" smtClean="0"/>
              <a:t>  </a:t>
            </a:r>
            <a:endParaRPr lang="en-US" dirty="0"/>
          </a:p>
        </p:txBody>
      </p:sp>
      <p:pic>
        <p:nvPicPr>
          <p:cNvPr id="1026" name="image315.jpg" descr="ĐỘNG TÁC BỤ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447800"/>
            <a:ext cx="91440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6, </a:t>
            </a:r>
            <a:r>
              <a:rPr lang="en-US" b="1" dirty="0" err="1" smtClean="0"/>
              <a:t>Ôn</a:t>
            </a:r>
            <a:r>
              <a:rPr lang="en-US" b="1" dirty="0" smtClean="0"/>
              <a:t> </a:t>
            </a:r>
            <a:r>
              <a:rPr lang="en-US" b="1" dirty="0" err="1" smtClean="0"/>
              <a:t>động</a:t>
            </a:r>
            <a:r>
              <a:rPr lang="en-US" b="1" dirty="0" smtClean="0"/>
              <a:t> </a:t>
            </a:r>
            <a:r>
              <a:rPr lang="en-US" b="1" dirty="0" err="1" smtClean="0"/>
              <a:t>tác</a:t>
            </a:r>
            <a:r>
              <a:rPr lang="en-US" b="1" dirty="0" smtClean="0"/>
              <a:t> </a:t>
            </a:r>
            <a:r>
              <a:rPr lang="en-US" b="1" dirty="0" err="1" smtClean="0"/>
              <a:t>phối</a:t>
            </a:r>
            <a:r>
              <a:rPr lang="en-US" b="1" dirty="0" smtClean="0"/>
              <a:t> </a:t>
            </a:r>
            <a:r>
              <a:rPr lang="en-US" b="1" dirty="0" err="1" smtClean="0"/>
              <a:t>hợp</a:t>
            </a:r>
            <a:endParaRPr lang="en-US" b="1" dirty="0"/>
          </a:p>
        </p:txBody>
      </p:sp>
      <p:pic>
        <p:nvPicPr>
          <p:cNvPr id="7" name="image319.jpg" descr="ĐỘNG TÁC TOÀN THÂN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1524000"/>
            <a:ext cx="9143999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140</Words>
  <Application>Microsoft Office PowerPoint</Application>
  <PresentationFormat>On-screen Show (4:3)</PresentationFormat>
  <Paragraphs>21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Trường tiểu học Thạch Bàn A</vt:lpstr>
      <vt:lpstr>Tuần 5: Động tác điều hòa – Hoàn thiện bài thể dục.</vt:lpstr>
      <vt:lpstr>II, Động tác điều hòa</vt:lpstr>
      <vt:lpstr>III, Ôn các động tác đã học</vt:lpstr>
      <vt:lpstr>2, Ôn động tác tay</vt:lpstr>
      <vt:lpstr>3,Ôn động tác chân.</vt:lpstr>
      <vt:lpstr>4, Ôn động tác vặn mình</vt:lpstr>
      <vt:lpstr>5,Ôn động tác lưng bụng.</vt:lpstr>
      <vt:lpstr>6, Ôn động tác phối hợp</vt:lpstr>
      <vt:lpstr>III, Thả lỏng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tiểu học Thạch Bàn A</dc:title>
  <dc:creator>htc</dc:creator>
  <cp:lastModifiedBy>htc</cp:lastModifiedBy>
  <cp:revision>11</cp:revision>
  <dcterms:created xsi:type="dcterms:W3CDTF">2021-09-19T14:00:37Z</dcterms:created>
  <dcterms:modified xsi:type="dcterms:W3CDTF">2021-10-06T12:52:25Z</dcterms:modified>
</cp:coreProperties>
</file>