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8" r:id="rId6"/>
    <p:sldId id="264" r:id="rId7"/>
    <p:sldId id="270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8B3DA-EC44-4443-A20B-473CEA14EE68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DABD3-0C27-43B2-A9E4-A66BCBD46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htc\Downloads\1%20kh&#7903;i%20&#273;&#7897;ng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Trường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tiểu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Thạch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Bàn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endParaRPr lang="en-US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Tiết</a:t>
            </a:r>
            <a:r>
              <a:rPr lang="en-US" dirty="0" smtClean="0"/>
              <a:t> 2: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vươn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en-US" dirty="0" err="1" smtClean="0"/>
              <a:t>Khởi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2050" name="Picture 37" descr="khởi động th hàng ng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133600"/>
            <a:ext cx="7620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II.Bài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Yêu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.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thù</a:t>
            </a:r>
            <a:r>
              <a:rPr lang="en-US" dirty="0" smtClean="0"/>
              <a:t>: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sân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,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đảm</a:t>
            </a:r>
            <a:r>
              <a:rPr lang="en-US" dirty="0" smtClean="0"/>
              <a:t> </a:t>
            </a:r>
            <a:r>
              <a:rPr lang="en-US" dirty="0" err="1" smtClean="0"/>
              <a:t>bảo</a:t>
            </a:r>
            <a:r>
              <a:rPr lang="en-US" dirty="0" smtClean="0"/>
              <a:t> an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.</a:t>
            </a:r>
          </a:p>
          <a:p>
            <a:r>
              <a:rPr lang="en-US" dirty="0" smtClean="0"/>
              <a:t>-.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vươn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r>
              <a:rPr lang="vi-VN" dirty="0" smtClean="0"/>
              <a:t>2</a:t>
            </a:r>
            <a:r>
              <a:rPr lang="en-US" dirty="0" smtClean="0"/>
              <a:t>.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:</a:t>
            </a:r>
          </a:p>
          <a:p>
            <a:r>
              <a:rPr lang="en-US" dirty="0" smtClean="0"/>
              <a:t>- </a:t>
            </a:r>
            <a:r>
              <a:rPr lang="vi-VN" dirty="0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: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khám</a:t>
            </a:r>
            <a:r>
              <a:rPr lang="en-US" dirty="0" smtClean="0"/>
              <a:t> </a:t>
            </a:r>
            <a:r>
              <a:rPr lang="en-US" dirty="0" err="1" smtClean="0"/>
              <a:t>phá</a:t>
            </a:r>
            <a:r>
              <a:rPr lang="en-US" dirty="0" smtClean="0"/>
              <a:t>.</a:t>
            </a:r>
          </a:p>
          <a:p>
            <a:r>
              <a:rPr lang="en-US" dirty="0" smtClean="0"/>
              <a:t>- </a:t>
            </a:r>
            <a:r>
              <a:rPr lang="vi-VN" dirty="0" smtClean="0"/>
              <a:t>G</a:t>
            </a:r>
            <a:r>
              <a:rPr lang="en-US" dirty="0" err="1" smtClean="0"/>
              <a:t>iao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: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,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 </a:t>
            </a:r>
            <a:r>
              <a:rPr lang="en-US" dirty="0" err="1" smtClean="0"/>
              <a:t>chơi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</a:t>
            </a:r>
            <a:r>
              <a:rPr lang="vi-VN" dirty="0" smtClean="0"/>
              <a:t>.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: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góp</a:t>
            </a:r>
            <a:r>
              <a:rPr lang="en-US" dirty="0" smtClean="0"/>
              <a:t>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bồi</a:t>
            </a:r>
            <a:r>
              <a:rPr lang="en-US" dirty="0" smtClean="0"/>
              <a:t> </a:t>
            </a:r>
            <a:r>
              <a:rPr lang="en-US" dirty="0" err="1" smtClean="0"/>
              <a:t>dưỡng</a:t>
            </a:r>
            <a:r>
              <a:rPr lang="vi-VN" dirty="0" smtClean="0"/>
              <a:t> </a:t>
            </a:r>
            <a:r>
              <a:rPr lang="en-US" dirty="0" err="1" smtClean="0"/>
              <a:t>chohọc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vi-VN" dirty="0" smtClean="0"/>
              <a:t> </a:t>
            </a:r>
            <a:r>
              <a:rPr lang="en-US" dirty="0" err="1" smtClean="0"/>
              <a:t>chất</a:t>
            </a:r>
            <a:r>
              <a:rPr lang="en-US" dirty="0" smtClean="0"/>
              <a:t> </a:t>
            </a:r>
            <a:r>
              <a:rPr lang="en-US" dirty="0" err="1" smtClean="0"/>
              <a:t>cụ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vi-VN" dirty="0" smtClean="0"/>
              <a:t>: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dirty="0" err="1" smtClean="0"/>
              <a:t>Đoàn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1,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vươn</a:t>
            </a:r>
            <a:r>
              <a:rPr lang="en-US" dirty="0" smtClean="0"/>
              <a:t> </a:t>
            </a:r>
            <a:r>
              <a:rPr lang="en-US" dirty="0" err="1" smtClean="0"/>
              <a:t>thở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:+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+ </a:t>
            </a:r>
            <a:r>
              <a:rPr lang="en-US" dirty="0" err="1" smtClean="0"/>
              <a:t>Nhịp</a:t>
            </a:r>
            <a:r>
              <a:rPr lang="en-US" dirty="0" smtClean="0"/>
              <a:t> 1: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1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dồn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trái,chân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kiễng</a:t>
            </a:r>
            <a:r>
              <a:rPr lang="en-US" dirty="0" smtClean="0"/>
              <a:t> </a:t>
            </a:r>
            <a:r>
              <a:rPr lang="en-US" dirty="0" err="1" smtClean="0"/>
              <a:t>gót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dơ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, </a:t>
            </a:r>
            <a:r>
              <a:rPr lang="en-US" dirty="0" err="1" smtClean="0"/>
              <a:t>mắt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+ </a:t>
            </a:r>
            <a:r>
              <a:rPr lang="en-US" dirty="0" err="1" smtClean="0"/>
              <a:t>Nhịp</a:t>
            </a:r>
            <a:r>
              <a:rPr lang="en-US" dirty="0" smtClean="0"/>
              <a:t> 2: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chéo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, </a:t>
            </a:r>
            <a:r>
              <a:rPr lang="en-US" dirty="0" err="1" smtClean="0"/>
              <a:t>mắt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+ </a:t>
            </a:r>
            <a:r>
              <a:rPr lang="en-US" dirty="0" err="1" smtClean="0"/>
              <a:t>Nhịp</a:t>
            </a:r>
            <a:r>
              <a:rPr lang="en-US" dirty="0" smtClean="0"/>
              <a:t> 3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nhịp</a:t>
            </a:r>
            <a:r>
              <a:rPr lang="en-US" dirty="0" smtClean="0"/>
              <a:t> 1.  </a:t>
            </a:r>
          </a:p>
          <a:p>
            <a:pPr>
              <a:buNone/>
            </a:pPr>
            <a:r>
              <a:rPr lang="en-US" dirty="0" smtClean="0"/>
              <a:t> +</a:t>
            </a:r>
            <a:r>
              <a:rPr lang="en-US" dirty="0" err="1" smtClean="0"/>
              <a:t>Nhịp</a:t>
            </a:r>
            <a:r>
              <a:rPr lang="en-US" dirty="0" smtClean="0"/>
              <a:t> 4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+N5678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 smtClean="0"/>
              <a:t> tựN1234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aseline="-250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lum bright="-2000" contrast="-2000"/>
          </a:blip>
          <a:srcRect/>
          <a:stretch>
            <a:fillRect/>
          </a:stretch>
        </p:blipFill>
        <p:spPr bwMode="auto">
          <a:xfrm>
            <a:off x="4648200" y="1295400"/>
            <a:ext cx="4267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1 khởi độ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610600" y="381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2000" contrast="-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2, Động tác tay.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-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:+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+ N1: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trái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,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, </a:t>
            </a:r>
            <a:r>
              <a:rPr lang="en-US" dirty="0" err="1" smtClean="0"/>
              <a:t>lòng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úp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endParaRPr lang="en-US" dirty="0" smtClean="0"/>
          </a:p>
          <a:p>
            <a:r>
              <a:rPr lang="en-US" dirty="0" smtClean="0"/>
              <a:t>+ N2: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vỗ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, </a:t>
            </a:r>
            <a:r>
              <a:rPr lang="en-US" dirty="0" err="1" smtClean="0"/>
              <a:t>mắt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+ N3: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ngực</a:t>
            </a:r>
            <a:r>
              <a:rPr lang="en-US" dirty="0" smtClean="0"/>
              <a:t>,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gập</a:t>
            </a:r>
            <a:r>
              <a:rPr lang="en-US" dirty="0" smtClean="0"/>
              <a:t> </a:t>
            </a:r>
            <a:r>
              <a:rPr lang="en-US" dirty="0" err="1" smtClean="0"/>
              <a:t>cẳng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sấp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+ N4: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 smtClean="0"/>
          </a:p>
          <a:p>
            <a:r>
              <a:rPr lang="en-US" dirty="0" smtClean="0"/>
              <a:t>+N5678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tưng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N1234</a:t>
            </a:r>
          </a:p>
          <a:p>
            <a:endParaRPr lang="en-US" dirty="0"/>
          </a:p>
        </p:txBody>
      </p:sp>
      <p:pic>
        <p:nvPicPr>
          <p:cNvPr id="6" name="Content Placeholder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lum bright="-2000" contrast="-2000"/>
          </a:blip>
          <a:srcRect/>
          <a:stretch>
            <a:fillRect/>
          </a:stretch>
        </p:blipFill>
        <p:spPr bwMode="auto">
          <a:xfrm>
            <a:off x="4648200" y="1371600"/>
            <a:ext cx="42672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2000" contrast="-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III,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-video</a:t>
            </a:r>
            <a:endParaRPr lang="en-US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353</Words>
  <Application>Microsoft Office PowerPoint</Application>
  <PresentationFormat>On-screen Show (4:3)</PresentationFormat>
  <Paragraphs>32</Paragraphs>
  <Slides>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Trường tiểu học Thạch Bàn A</vt:lpstr>
      <vt:lpstr>Tiết 2: Động tác vươn thở và động tác tay.</vt:lpstr>
      <vt:lpstr>II.Bài học</vt:lpstr>
      <vt:lpstr>1, Động tác vươn thở.</vt:lpstr>
      <vt:lpstr>Slide 5</vt:lpstr>
      <vt:lpstr>2, Động tác tay.</vt:lpstr>
      <vt:lpstr>Slide 7</vt:lpstr>
      <vt:lpstr>III, Thả lỏng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Thạch Bàn A</dc:title>
  <dc:creator>htc</dc:creator>
  <cp:lastModifiedBy>htc</cp:lastModifiedBy>
  <cp:revision>24</cp:revision>
  <dcterms:created xsi:type="dcterms:W3CDTF">2021-08-29T06:42:50Z</dcterms:created>
  <dcterms:modified xsi:type="dcterms:W3CDTF">2021-11-01T04:54:27Z</dcterms:modified>
</cp:coreProperties>
</file>