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7" r:id="rId2"/>
    <p:sldId id="257" r:id="rId3"/>
    <p:sldId id="274" r:id="rId4"/>
    <p:sldId id="265" r:id="rId5"/>
    <p:sldId id="266" r:id="rId6"/>
    <p:sldId id="267" r:id="rId7"/>
    <p:sldId id="268" r:id="rId8"/>
    <p:sldId id="269" r:id="rId9"/>
    <p:sldId id="271" r:id="rId10"/>
    <p:sldId id="278" r:id="rId11"/>
    <p:sldId id="276" r:id="rId12"/>
    <p:sldId id="273" r:id="rId13"/>
    <p:sldId id="279" r:id="rId14"/>
    <p:sldId id="281" r:id="rId15"/>
    <p:sldId id="282" r:id="rId16"/>
    <p:sldId id="283" r:id="rId17"/>
    <p:sldId id="284" r:id="rId18"/>
    <p:sldId id="285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CAB87-0574-4938-85DC-F974CBB2BB5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3804C-096B-4D0F-B2BB-6DA98F94A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36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1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0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6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1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6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0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5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6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0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3F848-622C-4B2C-8608-C34B9F512CB7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3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10" Type="http://schemas.openxmlformats.org/officeDocument/2006/relationships/image" Target="../media/image19.png"/><Relationship Id="rId4" Type="http://schemas.openxmlformats.org/officeDocument/2006/relationships/image" Target="../media/image15.gif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11" Type="http://schemas.microsoft.com/office/2007/relationships/hdphoto" Target="../media/hdphoto2.wdp"/><Relationship Id="rId5" Type="http://schemas.openxmlformats.org/officeDocument/2006/relationships/image" Target="../media/image15.gif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11" Type="http://schemas.microsoft.com/office/2007/relationships/hdphoto" Target="../media/hdphoto2.wdp"/><Relationship Id="rId5" Type="http://schemas.openxmlformats.org/officeDocument/2006/relationships/image" Target="../media/image15.gif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11" Type="http://schemas.microsoft.com/office/2007/relationships/hdphoto" Target="../media/hdphoto2.wdp"/><Relationship Id="rId5" Type="http://schemas.openxmlformats.org/officeDocument/2006/relationships/image" Target="../media/image15.gif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3472816" y="2131490"/>
            <a:ext cx="524637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vert="horz" lIns="114106" tIns="57053" rIns="114106" bIns="57053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3935730" y="3886200"/>
            <a:ext cx="432054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vert="horz" lIns="114106" tIns="57053" rIns="114106" bIns="57053" rtlCol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defTabSz="854689"/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863636" y="1631229"/>
            <a:ext cx="8725987" cy="2719016"/>
          </a:xfrm>
          <a:prstGeom prst="rect">
            <a:avLst/>
          </a:prstGeom>
          <a:noFill/>
          <a:ln w="9525">
            <a:noFill/>
          </a:ln>
        </p:spPr>
        <p:txBody>
          <a:bodyPr wrap="square" lIns="114114" tIns="57056" rIns="114114" bIns="57056">
            <a:spAutoFit/>
          </a:bodyPr>
          <a:lstStyle/>
          <a:p>
            <a:pPr algn="ctr" defTabSz="854689">
              <a:defRPr/>
            </a:pPr>
            <a:r>
              <a:rPr lang="en-US" sz="56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LỚP 1A1 ĐẾN VỚI TIẾT TOÁN</a:t>
            </a:r>
            <a:endParaRPr lang="en-US" sz="564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5730" y="4235517"/>
            <a:ext cx="5091163" cy="1053966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HƯỜNG</a:t>
            </a:r>
            <a:endParaRPr lang="en-US" sz="288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67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4" y="421781"/>
            <a:ext cx="10878355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7776" y="4213599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09513" y="4213598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01921" y="4194722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67436" y="2126940"/>
            <a:ext cx="1979023" cy="1813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06731" y="2508069"/>
            <a:ext cx="548640" cy="470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83128" y="2194176"/>
            <a:ext cx="1924850" cy="17458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93668" y="2508069"/>
            <a:ext cx="548640" cy="4702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25633" y="2560318"/>
            <a:ext cx="522515" cy="4702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68434" y="3344091"/>
            <a:ext cx="561703" cy="4963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26541" y="2097741"/>
            <a:ext cx="1922931" cy="181535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276165" y="2140388"/>
            <a:ext cx="1979023" cy="1813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852713" y="41867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>
            <a:off x="4208930" y="2312894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4953001" y="2814917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4944036" y="2281516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4195483" y="3388658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4186518" y="2868706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005918" y="2407023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83506" y="3204881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539123" y="2375646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108577" y="2393576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570695" y="3200396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139952" y="3177985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9466729" y="2447365"/>
            <a:ext cx="416859" cy="38996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iley Face 38"/>
          <p:cNvSpPr/>
          <p:nvPr/>
        </p:nvSpPr>
        <p:spPr>
          <a:xfrm>
            <a:off x="10219765" y="2474259"/>
            <a:ext cx="416859" cy="3899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9453283" y="3133165"/>
            <a:ext cx="416859" cy="3899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iley Face 40"/>
          <p:cNvSpPr/>
          <p:nvPr/>
        </p:nvSpPr>
        <p:spPr>
          <a:xfrm>
            <a:off x="10233213" y="3133165"/>
            <a:ext cx="416859" cy="3899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8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29554" y="245283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2562896" y="338654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9117" y="402322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n 5"/>
          <p:cNvSpPr/>
          <p:nvPr/>
        </p:nvSpPr>
        <p:spPr>
          <a:xfrm>
            <a:off x="257576" y="283334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n 6"/>
          <p:cNvSpPr/>
          <p:nvPr/>
        </p:nvSpPr>
        <p:spPr>
          <a:xfrm>
            <a:off x="2305319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Sun 7"/>
          <p:cNvSpPr/>
          <p:nvPr/>
        </p:nvSpPr>
        <p:spPr>
          <a:xfrm>
            <a:off x="4353062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Sun 8"/>
          <p:cNvSpPr/>
          <p:nvPr/>
        </p:nvSpPr>
        <p:spPr>
          <a:xfrm>
            <a:off x="6400805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Sun 9"/>
          <p:cNvSpPr/>
          <p:nvPr/>
        </p:nvSpPr>
        <p:spPr>
          <a:xfrm>
            <a:off x="8448548" y="2833348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Sun 10"/>
          <p:cNvSpPr/>
          <p:nvPr/>
        </p:nvSpPr>
        <p:spPr>
          <a:xfrm>
            <a:off x="10496291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9043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4123233" y="149958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2594" y="213453"/>
            <a:ext cx="1017431" cy="9541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5936" y="94759"/>
            <a:ext cx="944100" cy="107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5947" y="164905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47625" y="5735666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7625" y="2964316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58463" y="4383815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47625" y="1533889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2" t="23113" r="6795" b="8182"/>
          <a:stretch/>
        </p:blipFill>
        <p:spPr>
          <a:xfrm>
            <a:off x="4731075" y="1533889"/>
            <a:ext cx="7363943" cy="5149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20717" r="78891" b="58390"/>
          <a:stretch/>
        </p:blipFill>
        <p:spPr>
          <a:xfrm>
            <a:off x="368775" y="1332288"/>
            <a:ext cx="1712099" cy="1413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40419" r="80094" b="39894"/>
          <a:stretch/>
        </p:blipFill>
        <p:spPr>
          <a:xfrm>
            <a:off x="433408" y="2545295"/>
            <a:ext cx="1582832" cy="15828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60106" r="79865" b="19805"/>
          <a:stretch/>
        </p:blipFill>
        <p:spPr>
          <a:xfrm>
            <a:off x="410384" y="4294793"/>
            <a:ext cx="1584961" cy="14408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79391" r="78721" b="4538"/>
          <a:stretch/>
        </p:blipFill>
        <p:spPr>
          <a:xfrm>
            <a:off x="152594" y="5612534"/>
            <a:ext cx="1842751" cy="11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9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968487" y="2127984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CỦNG CỐ</a:t>
            </a:r>
            <a:endParaRPr lang="en-SG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0" y="334298"/>
            <a:ext cx="6231467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574385" y="5091612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6723" y="3337162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763042" y="5110994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32" y="3372238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689949" y="1596805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3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01" y="908297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10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574385" y="5091612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6723" y="3337162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763042" y="5110994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32" y="3372238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09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0" y="0"/>
            <a:ext cx="5935377" cy="2637183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1123255" y="1245700"/>
            <a:ext cx="930832" cy="923446"/>
          </a:xfrm>
          <a:prstGeom prst="rect">
            <a:avLst/>
          </a:prstGeom>
        </p:spPr>
      </p:pic>
      <p:pic>
        <p:nvPicPr>
          <p:cNvPr id="13" name="Picture 12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2262942" y="1298709"/>
            <a:ext cx="930832" cy="923446"/>
          </a:xfrm>
          <a:prstGeom prst="rect">
            <a:avLst/>
          </a:prstGeom>
        </p:spPr>
      </p:pic>
      <p:pic>
        <p:nvPicPr>
          <p:cNvPr id="16" name="Picture 15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3296611" y="1258952"/>
            <a:ext cx="930832" cy="923446"/>
          </a:xfrm>
          <a:prstGeom prst="rect">
            <a:avLst/>
          </a:prstGeom>
        </p:spPr>
      </p:pic>
      <p:pic>
        <p:nvPicPr>
          <p:cNvPr id="18" name="Picture 17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4277272" y="1232448"/>
            <a:ext cx="930832" cy="92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6" y="1209199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1114" y="3682364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745621" y="5101099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46" y="3361163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86653" y="5099919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456" y="3332135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09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" y="334298"/>
            <a:ext cx="5935377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1035423" y="779929"/>
            <a:ext cx="560935" cy="874059"/>
          </a:xfrm>
          <a:prstGeom prst="rect">
            <a:avLst/>
          </a:prstGeom>
        </p:spPr>
      </p:pic>
      <p:pic>
        <p:nvPicPr>
          <p:cNvPr id="13" name="Picture 12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1748117" y="739587"/>
            <a:ext cx="560935" cy="874059"/>
          </a:xfrm>
          <a:prstGeom prst="rect">
            <a:avLst/>
          </a:prstGeom>
        </p:spPr>
      </p:pic>
      <p:pic>
        <p:nvPicPr>
          <p:cNvPr id="16" name="Picture 15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2433917" y="726140"/>
            <a:ext cx="560935" cy="874059"/>
          </a:xfrm>
          <a:prstGeom prst="rect">
            <a:avLst/>
          </a:prstGeom>
        </p:spPr>
      </p:pic>
      <p:pic>
        <p:nvPicPr>
          <p:cNvPr id="18" name="Picture 17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3146611" y="712693"/>
            <a:ext cx="560935" cy="874059"/>
          </a:xfrm>
          <a:prstGeom prst="rect">
            <a:avLst/>
          </a:prstGeom>
        </p:spPr>
      </p:pic>
      <p:pic>
        <p:nvPicPr>
          <p:cNvPr id="19" name="Picture 18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3845858" y="753034"/>
            <a:ext cx="560935" cy="874059"/>
          </a:xfrm>
          <a:prstGeom prst="rect">
            <a:avLst/>
          </a:prstGeom>
        </p:spPr>
      </p:pic>
      <p:pic>
        <p:nvPicPr>
          <p:cNvPr id="20" name="Picture 19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4639234" y="658905"/>
            <a:ext cx="560935" cy="8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6" y="1209199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1114" y="3682364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745621" y="5101099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46" y="3361163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86653" y="5099919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456" y="3332135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09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" y="334298"/>
            <a:ext cx="5935377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79612" y="649941"/>
            <a:ext cx="1550894" cy="1550894"/>
            <a:chOff x="479612" y="649941"/>
            <a:chExt cx="1550894" cy="1550894"/>
          </a:xfrm>
        </p:grpSpPr>
        <p:pic>
          <p:nvPicPr>
            <p:cNvPr id="21" name="Picture 20" descr="cà chua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612" y="649941"/>
              <a:ext cx="1550894" cy="1550894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699247" y="1089211"/>
              <a:ext cx="1129553" cy="8337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?</a:t>
              </a:r>
              <a:endParaRPr lang="en-US" sz="3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039471" y="663388"/>
            <a:ext cx="1550894" cy="1550894"/>
            <a:chOff x="479612" y="649941"/>
            <a:chExt cx="1550894" cy="1550894"/>
          </a:xfrm>
        </p:grpSpPr>
        <p:pic>
          <p:nvPicPr>
            <p:cNvPr id="30" name="Picture 29" descr="cà chua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612" y="649941"/>
              <a:ext cx="1550894" cy="1550894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699247" y="1089211"/>
              <a:ext cx="1129553" cy="8337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5</a:t>
              </a:r>
              <a:endParaRPr lang="en-US" sz="3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599329" y="703729"/>
            <a:ext cx="1550894" cy="1550894"/>
            <a:chOff x="479612" y="649941"/>
            <a:chExt cx="1550894" cy="1550894"/>
          </a:xfrm>
        </p:grpSpPr>
        <p:pic>
          <p:nvPicPr>
            <p:cNvPr id="33" name="Picture 32" descr="cà chua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612" y="649941"/>
              <a:ext cx="1550894" cy="1550894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699247" y="1089211"/>
              <a:ext cx="1129553" cy="8337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4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915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i 4,5.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3572" y="1432616"/>
            <a:ext cx="7476951" cy="4491106"/>
          </a:xfrm>
        </p:spPr>
      </p:pic>
      <p:sp>
        <p:nvSpPr>
          <p:cNvPr id="5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114261" y="577479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  <a:endParaRPr lang="en-SG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DẶN DÒ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7818" y="1593272"/>
            <a:ext cx="11333018" cy="34220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6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</a:p>
          <a:p>
            <a:pPr marL="0" indent="0">
              <a:buNone/>
            </a:pPr>
            <a:endParaRPr lang="en-US" sz="6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7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4, 5, 6</a:t>
            </a:r>
          </a:p>
          <a:p>
            <a:pPr marL="0" indent="0">
              <a:buNone/>
            </a:pPr>
            <a:endParaRPr lang="en-US" sz="7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5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310" y="1690672"/>
            <a:ext cx="7434133" cy="11040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1:KHỞI ĐỘNG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6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87148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9177" y="1241093"/>
            <a:ext cx="2833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74" y="928255"/>
            <a:ext cx="8139544" cy="59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55562" y="589200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55562" y="2719637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55562" y="4835096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t="57401" r="68725" b="16967"/>
          <a:stretch/>
        </p:blipFill>
        <p:spPr>
          <a:xfrm>
            <a:off x="474471" y="4675900"/>
            <a:ext cx="3848053" cy="19797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t="33490" r="67020" b="40046"/>
          <a:stretch/>
        </p:blipFill>
        <p:spPr>
          <a:xfrm>
            <a:off x="450275" y="2520819"/>
            <a:ext cx="3872250" cy="18385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11131" r="69984" b="65718"/>
          <a:stretch/>
        </p:blipFill>
        <p:spPr>
          <a:xfrm>
            <a:off x="450275" y="367221"/>
            <a:ext cx="3872250" cy="179163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198934" y="1198419"/>
            <a:ext cx="2992828" cy="512618"/>
            <a:chOff x="5198934" y="1198419"/>
            <a:chExt cx="2992828" cy="512618"/>
          </a:xfrm>
        </p:grpSpPr>
        <p:sp>
          <p:nvSpPr>
            <p:cNvPr id="7" name="Oval 6"/>
            <p:cNvSpPr/>
            <p:nvPr/>
          </p:nvSpPr>
          <p:spPr>
            <a:xfrm>
              <a:off x="5198934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009685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823384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651435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8" t="17595" r="16159" b="67422"/>
          <a:stretch/>
        </p:blipFill>
        <p:spPr>
          <a:xfrm>
            <a:off x="10551361" y="999957"/>
            <a:ext cx="796413" cy="7481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2" t="41949" r="16106" b="42450"/>
          <a:stretch/>
        </p:blipFill>
        <p:spPr>
          <a:xfrm>
            <a:off x="10604151" y="3172826"/>
            <a:ext cx="771806" cy="7550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1" t="66948" r="16043" b="17224"/>
          <a:stretch/>
        </p:blipFill>
        <p:spPr>
          <a:xfrm>
            <a:off x="10618907" y="5338011"/>
            <a:ext cx="802801" cy="77986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827571" y="3440073"/>
            <a:ext cx="3499008" cy="512618"/>
            <a:chOff x="4827571" y="3440073"/>
            <a:chExt cx="3499008" cy="512618"/>
          </a:xfrm>
        </p:grpSpPr>
        <p:sp>
          <p:nvSpPr>
            <p:cNvPr id="8" name="Oval 7"/>
            <p:cNvSpPr/>
            <p:nvPr/>
          </p:nvSpPr>
          <p:spPr>
            <a:xfrm>
              <a:off x="5569527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262274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018006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786252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27571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488878" y="5665799"/>
            <a:ext cx="4575739" cy="512618"/>
            <a:chOff x="4488878" y="5665799"/>
            <a:chExt cx="4575739" cy="512618"/>
          </a:xfrm>
        </p:grpSpPr>
        <p:sp>
          <p:nvSpPr>
            <p:cNvPr id="11" name="Oval 10"/>
            <p:cNvSpPr/>
            <p:nvPr/>
          </p:nvSpPr>
          <p:spPr>
            <a:xfrm>
              <a:off x="4488878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320150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151422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861746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693018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524290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03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26917" y="2077658"/>
            <a:ext cx="2209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986" y="229088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4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ướng dẫn viết số 4 (cỡ nhỏ) - _Kiến thức Tiểu học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9302" y="0"/>
            <a:ext cx="7707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7010" y="323259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5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09361" y="1907353"/>
            <a:ext cx="2057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5</a:t>
            </a:r>
          </a:p>
        </p:txBody>
      </p:sp>
      <p:pic>
        <p:nvPicPr>
          <p:cNvPr id="6" name="Hướng dẫn viết số 5 (cỡ nhỏ) - _Kiến thức Tiểu học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9910" y="0"/>
            <a:ext cx="7186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560" y="129341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6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55442" y="1727915"/>
            <a:ext cx="2057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6</a:t>
            </a:r>
          </a:p>
        </p:txBody>
      </p:sp>
      <p:pic>
        <p:nvPicPr>
          <p:cNvPr id="5" name="Hướng dẫn viết số 6 (cỡ nhỏ) - _Kiến thức Tiểu học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4252" y="0"/>
            <a:ext cx="6177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6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5" y="42178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9866" y="4854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4643905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9691348" y="46439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60074" y="4665370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799268" y="156082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 t="23864" r="62638" b="24161"/>
          <a:stretch/>
        </p:blipFill>
        <p:spPr>
          <a:xfrm>
            <a:off x="1313645" y="1965788"/>
            <a:ext cx="2615973" cy="2223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9" t="22256" r="5816" b="23585"/>
          <a:stretch/>
        </p:blipFill>
        <p:spPr>
          <a:xfrm>
            <a:off x="8120420" y="2083967"/>
            <a:ext cx="3158651" cy="2128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7" t="21555" r="35813" b="26907"/>
          <a:stretch/>
        </p:blipFill>
        <p:spPr>
          <a:xfrm>
            <a:off x="4540874" y="2127753"/>
            <a:ext cx="2968290" cy="20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177</Words>
  <Application>Microsoft Office PowerPoint</Application>
  <PresentationFormat>Widescreen</PresentationFormat>
  <Paragraphs>68</Paragraphs>
  <Slides>19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HOẠT ĐỘNG 1:KHỞI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DẶN DÒ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Windows User</dc:creator>
  <cp:lastModifiedBy>MTC</cp:lastModifiedBy>
  <cp:revision>98</cp:revision>
  <dcterms:created xsi:type="dcterms:W3CDTF">2020-08-10T02:36:48Z</dcterms:created>
  <dcterms:modified xsi:type="dcterms:W3CDTF">2021-10-29T02:26:00Z</dcterms:modified>
</cp:coreProperties>
</file>