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355" r:id="rId2"/>
    <p:sldId id="353" r:id="rId3"/>
    <p:sldId id="256" r:id="rId4"/>
    <p:sldId id="257" r:id="rId5"/>
    <p:sldId id="330" r:id="rId6"/>
    <p:sldId id="351" r:id="rId7"/>
    <p:sldId id="331" r:id="rId8"/>
    <p:sldId id="332" r:id="rId9"/>
    <p:sldId id="333" r:id="rId10"/>
    <p:sldId id="354" r:id="rId11"/>
    <p:sldId id="319" r:id="rId12"/>
    <p:sldId id="335" r:id="rId13"/>
    <p:sldId id="336" r:id="rId14"/>
    <p:sldId id="309" r:id="rId15"/>
    <p:sldId id="344" r:id="rId16"/>
    <p:sldId id="345" r:id="rId17"/>
    <p:sldId id="346" r:id="rId18"/>
    <p:sldId id="347" r:id="rId19"/>
    <p:sldId id="348" r:id="rId20"/>
    <p:sldId id="350" r:id="rId21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宋体" panose="02010600030101010101" pitchFamily="2" charset="-122"/>
      <p:regular r:id="rId27"/>
    </p:embeddedFont>
    <p:embeddedFont>
      <p:font typeface=".VnAvant" panose="020B7200000000000000" pitchFamily="34" charset="0"/>
      <p:regular r:id="rId28"/>
      <p:bold r:id="rId29"/>
      <p:italic r:id="rId30"/>
      <p:bold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FFCC"/>
    <a:srgbClr val="006600"/>
    <a:srgbClr val="FFCCFF"/>
    <a:srgbClr val="FFFF99"/>
    <a:srgbClr val="00CCFF"/>
    <a:srgbClr val="FF66FF"/>
    <a:srgbClr val="0066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9" d="100"/>
          <a:sy n="79" d="100"/>
        </p:scale>
        <p:origin x="1284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653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40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gif"/><Relationship Id="rId12" Type="http://schemas.openxmlformats.org/officeDocument/2006/relationships/image" Target="../media/image2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gif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0.gif"/><Relationship Id="rId18" Type="http://schemas.openxmlformats.org/officeDocument/2006/relationships/image" Target="../media/image33.jpeg"/><Relationship Id="rId3" Type="http://schemas.openxmlformats.org/officeDocument/2006/relationships/audio" Target="../media/audio2.wav"/><Relationship Id="rId21" Type="http://schemas.microsoft.com/office/2007/relationships/hdphoto" Target="../media/hdphoto5.wdp"/><Relationship Id="rId7" Type="http://schemas.microsoft.com/office/2007/relationships/hdphoto" Target="../media/hdphoto3.wdp"/><Relationship Id="rId12" Type="http://schemas.openxmlformats.org/officeDocument/2006/relationships/image" Target="../media/image29.gif"/><Relationship Id="rId17" Type="http://schemas.openxmlformats.org/officeDocument/2006/relationships/image" Target="../media/image32.gif"/><Relationship Id="rId2" Type="http://schemas.openxmlformats.org/officeDocument/2006/relationships/audio" Target="../media/audio1.wav"/><Relationship Id="rId16" Type="http://schemas.openxmlformats.org/officeDocument/2006/relationships/image" Target="../media/image20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28.gif"/><Relationship Id="rId5" Type="http://schemas.openxmlformats.org/officeDocument/2006/relationships/audio" Target="../media/audio4.wav"/><Relationship Id="rId15" Type="http://schemas.microsoft.com/office/2007/relationships/hdphoto" Target="../media/hdphoto4.wdp"/><Relationship Id="rId10" Type="http://schemas.openxmlformats.org/officeDocument/2006/relationships/image" Target="../media/image16.gif"/><Relationship Id="rId19" Type="http://schemas.openxmlformats.org/officeDocument/2006/relationships/image" Target="../media/image34.png"/><Relationship Id="rId4" Type="http://schemas.openxmlformats.org/officeDocument/2006/relationships/audio" Target="../media/audio3.wav"/><Relationship Id="rId9" Type="http://schemas.openxmlformats.org/officeDocument/2006/relationships/image" Target="../media/image17.gif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0.gif"/><Relationship Id="rId18" Type="http://schemas.openxmlformats.org/officeDocument/2006/relationships/image" Target="../media/image37.jpg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29.gif"/><Relationship Id="rId17" Type="http://schemas.openxmlformats.org/officeDocument/2006/relationships/image" Target="../media/image36.gif"/><Relationship Id="rId2" Type="http://schemas.openxmlformats.org/officeDocument/2006/relationships/audio" Target="../media/audio1.wav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28.gif"/><Relationship Id="rId5" Type="http://schemas.openxmlformats.org/officeDocument/2006/relationships/audio" Target="../media/audio3.wav"/><Relationship Id="rId15" Type="http://schemas.microsoft.com/office/2007/relationships/hdphoto" Target="../media/hdphoto4.wdp"/><Relationship Id="rId10" Type="http://schemas.openxmlformats.org/officeDocument/2006/relationships/image" Target="../media/image16.gif"/><Relationship Id="rId19" Type="http://schemas.openxmlformats.org/officeDocument/2006/relationships/image" Target="../media/image38.jpeg"/><Relationship Id="rId4" Type="http://schemas.openxmlformats.org/officeDocument/2006/relationships/audio" Target="../media/audio2.wav"/><Relationship Id="rId9" Type="http://schemas.openxmlformats.org/officeDocument/2006/relationships/image" Target="../media/image17.gif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1.png"/><Relationship Id="rId1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12" Type="http://schemas.openxmlformats.org/officeDocument/2006/relationships/image" Target="../media/image29.gif"/><Relationship Id="rId17" Type="http://schemas.openxmlformats.org/officeDocument/2006/relationships/image" Target="../media/image40.png"/><Relationship Id="rId2" Type="http://schemas.openxmlformats.org/officeDocument/2006/relationships/audio" Target="../media/audio1.wav"/><Relationship Id="rId16" Type="http://schemas.openxmlformats.org/officeDocument/2006/relationships/image" Target="../media/image39.gif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8.gif"/><Relationship Id="rId5" Type="http://schemas.openxmlformats.org/officeDocument/2006/relationships/image" Target="../media/image33.jpeg"/><Relationship Id="rId15" Type="http://schemas.openxmlformats.org/officeDocument/2006/relationships/image" Target="../media/image20.png"/><Relationship Id="rId10" Type="http://schemas.openxmlformats.org/officeDocument/2006/relationships/image" Target="../media/image16.gif"/><Relationship Id="rId19" Type="http://schemas.openxmlformats.org/officeDocument/2006/relationships/image" Target="../media/image42.png"/><Relationship Id="rId4" Type="http://schemas.openxmlformats.org/officeDocument/2006/relationships/audio" Target="../media/audio3.wav"/><Relationship Id="rId9" Type="http://schemas.openxmlformats.org/officeDocument/2006/relationships/image" Target="../media/image17.gif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6.wmf"/><Relationship Id="rId5" Type="http://schemas.openxmlformats.org/officeDocument/2006/relationships/image" Target="../media/image45.gif"/><Relationship Id="rId4" Type="http://schemas.openxmlformats.org/officeDocument/2006/relationships/image" Target="../media/image4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2386013" y="1776241"/>
            <a:ext cx="4371975" cy="122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vert="horz" lIns="95088" tIns="47544" rIns="95088" bIns="47544" rtlCol="0" anchor="ctr" anchorCtr="0">
            <a:normAutofit/>
          </a:bodyPr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2771775" y="3238500"/>
            <a:ext cx="3600450" cy="14605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vert="horz" lIns="95088" tIns="47544" rIns="95088" bIns="47544" rtlCol="0">
            <a:normAutofit/>
          </a:bodyPr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defTabSz="712241"/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1045030" y="1359357"/>
            <a:ext cx="7271656" cy="2265847"/>
          </a:xfrm>
          <a:prstGeom prst="rect">
            <a:avLst/>
          </a:prstGeom>
          <a:noFill/>
          <a:ln w="9525">
            <a:noFill/>
          </a:ln>
        </p:spPr>
        <p:txBody>
          <a:bodyPr wrap="square" lIns="95095" tIns="47547" rIns="95095" bIns="47547">
            <a:spAutoFit/>
          </a:bodyPr>
          <a:lstStyle/>
          <a:p>
            <a:pPr algn="ctr" defTabSz="712241">
              <a:defRPr/>
            </a:pPr>
            <a:r>
              <a:rPr lang="en-US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</a:t>
            </a:r>
            <a:r>
              <a:rPr lang="en-US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LỚP 1A2 </a:t>
            </a:r>
            <a:r>
              <a:rPr lang="en-US" sz="4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TOÁN</a:t>
            </a:r>
            <a:endParaRPr lang="en-US" sz="4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1775" y="3529597"/>
            <a:ext cx="4242636" cy="878305"/>
          </a:xfrm>
          <a:prstGeom prst="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LÊ MINH NGUYỆT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415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030514" y="1342572"/>
            <a:ext cx="7003143" cy="2039257"/>
          </a:xfrm>
          <a:prstGeom prst="flowChartTerminator">
            <a:avLst/>
          </a:prstGeom>
          <a:solidFill>
            <a:srgbClr val="99FFCC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5313" y="1866763"/>
            <a:ext cx="6480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9" y="937121"/>
            <a:ext cx="8753474" cy="161108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74168" y="228730"/>
            <a:ext cx="8709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571" y="2909164"/>
            <a:ext cx="435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571" y="3741084"/>
            <a:ext cx="5120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571" y="4508835"/>
            <a:ext cx="5413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908" y="2939941"/>
            <a:ext cx="579895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1999" y="2907414"/>
            <a:ext cx="72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41933" y="3771861"/>
            <a:ext cx="579895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Đ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46536" y="4523951"/>
            <a:ext cx="579895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3831" y="3748698"/>
            <a:ext cx="72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3626" y="4509437"/>
            <a:ext cx="72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78762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113" y="85057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62"/>
          <a:stretch/>
        </p:blipFill>
        <p:spPr>
          <a:xfrm>
            <a:off x="1161134" y="1117596"/>
            <a:ext cx="2699656" cy="33679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1"/>
          <a:stretch/>
        </p:blipFill>
        <p:spPr>
          <a:xfrm>
            <a:off x="5704115" y="1175658"/>
            <a:ext cx="2484437" cy="33963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flipH="1">
            <a:off x="1045018" y="972453"/>
            <a:ext cx="2815772" cy="3265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655" y="41515"/>
            <a:ext cx="63282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55" y="533958"/>
            <a:ext cx="5905474" cy="32397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03335" y="3683675"/>
            <a:ext cx="6398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xẻng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xẻng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23417" y="3802738"/>
            <a:ext cx="508000" cy="5515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23417" y="4426840"/>
            <a:ext cx="508000" cy="5515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23430" y="5054595"/>
            <a:ext cx="508000" cy="5515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59698" y="3831066"/>
            <a:ext cx="435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972" y="4455168"/>
            <a:ext cx="435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6972" y="5054595"/>
            <a:ext cx="435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44229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456812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456812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471326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A                    B                      C     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A                        B 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10043" y="93514"/>
            <a:ext cx="7130655" cy="806371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729956" y="148167"/>
            <a:ext cx="7065203" cy="635604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So </a:t>
            </a:r>
            <a:r>
              <a:rPr lang="en-US" sz="3600" b="1" dirty="0" err="1" smtClean="0">
                <a:solidFill>
                  <a:srgbClr val="FFFF00"/>
                </a:solidFill>
              </a:rPr>
              <a:t>sánh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bên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nào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ít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hơn</a:t>
            </a:r>
            <a:r>
              <a:rPr lang="en-US" sz="3600" b="1" dirty="0" smtClean="0">
                <a:solidFill>
                  <a:srgbClr val="FFFF00"/>
                </a:solidFill>
              </a:rPr>
              <a:t>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355398" y="1155615"/>
            <a:ext cx="21554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382111" y="2169149"/>
            <a:ext cx="215546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xô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88602" y="2311445"/>
            <a:ext cx="3511076" cy="981141"/>
            <a:chOff x="5137674" y="1172014"/>
            <a:chExt cx="2785050" cy="711154"/>
          </a:xfrm>
        </p:grpSpPr>
        <p:pic>
          <p:nvPicPr>
            <p:cNvPr id="1026" name="Picture 2" descr="MÁY VỆ SINH CÔNG NGHIỆP và Dụng cụ vệ sinh hà nội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7674" y="1177879"/>
              <a:ext cx="705289" cy="70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MÁY VỆ SINH CÔNG NGHIỆP và Dụng cụ vệ sinh hà nội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155" y="1175703"/>
              <a:ext cx="705289" cy="70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MÁY VỆ SINH CÔNG NGHIỆP và Dụng cụ vệ sinh hà nội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444" y="1177879"/>
              <a:ext cx="705289" cy="70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MÁY VỆ SINH CÔNG NGHIỆP và Dụng cụ vệ sinh hà nội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435" y="1172014"/>
              <a:ext cx="705289" cy="705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028948" y="924131"/>
            <a:ext cx="3811750" cy="1245017"/>
            <a:chOff x="4984925" y="1833490"/>
            <a:chExt cx="3886173" cy="985914"/>
          </a:xfrm>
        </p:grpSpPr>
        <p:pic>
          <p:nvPicPr>
            <p:cNvPr id="1028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4984925" y="1841138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5697764" y="1841138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6483787" y="1833490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7258622" y="1833490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Hướng Dẫn Cách Vẽ Bông Hoa Đẹp | Hướng Dẫn Đơn Giản, Chi Tiết ...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556" b="100000" l="26172" r="71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6" r="27666"/>
            <a:stretch/>
          </p:blipFill>
          <p:spPr bwMode="auto">
            <a:xfrm>
              <a:off x="8064860" y="1833490"/>
              <a:ext cx="806238" cy="97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665" y="2846685"/>
            <a:ext cx="1374178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52744" y="35459"/>
            <a:ext cx="7060524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909524" y="90111"/>
            <a:ext cx="6900149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hay so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00798" y="1103798"/>
            <a:ext cx="218069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A. </a:t>
            </a:r>
            <a:r>
              <a:rPr lang="en-US" sz="2400" b="1" dirty="0" err="1" smtClean="0">
                <a:solidFill>
                  <a:schemeClr val="bg1"/>
                </a:solidFill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nhau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1527934" y="1921604"/>
            <a:ext cx="214953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B. </a:t>
            </a:r>
            <a:r>
              <a:rPr lang="en-US" sz="2400" b="1" dirty="0" err="1" smtClean="0">
                <a:solidFill>
                  <a:schemeClr val="bg1"/>
                </a:solidFill>
              </a:rPr>
              <a:t>Ít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hơn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27934" y="2730573"/>
            <a:ext cx="2149534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C. </a:t>
            </a:r>
            <a:r>
              <a:rPr lang="en-US" sz="2400" b="1" dirty="0" err="1" smtClean="0">
                <a:solidFill>
                  <a:schemeClr val="bg1"/>
                </a:solidFill>
              </a:rPr>
              <a:t>Nhiều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hơn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Vẽ trang trí cái bát (tiết 2)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9648" r="10059" b="8126"/>
          <a:stretch/>
        </p:blipFill>
        <p:spPr>
          <a:xfrm>
            <a:off x="3851948" y="1269225"/>
            <a:ext cx="2093771" cy="213160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13786" r="15066" b="10524"/>
          <a:stretch/>
        </p:blipFill>
        <p:spPr>
          <a:xfrm>
            <a:off x="6125029" y="1298911"/>
            <a:ext cx="2888345" cy="210191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14" y="2803220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89" y="5228167"/>
            <a:ext cx="8188723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74209" y="93515"/>
            <a:ext cx="7355171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737682" y="148167"/>
            <a:ext cx="7188103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</a:rPr>
              <a:t>Em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hãy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cho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biết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cốc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màu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nào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nhiều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hơn</a:t>
            </a:r>
            <a:r>
              <a:rPr lang="en-US" sz="3200" b="1" dirty="0" smtClean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091639" y="1176369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A. </a:t>
            </a:r>
            <a:r>
              <a:rPr lang="en-US" sz="2400" b="1" dirty="0" err="1" smtClean="0">
                <a:solidFill>
                  <a:schemeClr val="bg1"/>
                </a:solidFill>
              </a:rPr>
              <a:t>Màu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xanh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084441" y="1956213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B. </a:t>
            </a:r>
            <a:r>
              <a:rPr lang="en-US" sz="2400" b="1" dirty="0" err="1" smtClean="0">
                <a:solidFill>
                  <a:schemeClr val="bg1"/>
                </a:solidFill>
              </a:rPr>
              <a:t>Màu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Bevel 41"/>
          <p:cNvSpPr/>
          <p:nvPr/>
        </p:nvSpPr>
        <p:spPr>
          <a:xfrm>
            <a:off x="2124143" y="2736058"/>
            <a:ext cx="225995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C. </a:t>
            </a:r>
            <a:r>
              <a:rPr lang="en-US" sz="2400" b="1" dirty="0" err="1" smtClean="0">
                <a:solidFill>
                  <a:schemeClr val="bg1"/>
                </a:solidFill>
              </a:rPr>
              <a:t>Màu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hồng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Ca Uống Nước Color Nhiều Cảm Xúc Chính Hãng Tashuan (Combo 4 caí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242174" y="1112002"/>
            <a:ext cx="3162867" cy="2196015"/>
            <a:chOff x="4891557" y="1242628"/>
            <a:chExt cx="3565908" cy="266199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9" t="11538" r="7654" b="14488"/>
            <a:stretch/>
          </p:blipFill>
          <p:spPr bwMode="auto">
            <a:xfrm>
              <a:off x="4891557" y="1242628"/>
              <a:ext cx="1809378" cy="131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9" t="11538" r="7654" b="14488"/>
            <a:stretch/>
          </p:blipFill>
          <p:spPr bwMode="auto">
            <a:xfrm>
              <a:off x="6704896" y="2533897"/>
              <a:ext cx="1752569" cy="1370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89" t="5856" r="7654" b="8680"/>
            <a:stretch/>
          </p:blipFill>
          <p:spPr bwMode="auto">
            <a:xfrm>
              <a:off x="6700935" y="1242628"/>
              <a:ext cx="1756530" cy="1312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13" t="8912" r="11142" b="11916"/>
            <a:stretch/>
          </p:blipFill>
          <p:spPr bwMode="auto">
            <a:xfrm>
              <a:off x="4891558" y="2555071"/>
              <a:ext cx="1809378" cy="1349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35313" y="566055"/>
            <a:ext cx="6255657" cy="1756228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7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7" y="2946400"/>
            <a:ext cx="850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943429" y="827311"/>
            <a:ext cx="7489371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NHIỀU HƠN - ÍT HƠN - BẰNG NHAU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07790"/>
            <a:ext cx="9141569" cy="51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0" y="698860"/>
            <a:ext cx="9143999" cy="494719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41515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69" y="698860"/>
            <a:ext cx="5805713" cy="494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>
            <p:custDataLst>
              <p:tags r:id="rId1"/>
            </p:custDataLst>
          </p:nvPr>
        </p:nvSpPr>
        <p:spPr>
          <a:xfrm>
            <a:off x="14514" y="4209143"/>
            <a:ext cx="9067800" cy="146594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800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gấu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bộ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cốc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56" y="0"/>
            <a:ext cx="6516915" cy="422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49734"/>
            <a:ext cx="9141569" cy="51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49734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51332"/>
            <a:ext cx="8882742" cy="496569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487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680360"/>
            <a:ext cx="4404527" cy="2506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954" y="680360"/>
            <a:ext cx="4117217" cy="2477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13" y="3186971"/>
            <a:ext cx="4390569" cy="243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4248"/>
            <a:ext cx="9141569" cy="515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6424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3" y="640804"/>
            <a:ext cx="8868228" cy="4976224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5602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5" y="1697417"/>
            <a:ext cx="5109028" cy="301972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Line Callout 1 12"/>
          <p:cNvSpPr/>
          <p:nvPr/>
        </p:nvSpPr>
        <p:spPr>
          <a:xfrm>
            <a:off x="6328236" y="970960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252125"/>
              <a:gd name="adj4" fmla="val -103335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6916061" y="2619077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140361"/>
              <a:gd name="adj4" fmla="val -107433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36818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3" y="742402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41515"/>
            <a:ext cx="368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7" y="1635458"/>
            <a:ext cx="5261432" cy="313974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Line Callout 1 14"/>
          <p:cNvSpPr/>
          <p:nvPr/>
        </p:nvSpPr>
        <p:spPr>
          <a:xfrm>
            <a:off x="6480623" y="1054887"/>
            <a:ext cx="1923147" cy="493486"/>
          </a:xfrm>
          <a:prstGeom prst="borderCallout1">
            <a:avLst>
              <a:gd name="adj1" fmla="val 18750"/>
              <a:gd name="adj2" fmla="val -8333"/>
              <a:gd name="adj3" fmla="val 234478"/>
              <a:gd name="adj4" fmla="val -54974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6662066" y="3575044"/>
            <a:ext cx="1886847" cy="493486"/>
          </a:xfrm>
          <a:prstGeom prst="borderCallout1">
            <a:avLst>
              <a:gd name="adj1" fmla="val 18750"/>
              <a:gd name="adj2" fmla="val -8333"/>
              <a:gd name="adj3" fmla="val -39051"/>
              <a:gd name="adj4" fmla="val -97597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Ít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hơn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49734"/>
            <a:ext cx="9141569" cy="517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549734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40804"/>
            <a:ext cx="8868228" cy="499073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56029"/>
            <a:ext cx="359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85" y="1782303"/>
            <a:ext cx="4441370" cy="263003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" name="Line Callout 1 15"/>
          <p:cNvSpPr/>
          <p:nvPr/>
        </p:nvSpPr>
        <p:spPr>
          <a:xfrm flipH="1">
            <a:off x="215958" y="1079679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187420"/>
              <a:gd name="adj4" fmla="val -68908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7126522" y="3676647"/>
            <a:ext cx="1770742" cy="493486"/>
          </a:xfrm>
          <a:prstGeom prst="borderCallout1">
            <a:avLst>
              <a:gd name="adj1" fmla="val 18750"/>
              <a:gd name="adj2" fmla="val -8333"/>
              <a:gd name="adj3" fmla="val -100815"/>
              <a:gd name="adj4" fmla="val -86121"/>
            </a:avLst>
          </a:prstGeom>
          <a:solidFill>
            <a:srgbClr val="00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nhau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2826</TotalTime>
  <Words>376</Words>
  <Application>Microsoft Office PowerPoint</Application>
  <PresentationFormat>On-screen Show (16:10)</PresentationFormat>
  <Paragraphs>63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Times New Roman</vt:lpstr>
      <vt:lpstr>Arial</vt:lpstr>
      <vt:lpstr>宋体</vt:lpstr>
      <vt:lpstr>.VnAvant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MTC</cp:lastModifiedBy>
  <cp:revision>277</cp:revision>
  <dcterms:created xsi:type="dcterms:W3CDTF">2020-02-10T09:35:50Z</dcterms:created>
  <dcterms:modified xsi:type="dcterms:W3CDTF">2021-10-29T02:13:36Z</dcterms:modified>
</cp:coreProperties>
</file>