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9"/>
  </p:notesMasterIdLst>
  <p:sldIdLst>
    <p:sldId id="269" r:id="rId2"/>
    <p:sldId id="316" r:id="rId3"/>
    <p:sldId id="317" r:id="rId4"/>
    <p:sldId id="318" r:id="rId5"/>
    <p:sldId id="306" r:id="rId6"/>
    <p:sldId id="319" r:id="rId7"/>
    <p:sldId id="308" r:id="rId8"/>
    <p:sldId id="309" r:id="rId9"/>
    <p:sldId id="307" r:id="rId10"/>
    <p:sldId id="320" r:id="rId11"/>
    <p:sldId id="259" r:id="rId12"/>
    <p:sldId id="321" r:id="rId13"/>
    <p:sldId id="322" r:id="rId14"/>
    <p:sldId id="323" r:id="rId15"/>
    <p:sldId id="324" r:id="rId16"/>
    <p:sldId id="282" r:id="rId17"/>
    <p:sldId id="279" r:id="rId18"/>
  </p:sldIdLst>
  <p:sldSz cx="9144000" cy="5143500" type="screen16x9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C6C34-7E37-7D5A-EC67-860F6B55BC5F}" v="2" dt="2020-08-10T15:13:42.094"/>
    <p1510:client id="{6C9B294E-4BA9-413A-8FC9-7C6835BB56B8}" v="1" dt="2020-08-11T05:27:47.389"/>
    <p1510:client id="{A77E535D-64B8-4849-8373-C9856491E641}" v="4" dt="2020-08-10T22:19:04.1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3" autoAdjust="0"/>
    <p:restoredTop sz="94660"/>
  </p:normalViewPr>
  <p:slideViewPr>
    <p:cSldViewPr>
      <p:cViewPr varScale="1">
        <p:scale>
          <a:sx n="93" d="100"/>
          <a:sy n="93" d="100"/>
        </p:scale>
        <p:origin x="70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a3d25e8665d24784db8b40b5b60cda1a191872e911952b607f7675fb564fa7e5::" providerId="AD" clId="Web-{A77E535D-64B8-4849-8373-C9856491E641}"/>
    <pc:docChg chg="modSld">
      <pc:chgData name="Người dùng Khách" userId="S::urn:spo:anon#a3d25e8665d24784db8b40b5b60cda1a191872e911952b607f7675fb564fa7e5::" providerId="AD" clId="Web-{A77E535D-64B8-4849-8373-C9856491E641}" dt="2020-08-10T22:19:04.132" v="3" actId="1076"/>
      <pc:docMkLst>
        <pc:docMk/>
      </pc:docMkLst>
      <pc:sldChg chg="modSp">
        <pc:chgData name="Người dùng Khách" userId="S::urn:spo:anon#a3d25e8665d24784db8b40b5b60cda1a191872e911952b607f7675fb564fa7e5::" providerId="AD" clId="Web-{A77E535D-64B8-4849-8373-C9856491E641}" dt="2020-08-10T22:18:19.069" v="2" actId="1076"/>
        <pc:sldMkLst>
          <pc:docMk/>
          <pc:sldMk cId="2927387076" sldId="276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8:19.069" v="2" actId="1076"/>
          <ac:picMkLst>
            <pc:docMk/>
            <pc:sldMk cId="2927387076" sldId="276"/>
            <ac:picMk id="2" creationId="{00000000-0000-0000-0000-000000000000}"/>
          </ac:picMkLst>
        </pc:picChg>
      </pc:sldChg>
      <pc:sldChg chg="modSp">
        <pc:chgData name="Người dùng Khách" userId="S::urn:spo:anon#a3d25e8665d24784db8b40b5b60cda1a191872e911952b607f7675fb564fa7e5::" providerId="AD" clId="Web-{A77E535D-64B8-4849-8373-C9856491E641}" dt="2020-08-10T22:19:04.132" v="3" actId="1076"/>
        <pc:sldMkLst>
          <pc:docMk/>
          <pc:sldMk cId="860162532" sldId="282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9:04.132" v="3" actId="1076"/>
          <ac:picMkLst>
            <pc:docMk/>
            <pc:sldMk cId="860162532" sldId="282"/>
            <ac:picMk id="4" creationId="{00000000-0000-0000-0000-000000000000}"/>
          </ac:picMkLst>
        </pc:picChg>
      </pc:sldChg>
    </pc:docChg>
  </pc:docChgLst>
  <pc:docChgLst>
    <pc:chgData name="Hoang Thi Nhung" userId="S::nhunght.nov.19@msedu.edu.vn::2c659f5f-1458-4364-b2b3-21e33bb1b9bf" providerId="AD" clId="Web-{41FC6C34-7E37-7D5A-EC67-860F6B55BC5F}"/>
    <pc:docChg chg="modSld">
      <pc:chgData name="Hoang Thi Nhung" userId="S::nhunght.nov.19@msedu.edu.vn::2c659f5f-1458-4364-b2b3-21e33bb1b9bf" providerId="AD" clId="Web-{41FC6C34-7E37-7D5A-EC67-860F6B55BC5F}" dt="2020-08-10T15:13:42.094" v="1" actId="14100"/>
      <pc:docMkLst>
        <pc:docMk/>
      </pc:docMkLst>
      <pc:sldChg chg="modSp">
        <pc:chgData name="Hoang Thi Nhung" userId="S::nhunght.nov.19@msedu.edu.vn::2c659f5f-1458-4364-b2b3-21e33bb1b9bf" providerId="AD" clId="Web-{41FC6C34-7E37-7D5A-EC67-860F6B55BC5F}" dt="2020-08-10T15:13:42.094" v="1" actId="14100"/>
        <pc:sldMkLst>
          <pc:docMk/>
          <pc:sldMk cId="4038747461" sldId="269"/>
        </pc:sldMkLst>
        <pc:picChg chg="mod">
          <ac:chgData name="Hoang Thi Nhung" userId="S::nhunght.nov.19@msedu.edu.vn::2c659f5f-1458-4364-b2b3-21e33bb1b9bf" providerId="AD" clId="Web-{41FC6C34-7E37-7D5A-EC67-860F6B55BC5F}" dt="2020-08-10T15:13:42.094" v="1" actId="14100"/>
          <ac:picMkLst>
            <pc:docMk/>
            <pc:sldMk cId="4038747461" sldId="269"/>
            <ac:picMk id="8" creationId="{00000000-0000-0000-0000-000000000000}"/>
          </ac:picMkLst>
        </pc:picChg>
      </pc:sldChg>
    </pc:docChg>
  </pc:docChgLst>
  <pc:docChgLst>
    <pc:chgData name="Người dùng Khách" userId="S::urn:spo:anon#a3d25e8665d24784db8b40b5b60cda1a191872e911952b607f7675fb564fa7e5::" providerId="AD" clId="Web-{6C9B294E-4BA9-413A-8FC9-7C6835BB56B8}"/>
    <pc:docChg chg="modSld">
      <pc:chgData name="Người dùng Khách" userId="S::urn:spo:anon#a3d25e8665d24784db8b40b5b60cda1a191872e911952b607f7675fb564fa7e5::" providerId="AD" clId="Web-{6C9B294E-4BA9-413A-8FC9-7C6835BB56B8}" dt="2020-08-11T05:27:47.389" v="0" actId="1076"/>
      <pc:docMkLst>
        <pc:docMk/>
      </pc:docMkLst>
      <pc:sldChg chg="modSp">
        <pc:chgData name="Người dùng Khách" userId="S::urn:spo:anon#a3d25e8665d24784db8b40b5b60cda1a191872e911952b607f7675fb564fa7e5::" providerId="AD" clId="Web-{6C9B294E-4BA9-413A-8FC9-7C6835BB56B8}" dt="2020-08-11T05:27:47.389" v="0" actId="1076"/>
        <pc:sldMkLst>
          <pc:docMk/>
          <pc:sldMk cId="2366539268" sldId="257"/>
        </pc:sldMkLst>
        <pc:grpChg chg="mod">
          <ac:chgData name="Người dùng Khách" userId="S::urn:spo:anon#a3d25e8665d24784db8b40b5b60cda1a191872e911952b607f7675fb564fa7e5::" providerId="AD" clId="Web-{6C9B294E-4BA9-413A-8FC9-7C6835BB56B8}" dt="2020-08-11T05:27:47.389" v="0" actId="1076"/>
          <ac:grpSpMkLst>
            <pc:docMk/>
            <pc:sldMk cId="2366539268" sldId="257"/>
            <ac:grpSpMk id="23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12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908" y="0"/>
            <a:ext cx="10260330" cy="5117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89900"/>
            <a:ext cx="7162800" cy="212365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Xin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chào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HP001 4 hàng" pitchFamily="34" charset="0"/>
              </a:rPr>
              <a:t>em</a:t>
            </a:r>
            <a:r>
              <a:rPr lang="en-US" sz="6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HP001 4 hàng" pitchFamily="34" charset="0"/>
              </a:rPr>
              <a:t>học</a:t>
            </a:r>
            <a:r>
              <a:rPr lang="en-US" sz="6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HP001 4 hàng" pitchFamily="34" charset="0"/>
              </a:rPr>
              <a:t>sinh</a:t>
            </a:r>
            <a:r>
              <a:rPr lang="en-US" sz="6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HP001 4 hàng" pitchFamily="34" charset="0"/>
              </a:rPr>
              <a:t>lớp</a:t>
            </a:r>
            <a:r>
              <a:rPr lang="en-US" sz="6600" b="1" smtClean="0">
                <a:solidFill>
                  <a:srgbClr val="FF0000"/>
                </a:solidFill>
                <a:latin typeface="HP001 4 hàng" pitchFamily="34" charset="0"/>
              </a:rPr>
              <a:t> 1A1 </a:t>
            </a:r>
            <a:r>
              <a:rPr lang="en-US" sz="6600" b="1" dirty="0" smtClean="0">
                <a:solidFill>
                  <a:srgbClr val="FF0000"/>
                </a:solidFill>
                <a:latin typeface="HP001 4 hàng" pitchFamily="34" charset="0"/>
              </a:rPr>
              <a:t>!</a:t>
            </a:r>
            <a:endParaRPr lang="en-US" sz="6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2" name="ebdb0473-5f5c-40ac-a73c-f7e2effb81a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2528888"/>
            <a:ext cx="152400" cy="857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47800" y="2505182"/>
            <a:ext cx="4242636" cy="878305"/>
          </a:xfrm>
          <a:prstGeom prst="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HƯỜNG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8" y="11430"/>
            <a:ext cx="8981162" cy="5120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3123" y="2029217"/>
            <a:ext cx="60500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thêm các tiếng ngoài bài có chứa âm 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e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94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01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"/>
            <a:ext cx="8968636" cy="506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4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56007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1573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599700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9" y="1170350"/>
            <a:ext cx="8601982" cy="166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6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-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3850" b="12183"/>
          <a:stretch/>
        </p:blipFill>
        <p:spPr>
          <a:xfrm>
            <a:off x="478971" y="522515"/>
            <a:ext cx="8098972" cy="40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5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3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70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71439" y="57150"/>
            <a:ext cx="9143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1944037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7" y="2608898"/>
            <a:ext cx="783431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07170"/>
            <a:ext cx="2552700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6" y="1993583"/>
            <a:ext cx="1985963" cy="1450181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6" y="427198"/>
            <a:ext cx="1559719" cy="1402556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2955132"/>
            <a:ext cx="7025640" cy="2013109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4656297"/>
            <a:ext cx="9182576" cy="5329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288956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41" y="0"/>
            <a:ext cx="6775448" cy="52083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2555876" y="2364200"/>
            <a:ext cx="3695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4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" y="-773"/>
            <a:ext cx="8928206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8393" y="959025"/>
            <a:ext cx="23102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US" sz="1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52393" y="842683"/>
            <a:ext cx="24022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1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39402" y="2657245"/>
            <a:ext cx="20265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endParaRPr lang="en-US" sz="1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5376" y="2657245"/>
            <a:ext cx="213552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endParaRPr lang="en-US" sz="1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06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56007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02677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73497" y="2204949"/>
            <a:ext cx="6960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48369" y="4584778"/>
            <a:ext cx="1281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 cò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59" y="595095"/>
            <a:ext cx="3006840" cy="16762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659" y="595095"/>
            <a:ext cx="2788027" cy="16762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93" y="2748463"/>
            <a:ext cx="2767373" cy="18363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657" y="2941959"/>
            <a:ext cx="1915886" cy="1642819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5892821" y="2284398"/>
            <a:ext cx="2278723" cy="58816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cờ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22187" y="4473739"/>
            <a:ext cx="2278723" cy="58816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cá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09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24" grpId="0"/>
      <p:bldP spid="19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" y="1428750"/>
            <a:ext cx="4038600" cy="276217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47800" y="1790621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>
                <a:solidFill>
                  <a:srgbClr val="008000"/>
                </a:solidFill>
                <a:latin typeface=".VnAvant" pitchFamily="34" charset="0"/>
              </a:rPr>
              <a:t>®</a:t>
            </a:r>
          </a:p>
        </p:txBody>
      </p:sp>
      <p:sp>
        <p:nvSpPr>
          <p:cNvPr id="11" name="Oval 10"/>
          <p:cNvSpPr/>
          <p:nvPr/>
        </p:nvSpPr>
        <p:spPr>
          <a:xfrm>
            <a:off x="4876800" y="1276350"/>
            <a:ext cx="4038600" cy="3038389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943600" y="1671764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>
                <a:solidFill>
                  <a:srgbClr val="008000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228600" y="742950"/>
            <a:ext cx="91440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7: 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®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– e</a:t>
            </a:r>
          </a:p>
        </p:txBody>
      </p:sp>
    </p:spTree>
    <p:extLst>
      <p:ext uri="{BB962C8B-B14F-4D97-AF65-F5344CB8AC3E}">
        <p14:creationId xmlns:p14="http://schemas.microsoft.com/office/powerpoint/2010/main" val="425298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1" grpId="0" animBg="1"/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94" y="124008"/>
            <a:ext cx="8928206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2553" y="1200151"/>
            <a:ext cx="121219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1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3872" y="1064638"/>
            <a:ext cx="100380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1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52551" y="2831025"/>
            <a:ext cx="151836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1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70971" y="2853574"/>
            <a:ext cx="14157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1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23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657600" y="3470792"/>
            <a:ext cx="19050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 dirty="0" smtClean="0">
                <a:solidFill>
                  <a:srgbClr val="008000"/>
                </a:solidFill>
                <a:latin typeface=".VnAvant" pitchFamily="34" charset="0"/>
              </a:rPr>
              <a:t>®e</a:t>
            </a:r>
            <a:endParaRPr lang="en-US" sz="9000" dirty="0">
              <a:latin typeface=".VnAvant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98006" y="3576511"/>
            <a:ext cx="2667000" cy="1371600"/>
            <a:chOff x="3810000" y="1447800"/>
            <a:chExt cx="2209800" cy="1524000"/>
          </a:xfrm>
        </p:grpSpPr>
        <p:sp>
          <p:nvSpPr>
            <p:cNvPr id="16" name="Rectangle 15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.VnAvant" pitchFamily="34" charset="0"/>
                </a:rPr>
                <a:t>®e</a:t>
              </a: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8000"/>
                  </a:solidFill>
                  <a:latin typeface=".VnAvant" pitchFamily="34" charset="0"/>
                </a:rPr>
                <a:t>®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.VnAvant" pitchFamily="34" charset="0"/>
                </a:rPr>
                <a:t>e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743200" y="-19050"/>
            <a:ext cx="4038600" cy="64632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49287"/>
            <a:ext cx="3376612" cy="266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06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681"/>
            <a:ext cx="9144000" cy="51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1371600" y="568776"/>
            <a:ext cx="12736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257800" y="293005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934200" y="844548"/>
            <a:ext cx="1828800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gỗng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315200" y="287655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439886" y="394335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ọ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143000" y="2724150"/>
            <a:ext cx="1371600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657600" y="1809750"/>
            <a:ext cx="6858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724400" y="1276350"/>
            <a:ext cx="7620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105400" y="2266950"/>
            <a:ext cx="7620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657600" y="2266950"/>
            <a:ext cx="6858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26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Thanh\Pictures\Screenshots\Ảnh chụp màn hình (68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4488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1676400" y="610507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ve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38200" y="1876878"/>
            <a:ext cx="1219200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me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60714" y="371475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xe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638800" y="4266293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s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ẻ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315200" y="3438978"/>
            <a:ext cx="1524000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d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ứa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58000" y="48532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tre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721428" y="1162050"/>
            <a:ext cx="13933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276600" y="1504950"/>
            <a:ext cx="914400" cy="647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191000" y="1657350"/>
            <a:ext cx="3810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4876800" y="1657350"/>
            <a:ext cx="4572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334000" y="1099457"/>
            <a:ext cx="1524000" cy="625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73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1168</TotalTime>
  <Words>106</Words>
  <Application>Microsoft Office PowerPoint</Application>
  <PresentationFormat>On-screen Show (16:9)</PresentationFormat>
  <Paragraphs>45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宋体</vt:lpstr>
      <vt:lpstr>.VnAvant</vt:lpstr>
      <vt:lpstr>Arial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MTC</cp:lastModifiedBy>
  <cp:revision>159</cp:revision>
  <dcterms:created xsi:type="dcterms:W3CDTF">2020-05-18T12:48:51Z</dcterms:created>
  <dcterms:modified xsi:type="dcterms:W3CDTF">2021-10-29T02:12:06Z</dcterms:modified>
</cp:coreProperties>
</file>