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410" r:id="rId3"/>
    <p:sldId id="256" r:id="rId4"/>
    <p:sldId id="257" r:id="rId5"/>
    <p:sldId id="340" r:id="rId6"/>
    <p:sldId id="338" r:id="rId7"/>
    <p:sldId id="342" r:id="rId8"/>
    <p:sldId id="343" r:id="rId9"/>
    <p:sldId id="341" r:id="rId10"/>
    <p:sldId id="332" r:id="rId11"/>
    <p:sldId id="308" r:id="rId12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VNI-Thufap2" pitchFamily="2" charset="0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0141" y="957943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Rïa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nhÝ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n¬m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níp</a:t>
            </a:r>
            <a:r>
              <a:rPr lang="en-US" sz="3200" b="1" dirty="0">
                <a:latin typeface=".VnAvant" pitchFamily="34" charset="0"/>
              </a:rPr>
              <a:t> lo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vdoc.vn/data/image/2019/09/28/hinh-nen-thiet-ke-bai-giang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" y="290161"/>
            <a:ext cx="8592613" cy="521009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623456" y="658091"/>
            <a:ext cx="7259780" cy="3013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9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Nhiệt liệt chào mừng các thầy cô giáo</a:t>
            </a:r>
          </a:p>
          <a:p>
            <a:pPr algn="ctr"/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endParaRPr lang="en-US" sz="36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DA66B-F58C-4836-AED0-7D8DCB564982}"/>
              </a:ext>
            </a:extLst>
          </p:cNvPr>
          <p:cNvSpPr txBox="1"/>
          <p:nvPr/>
        </p:nvSpPr>
        <p:spPr>
          <a:xfrm>
            <a:off x="2603500" y="3839330"/>
            <a:ext cx="349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51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90" y="2610757"/>
            <a:ext cx="5191125" cy="15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824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Dì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toa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tµu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thïng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457"/>
            <a:ext cx="8849533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824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Dì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toa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tµu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thïng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52"/>
          <a:stretch/>
        </p:blipFill>
        <p:spPr>
          <a:xfrm>
            <a:off x="0" y="1988457"/>
            <a:ext cx="8849533" cy="145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2333554" y="3759197"/>
            <a:ext cx="1581011" cy="105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4093032" y="3730166"/>
            <a:ext cx="1477371" cy="105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7365078" y="3657596"/>
            <a:ext cx="1567779" cy="1052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5753995" y="3715652"/>
            <a:ext cx="1494971" cy="105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7379593" y="2315423"/>
            <a:ext cx="1285436" cy="641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5753995" y="2323792"/>
            <a:ext cx="1285434" cy="63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4180116" y="2321923"/>
            <a:ext cx="1248227" cy="634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2495535" y="2315423"/>
            <a:ext cx="1419029" cy="6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5343" y="-7140"/>
            <a:ext cx="29300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2070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85824" y="572563"/>
            <a:ext cx="321379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8" y="1105481"/>
            <a:ext cx="5768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nhÝ</a:t>
            </a:r>
            <a:r>
              <a:rPr lang="en-US" sz="2400" b="1" dirty="0">
                <a:latin typeface=".VnAvant" pitchFamily="34" charset="0"/>
              </a:rPr>
              <a:t> ®i </a:t>
            </a:r>
            <a:r>
              <a:rPr lang="en-US" sz="2400" b="1" dirty="0" err="1">
                <a:latin typeface=".VnAvant" pitchFamily="34" charset="0"/>
              </a:rPr>
              <a:t>t×m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chç</a:t>
            </a:r>
            <a:r>
              <a:rPr lang="en-US" sz="2400" b="1" dirty="0">
                <a:latin typeface=".VnAvant" pitchFamily="34" charset="0"/>
              </a:rPr>
              <a:t> ë. </a:t>
            </a:r>
            <a:r>
              <a:rPr lang="en-US" sz="2400" b="1" dirty="0" err="1">
                <a:latin typeface=".VnAvant" pitchFamily="34" charset="0"/>
              </a:rPr>
              <a:t>Nã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võa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bß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võa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n¬m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níp</a:t>
            </a:r>
            <a:r>
              <a:rPr lang="en-US" sz="2400" b="1" dirty="0">
                <a:latin typeface=".VnAvant" pitchFamily="34" charset="0"/>
              </a:rPr>
              <a:t> lo </a:t>
            </a:r>
            <a:r>
              <a:rPr lang="en-US" sz="2400" b="1" dirty="0" err="1">
                <a:latin typeface=".VnAvant" pitchFamily="34" charset="0"/>
              </a:rPr>
              <a:t>gÆp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thó</a:t>
            </a:r>
            <a:r>
              <a:rPr lang="en-US" sz="2400" b="1" dirty="0">
                <a:latin typeface=".VnAvant" pitchFamily="34" charset="0"/>
              </a:rPr>
              <a:t> d÷. </a:t>
            </a:r>
            <a:r>
              <a:rPr lang="en-US" sz="2400" b="1" dirty="0" err="1">
                <a:latin typeface=".VnAvant" pitchFamily="34" charset="0"/>
              </a:rPr>
              <a:t>GÆp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thá</a:t>
            </a:r>
            <a:r>
              <a:rPr lang="en-US" sz="2400" b="1" dirty="0">
                <a:latin typeface=".VnAvant" pitchFamily="34" charset="0"/>
              </a:rPr>
              <a:t>, </a:t>
            </a:r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lËp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bËp</a:t>
            </a:r>
            <a:r>
              <a:rPr lang="en-US" sz="2400" b="1" dirty="0">
                <a:latin typeface=".VnAvant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Tí</a:t>
            </a:r>
            <a:r>
              <a:rPr lang="en-US" sz="2400" b="1" dirty="0">
                <a:latin typeface=".VnAvant" pitchFamily="34" charset="0"/>
              </a:rPr>
              <a:t> ch­a </a:t>
            </a:r>
            <a:r>
              <a:rPr lang="en-US" sz="2400" b="1" dirty="0" err="1">
                <a:latin typeface=".VnAvant" pitchFamily="34" charset="0"/>
              </a:rPr>
              <a:t>cã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</a:t>
            </a:r>
            <a:r>
              <a:rPr lang="en-US" sz="2400" b="1" dirty="0">
                <a:latin typeface=".VnAvant" pitchFamily="34" charset="0"/>
              </a:rPr>
              <a:t>µ.</a:t>
            </a:r>
          </a:p>
          <a:p>
            <a:pPr algn="just"/>
            <a:r>
              <a:rPr lang="en-US" sz="2400" b="1" dirty="0" err="1">
                <a:latin typeface=".VnAvant" pitchFamily="34" charset="0"/>
              </a:rPr>
              <a:t>Thá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kh</a:t>
            </a:r>
            <a:r>
              <a:rPr lang="en-US" sz="2400" b="1" dirty="0">
                <a:latin typeface=".VnAvant" pitchFamily="34" charset="0"/>
              </a:rPr>
              <a:t>µ </a:t>
            </a:r>
            <a:r>
              <a:rPr lang="en-US" sz="2400" b="1" dirty="0" err="1">
                <a:latin typeface=".VnAvant" pitchFamily="34" charset="0"/>
              </a:rPr>
              <a:t>kh</a:t>
            </a:r>
            <a:r>
              <a:rPr lang="en-US" sz="2400" b="1" dirty="0">
                <a:latin typeface=".VnAvant" pitchFamily="34" charset="0"/>
              </a:rPr>
              <a:t>µ.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>
                <a:latin typeface=".VnAvant" pitchFamily="34" charset="0"/>
              </a:rPr>
              <a:t>R× rµ r× rµ. §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</a:t>
            </a:r>
            <a:r>
              <a:rPr lang="en-US" sz="2400" b="1" dirty="0">
                <a:latin typeface=".VnAvant" pitchFamily="34" charset="0"/>
              </a:rPr>
              <a:t>µ ®i </a:t>
            </a:r>
            <a:r>
              <a:rPr lang="en-US" sz="2400" b="1" dirty="0" err="1">
                <a:latin typeface=".VnAvant" pitchFamily="34" charset="0"/>
              </a:rPr>
              <a:t>phè</a:t>
            </a:r>
            <a:r>
              <a:rPr lang="en-US" sz="2400" b="1" dirty="0">
                <a:latin typeface=".VnAvant" pitchFamily="34" charset="0"/>
              </a:rPr>
              <a:t>. </a:t>
            </a:r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nhí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err="1">
                <a:latin typeface=".VnAvant" pitchFamily="34" charset="0"/>
              </a:rPr>
              <a:t>ra</a:t>
            </a:r>
            <a:r>
              <a:rPr lang="en-US" sz="2400" b="1">
                <a:latin typeface=".VnAvant" pitchFamily="34" charset="0"/>
              </a:rPr>
              <a:t> ch­a</a:t>
            </a:r>
            <a:r>
              <a:rPr lang="en-US" sz="2400" b="1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ngí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ra.</a:t>
            </a:r>
            <a:endParaRPr lang="en-US" sz="2400" b="1" dirty="0">
              <a:latin typeface=".VnAvant" pitchFamily="34" charset="0"/>
            </a:endParaRPr>
          </a:p>
          <a:p>
            <a:pPr algn="just"/>
            <a:r>
              <a:rPr lang="en-US" sz="2400" b="1" dirty="0">
                <a:latin typeface=".VnAvant" pitchFamily="34" charset="0"/>
              </a:rPr>
              <a:t>- Ừ </a:t>
            </a:r>
            <a:r>
              <a:rPr lang="en-US" sz="2400" b="1" dirty="0" err="1">
                <a:latin typeface=".VnAvant" pitchFamily="34" charset="0"/>
              </a:rPr>
              <a:t>nhØ</a:t>
            </a:r>
            <a:endParaRPr lang="en-US" sz="24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4" y="1497692"/>
            <a:ext cx="3244386" cy="213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564" y="4292339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958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648610"/>
            <a:ext cx="8113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n¬m níp, t×m, GÆp thá, lËp bËp, §em 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343" y="653143"/>
            <a:ext cx="399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Luyện đọc tiếng, từ: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5343" y="-7140"/>
            <a:ext cx="29300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2070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85824" y="572563"/>
            <a:ext cx="321379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8" y="1105481"/>
            <a:ext cx="5768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nhÝ</a:t>
            </a:r>
            <a:r>
              <a:rPr lang="en-US" sz="2400" b="1" dirty="0">
                <a:latin typeface=".VnAvant" pitchFamily="34" charset="0"/>
              </a:rPr>
              <a:t> ®i </a:t>
            </a:r>
            <a:r>
              <a:rPr lang="en-US" sz="2400" b="1" dirty="0" err="1">
                <a:latin typeface=".VnAvant" pitchFamily="34" charset="0"/>
              </a:rPr>
              <a:t>t×m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chç</a:t>
            </a:r>
            <a:r>
              <a:rPr lang="en-US" sz="2400" b="1" dirty="0">
                <a:latin typeface=".VnAvant" pitchFamily="34" charset="0"/>
              </a:rPr>
              <a:t> ë. </a:t>
            </a:r>
            <a:r>
              <a:rPr lang="en-US" sz="2400" b="1" dirty="0" err="1">
                <a:latin typeface=".VnAvant" pitchFamily="34" charset="0"/>
              </a:rPr>
              <a:t>Nã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võa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bß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võa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n¬m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níp</a:t>
            </a:r>
            <a:r>
              <a:rPr lang="en-US" sz="2400" b="1" dirty="0">
                <a:latin typeface=".VnAvant" pitchFamily="34" charset="0"/>
              </a:rPr>
              <a:t> lo </a:t>
            </a:r>
            <a:r>
              <a:rPr lang="en-US" sz="2400" b="1" dirty="0" err="1">
                <a:latin typeface=".VnAvant" pitchFamily="34" charset="0"/>
              </a:rPr>
              <a:t>gÆp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thó</a:t>
            </a:r>
            <a:r>
              <a:rPr lang="en-US" sz="2400" b="1" dirty="0">
                <a:latin typeface=".VnAvant" pitchFamily="34" charset="0"/>
              </a:rPr>
              <a:t> d÷. </a:t>
            </a:r>
            <a:r>
              <a:rPr lang="en-US" sz="2400" b="1" dirty="0" err="1">
                <a:latin typeface=".VnAvant" pitchFamily="34" charset="0"/>
              </a:rPr>
              <a:t>GÆp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thá</a:t>
            </a:r>
            <a:r>
              <a:rPr lang="en-US" sz="2400" b="1" dirty="0">
                <a:latin typeface=".VnAvant" pitchFamily="34" charset="0"/>
              </a:rPr>
              <a:t>, </a:t>
            </a:r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lËp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bËp</a:t>
            </a:r>
            <a:r>
              <a:rPr lang="en-US" sz="2400" b="1" dirty="0">
                <a:latin typeface=".VnAvant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Tí</a:t>
            </a:r>
            <a:r>
              <a:rPr lang="en-US" sz="2400" b="1" dirty="0">
                <a:latin typeface=".VnAvant" pitchFamily="34" charset="0"/>
              </a:rPr>
              <a:t> ch­a </a:t>
            </a:r>
            <a:r>
              <a:rPr lang="en-US" sz="2400" b="1" dirty="0" err="1">
                <a:latin typeface=".VnAvant" pitchFamily="34" charset="0"/>
              </a:rPr>
              <a:t>cã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</a:t>
            </a:r>
            <a:r>
              <a:rPr lang="en-US" sz="2400" b="1" dirty="0">
                <a:latin typeface=".VnAvant" pitchFamily="34" charset="0"/>
              </a:rPr>
              <a:t>µ.</a:t>
            </a:r>
          </a:p>
          <a:p>
            <a:pPr algn="just"/>
            <a:r>
              <a:rPr lang="en-US" sz="2400" b="1" dirty="0" err="1">
                <a:latin typeface=".VnAvant" pitchFamily="34" charset="0"/>
              </a:rPr>
              <a:t>Thá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kh</a:t>
            </a:r>
            <a:r>
              <a:rPr lang="en-US" sz="2400" b="1" dirty="0">
                <a:latin typeface=".VnAvant" pitchFamily="34" charset="0"/>
              </a:rPr>
              <a:t>µ </a:t>
            </a:r>
            <a:r>
              <a:rPr lang="en-US" sz="2400" b="1" dirty="0" err="1">
                <a:latin typeface=".VnAvant" pitchFamily="34" charset="0"/>
              </a:rPr>
              <a:t>kh</a:t>
            </a:r>
            <a:r>
              <a:rPr lang="en-US" sz="2400" b="1" dirty="0">
                <a:latin typeface=".VnAvant" pitchFamily="34" charset="0"/>
              </a:rPr>
              <a:t>µ.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>
                <a:latin typeface=".VnAvant" pitchFamily="34" charset="0"/>
              </a:rPr>
              <a:t>R× rµ r× rµ. §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</a:t>
            </a:r>
            <a:r>
              <a:rPr lang="en-US" sz="2400" b="1" dirty="0">
                <a:latin typeface=".VnAvant" pitchFamily="34" charset="0"/>
              </a:rPr>
              <a:t>µ ®i </a:t>
            </a:r>
            <a:r>
              <a:rPr lang="en-US" sz="2400" b="1" dirty="0" err="1">
                <a:latin typeface=".VnAvant" pitchFamily="34" charset="0"/>
              </a:rPr>
              <a:t>phè</a:t>
            </a:r>
            <a:r>
              <a:rPr lang="en-US" sz="2400" b="1" dirty="0">
                <a:latin typeface=".VnAvant" pitchFamily="34" charset="0"/>
              </a:rPr>
              <a:t>. </a:t>
            </a:r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nhí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err="1">
                <a:latin typeface=".VnAvant" pitchFamily="34" charset="0"/>
              </a:rPr>
              <a:t>ra</a:t>
            </a:r>
            <a:r>
              <a:rPr lang="en-US" sz="2400" b="1">
                <a:latin typeface=".VnAvant" pitchFamily="34" charset="0"/>
              </a:rPr>
              <a:t> ch­a</a:t>
            </a:r>
            <a:r>
              <a:rPr lang="en-US" sz="2400" b="1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2400" b="1" dirty="0" err="1">
                <a:latin typeface=".VnAvant" pitchFamily="34" charset="0"/>
              </a:rPr>
              <a:t>Rïa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ngí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ra.</a:t>
            </a:r>
            <a:endParaRPr lang="en-US" sz="2400" b="1" dirty="0">
              <a:latin typeface=".VnAvant" pitchFamily="34" charset="0"/>
            </a:endParaRPr>
          </a:p>
          <a:p>
            <a:pPr algn="just"/>
            <a:r>
              <a:rPr lang="en-US" sz="2400" b="1" dirty="0">
                <a:latin typeface=".VnAvant" pitchFamily="34" charset="0"/>
              </a:rPr>
              <a:t>- Ừ </a:t>
            </a:r>
            <a:r>
              <a:rPr lang="en-US" sz="2400" b="1" dirty="0" err="1">
                <a:latin typeface=".VnAvant" pitchFamily="34" charset="0"/>
              </a:rPr>
              <a:t>nhØ</a:t>
            </a:r>
            <a:endParaRPr lang="en-US" sz="24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4" y="1497692"/>
            <a:ext cx="3244386" cy="213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564" y="4292339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Mai (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958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2732" y="-7140"/>
            <a:ext cx="442245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è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ë ®©u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84" y="1106486"/>
            <a:ext cx="3186636" cy="2162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784" y="3446580"/>
            <a:ext cx="8040432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Nh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µ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.VnAvant" pitchFamily="34" charset="0"/>
              </a:rPr>
              <a:t>lµ c¸i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mai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éi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err="1">
                <a:solidFill>
                  <a:srgbClr val="008000"/>
                </a:solidFill>
                <a:latin typeface=".VnAvant" pitchFamily="34" charset="0"/>
              </a:rPr>
              <a:t>trªn</a:t>
            </a:r>
            <a:r>
              <a:rPr lang="en-US" sz="3200" b="1">
                <a:solidFill>
                  <a:srgbClr val="008000"/>
                </a:solidFill>
                <a:latin typeface=".VnAvant" pitchFamily="34" charset="0"/>
              </a:rPr>
              <a:t> l­ng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344</Words>
  <Application>Microsoft Office PowerPoint</Application>
  <PresentationFormat>On-screen Show (16:10)</PresentationFormat>
  <Paragraphs>43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Arial</vt:lpstr>
      <vt:lpstr>宋体</vt:lpstr>
      <vt:lpstr>Times New Roman</vt:lpstr>
      <vt:lpstr>VNI-Thufap2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Nguyễn Hà Trang</cp:lastModifiedBy>
  <cp:revision>203</cp:revision>
  <dcterms:created xsi:type="dcterms:W3CDTF">2020-02-10T09:35:50Z</dcterms:created>
  <dcterms:modified xsi:type="dcterms:W3CDTF">2021-11-07T18:08:48Z</dcterms:modified>
</cp:coreProperties>
</file>