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1"/>
  </p:notesMasterIdLst>
  <p:sldIdLst>
    <p:sldId id="409" r:id="rId2"/>
    <p:sldId id="399" r:id="rId3"/>
    <p:sldId id="388" r:id="rId4"/>
    <p:sldId id="368" r:id="rId5"/>
    <p:sldId id="400" r:id="rId6"/>
    <p:sldId id="344" r:id="rId7"/>
    <p:sldId id="369" r:id="rId8"/>
    <p:sldId id="404" r:id="rId9"/>
    <p:sldId id="322" r:id="rId10"/>
    <p:sldId id="373" r:id="rId11"/>
    <p:sldId id="407" r:id="rId12"/>
    <p:sldId id="374" r:id="rId13"/>
    <p:sldId id="375" r:id="rId14"/>
    <p:sldId id="401" r:id="rId15"/>
    <p:sldId id="376" r:id="rId16"/>
    <p:sldId id="392" r:id="rId17"/>
    <p:sldId id="394" r:id="rId18"/>
    <p:sldId id="408" r:id="rId19"/>
    <p:sldId id="377" r:id="rId20"/>
    <p:sldId id="384" r:id="rId21"/>
    <p:sldId id="378" r:id="rId22"/>
    <p:sldId id="323" r:id="rId23"/>
    <p:sldId id="405" r:id="rId24"/>
    <p:sldId id="386" r:id="rId25"/>
    <p:sldId id="406" r:id="rId26"/>
    <p:sldId id="389" r:id="rId27"/>
    <p:sldId id="403" r:id="rId28"/>
    <p:sldId id="276" r:id="rId29"/>
    <p:sldId id="277" r:id="rId30"/>
  </p:sldIdLst>
  <p:sldSz cx="9144000" cy="5715000" type="screen16x10"/>
  <p:notesSz cx="6858000" cy="9144000"/>
  <p:embeddedFontLst>
    <p:embeddedFont>
      <p:font typeface="#9Slide03 Quicksand Bold" panose="020B0604020202020204" charset="0"/>
      <p:bold r:id="rId32"/>
    </p:embeddedFont>
    <p:embeddedFont>
      <p:font typeface="宋体" panose="02010600030101010101" pitchFamily="2" charset="-122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99"/>
    <a:srgbClr val="0000CC"/>
    <a:srgbClr val="FF66FF"/>
    <a:srgbClr val="0066CC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40" autoAdjust="0"/>
    <p:restoredTop sz="88467" autoAdjust="0"/>
  </p:normalViewPr>
  <p:slideViewPr>
    <p:cSldViewPr snapToGrid="0">
      <p:cViewPr varScale="1">
        <p:scale>
          <a:sx n="79" d="100"/>
          <a:sy n="79" d="100"/>
        </p:scale>
        <p:origin x="1002" y="6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543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67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37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7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36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8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7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9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417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56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g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h.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18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44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g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h.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870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75397" y="375396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7457514" y="4028514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913865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2386013" y="1776241"/>
            <a:ext cx="4371975" cy="122413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vert="horz" lIns="95088" tIns="47544" rIns="95088" bIns="47544" rtlCol="0" anchor="ctr" anchorCtr="0">
            <a:normAutofit/>
          </a:bodyPr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2771775" y="3238500"/>
            <a:ext cx="3600450" cy="14605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miter lim="800000"/>
          </a:ln>
        </p:spPr>
        <p:txBody>
          <a:bodyPr vert="horz" lIns="95088" tIns="47544" rIns="95088" bIns="47544" rtlCol="0">
            <a:normAutofit/>
          </a:bodyPr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defTabSz="712241"/>
            <a:endParaRPr dirty="0">
              <a:solidFill>
                <a:srgbClr val="898989"/>
              </a:solidFill>
            </a:endParaRPr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1045030" y="1359357"/>
            <a:ext cx="7271656" cy="2265847"/>
          </a:xfrm>
          <a:prstGeom prst="rect">
            <a:avLst/>
          </a:prstGeom>
          <a:noFill/>
          <a:ln w="9525">
            <a:noFill/>
          </a:ln>
        </p:spPr>
        <p:txBody>
          <a:bodyPr wrap="square" lIns="95095" tIns="47547" rIns="95095" bIns="47547">
            <a:spAutoFit/>
          </a:bodyPr>
          <a:lstStyle/>
          <a:p>
            <a:pPr algn="ctr" defTabSz="712241">
              <a:defRPr/>
            </a:pPr>
            <a:r>
              <a:rPr lang="en-US" sz="4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LỚP 1A1 ĐẾN VỚI </a:t>
            </a:r>
            <a:r>
              <a:rPr lang="en-US" sz="47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47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VẦN</a:t>
            </a:r>
            <a:endParaRPr lang="en-US" sz="4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71775" y="3529597"/>
            <a:ext cx="4242636" cy="878305"/>
          </a:xfrm>
          <a:prstGeom prst="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HƯỜNG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873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51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1014461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16" tIns="43958" rIns="87916" bIns="43958"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8" y="167197"/>
            <a:ext cx="8436251" cy="735109"/>
          </a:xfrm>
          <a:prstGeom prst="rect">
            <a:avLst/>
          </a:prstGeom>
          <a:noFill/>
        </p:spPr>
        <p:txBody>
          <a:bodyPr wrap="square" lIns="87920" tIns="43960" rIns="87920" bIns="43960" rtlCol="0">
            <a:spAutoFit/>
          </a:bodyPr>
          <a:lstStyle/>
          <a:p>
            <a:pPr lvl="0">
              <a:defRPr/>
            </a:pP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defRPr/>
            </a:pP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 Diagonal Corner Rectangle 21">
            <a:extLst>
              <a:ext uri="{FF2B5EF4-FFF2-40B4-BE49-F238E27FC236}">
                <a16:creationId xmlns:a16="http://schemas.microsoft.com/office/drawing/2014/main" xmlns="" id="{6CBA2297-94B4-CB4E-9DB9-747206735D09}"/>
              </a:ext>
            </a:extLst>
          </p:cNvPr>
          <p:cNvSpPr/>
          <p:nvPr/>
        </p:nvSpPr>
        <p:spPr>
          <a:xfrm>
            <a:off x="690541" y="1689845"/>
            <a:ext cx="2039112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 Diagonal Corner Rectangle 28">
            <a:extLst>
              <a:ext uri="{FF2B5EF4-FFF2-40B4-BE49-F238E27FC236}">
                <a16:creationId xmlns:a16="http://schemas.microsoft.com/office/drawing/2014/main" xmlns="" id="{0C78768A-3D94-3C4C-9BD3-B359C536ACCF}"/>
              </a:ext>
            </a:extLst>
          </p:cNvPr>
          <p:cNvSpPr/>
          <p:nvPr/>
        </p:nvSpPr>
        <p:spPr>
          <a:xfrm>
            <a:off x="6497445" y="1678944"/>
            <a:ext cx="2005864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 Diagonal Corner Rectangle 29">
            <a:extLst>
              <a:ext uri="{FF2B5EF4-FFF2-40B4-BE49-F238E27FC236}">
                <a16:creationId xmlns:a16="http://schemas.microsoft.com/office/drawing/2014/main" xmlns="" id="{F3D8BA40-632F-6846-85C3-5B846CAFD3B9}"/>
              </a:ext>
            </a:extLst>
          </p:cNvPr>
          <p:cNvSpPr/>
          <p:nvPr/>
        </p:nvSpPr>
        <p:spPr>
          <a:xfrm>
            <a:off x="3589940" y="1678944"/>
            <a:ext cx="2185827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xmlns="" id="{ABC161FC-4F8B-4446-B96C-7FBB92DEC9DE}"/>
              </a:ext>
            </a:extLst>
          </p:cNvPr>
          <p:cNvSpPr/>
          <p:nvPr/>
        </p:nvSpPr>
        <p:spPr>
          <a:xfrm>
            <a:off x="690542" y="3346126"/>
            <a:ext cx="2039112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 Diagonal Corner Rectangle 32">
            <a:extLst>
              <a:ext uri="{FF2B5EF4-FFF2-40B4-BE49-F238E27FC236}">
                <a16:creationId xmlns:a16="http://schemas.microsoft.com/office/drawing/2014/main" xmlns="" id="{5B820D75-B803-1644-9B33-C9C111F99459}"/>
              </a:ext>
            </a:extLst>
          </p:cNvPr>
          <p:cNvSpPr/>
          <p:nvPr/>
        </p:nvSpPr>
        <p:spPr>
          <a:xfrm>
            <a:off x="3589940" y="3352929"/>
            <a:ext cx="2185827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82F34E69-E24A-864E-9F54-9F8AD910A9F9}"/>
              </a:ext>
            </a:extLst>
          </p:cNvPr>
          <p:cNvSpPr/>
          <p:nvPr/>
        </p:nvSpPr>
        <p:spPr>
          <a:xfrm>
            <a:off x="1548404" y="1193165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1241C105-18F9-4B44-9D42-6B1BC60914DA}"/>
              </a:ext>
            </a:extLst>
          </p:cNvPr>
          <p:cNvSpPr/>
          <p:nvPr/>
        </p:nvSpPr>
        <p:spPr>
          <a:xfrm>
            <a:off x="4410307" y="1193165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B043D3F9-445B-ED4B-A554-47813D2BF2FB}"/>
              </a:ext>
            </a:extLst>
          </p:cNvPr>
          <p:cNvSpPr/>
          <p:nvPr/>
        </p:nvSpPr>
        <p:spPr>
          <a:xfrm>
            <a:off x="7131448" y="1193165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3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3392BFAE-ADDC-B740-93AD-EE57D826DFA2}"/>
              </a:ext>
            </a:extLst>
          </p:cNvPr>
          <p:cNvSpPr/>
          <p:nvPr/>
        </p:nvSpPr>
        <p:spPr>
          <a:xfrm>
            <a:off x="1546445" y="2822781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4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F70CFCFA-1C2C-9A48-BF87-2DD80D926395}"/>
              </a:ext>
            </a:extLst>
          </p:cNvPr>
          <p:cNvSpPr/>
          <p:nvPr/>
        </p:nvSpPr>
        <p:spPr>
          <a:xfrm>
            <a:off x="4411579" y="2822781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5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15F37BF3-D452-A941-BDAB-BDD1E4BD2264}"/>
              </a:ext>
            </a:extLst>
          </p:cNvPr>
          <p:cNvCxnSpPr>
            <a:cxnSpLocks/>
          </p:cNvCxnSpPr>
          <p:nvPr/>
        </p:nvCxnSpPr>
        <p:spPr>
          <a:xfrm>
            <a:off x="1116927" y="2222765"/>
            <a:ext cx="119260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7569829" y="2203488"/>
            <a:ext cx="425595" cy="54845"/>
            <a:chOff x="6684298" y="2210233"/>
            <a:chExt cx="425595" cy="54845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4A83BA59-F8EA-1A4C-AC6E-17CCB5ACF564}"/>
                </a:ext>
              </a:extLst>
            </p:cNvPr>
            <p:cNvCxnSpPr>
              <a:cxnSpLocks/>
            </p:cNvCxnSpPr>
            <p:nvPr/>
          </p:nvCxnSpPr>
          <p:spPr>
            <a:xfrm>
              <a:off x="6684298" y="2265078"/>
              <a:ext cx="425595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245F62F3-94CD-3E4F-873A-97F3C2FFDA99}"/>
                </a:ext>
              </a:extLst>
            </p:cNvPr>
            <p:cNvCxnSpPr>
              <a:cxnSpLocks/>
            </p:cNvCxnSpPr>
            <p:nvPr/>
          </p:nvCxnSpPr>
          <p:spPr>
            <a:xfrm>
              <a:off x="6684299" y="2210233"/>
              <a:ext cx="425594" cy="670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984E4E0D-040A-1A43-98CE-6BC06BCE721A}"/>
              </a:ext>
            </a:extLst>
          </p:cNvPr>
          <p:cNvCxnSpPr>
            <a:cxnSpLocks/>
            <a:stCxn id="26" idx="3"/>
          </p:cNvCxnSpPr>
          <p:nvPr/>
        </p:nvCxnSpPr>
        <p:spPr>
          <a:xfrm flipH="1">
            <a:off x="1293543" y="1469191"/>
            <a:ext cx="302220" cy="209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C29276D0-F077-CF4A-9179-FD5619861425}"/>
              </a:ext>
            </a:extLst>
          </p:cNvPr>
          <p:cNvCxnSpPr>
            <a:cxnSpLocks/>
            <a:stCxn id="26" idx="5"/>
          </p:cNvCxnSpPr>
          <p:nvPr/>
        </p:nvCxnSpPr>
        <p:spPr>
          <a:xfrm>
            <a:off x="1824431" y="1469191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174E8C96-2C59-8348-91F7-EAE5D1989439}"/>
              </a:ext>
            </a:extLst>
          </p:cNvPr>
          <p:cNvCxnSpPr>
            <a:cxnSpLocks/>
          </p:cNvCxnSpPr>
          <p:nvPr/>
        </p:nvCxnSpPr>
        <p:spPr>
          <a:xfrm flipH="1">
            <a:off x="4134073" y="1468839"/>
            <a:ext cx="302220" cy="209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DF743056-8523-4F4B-A42A-28A43B941926}"/>
              </a:ext>
            </a:extLst>
          </p:cNvPr>
          <p:cNvCxnSpPr>
            <a:cxnSpLocks/>
          </p:cNvCxnSpPr>
          <p:nvPr/>
        </p:nvCxnSpPr>
        <p:spPr>
          <a:xfrm>
            <a:off x="4671198" y="1459690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40A07196-6A61-0341-AFE4-F8F1B31A10D7}"/>
              </a:ext>
            </a:extLst>
          </p:cNvPr>
          <p:cNvCxnSpPr>
            <a:cxnSpLocks/>
          </p:cNvCxnSpPr>
          <p:nvPr/>
        </p:nvCxnSpPr>
        <p:spPr>
          <a:xfrm flipH="1">
            <a:off x="6891454" y="1464132"/>
            <a:ext cx="302220" cy="209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367A60D-FFD3-114D-9CF4-FA5925CE0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008" y="3124329"/>
            <a:ext cx="317500" cy="228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183EF27-7B34-BC4E-93CA-F2F69529B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384" y="3146166"/>
            <a:ext cx="317500" cy="228600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B1A4777A-46E9-1348-9C1F-3AF47C3D248F}"/>
              </a:ext>
            </a:extLst>
          </p:cNvPr>
          <p:cNvCxnSpPr>
            <a:cxnSpLocks/>
          </p:cNvCxnSpPr>
          <p:nvPr/>
        </p:nvCxnSpPr>
        <p:spPr>
          <a:xfrm>
            <a:off x="7432530" y="1453275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B7661FF-A95A-F941-B4E7-8454BDA6D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642" y="3117526"/>
            <a:ext cx="304800" cy="228600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3DD77D0E-DC4E-F946-9683-DBB7176652DC}"/>
              </a:ext>
            </a:extLst>
          </p:cNvPr>
          <p:cNvCxnSpPr>
            <a:cxnSpLocks/>
          </p:cNvCxnSpPr>
          <p:nvPr/>
        </p:nvCxnSpPr>
        <p:spPr>
          <a:xfrm>
            <a:off x="4666131" y="3142450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4608709" y="3899067"/>
            <a:ext cx="727291" cy="37923"/>
            <a:chOff x="5973326" y="3904763"/>
            <a:chExt cx="727291" cy="37923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E1E4C307-E8C4-0F47-A9DD-3F1DE4723080}"/>
                </a:ext>
              </a:extLst>
            </p:cNvPr>
            <p:cNvCxnSpPr>
              <a:cxnSpLocks/>
            </p:cNvCxnSpPr>
            <p:nvPr/>
          </p:nvCxnSpPr>
          <p:spPr>
            <a:xfrm>
              <a:off x="5973326" y="3904763"/>
              <a:ext cx="722387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7ADA24E3-FBDF-7C47-9B23-1A0E28E13641}"/>
                </a:ext>
              </a:extLst>
            </p:cNvPr>
            <p:cNvCxnSpPr>
              <a:cxnSpLocks/>
            </p:cNvCxnSpPr>
            <p:nvPr/>
          </p:nvCxnSpPr>
          <p:spPr>
            <a:xfrm>
              <a:off x="5973326" y="3942686"/>
              <a:ext cx="727291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6" name="Round Diagonal Corner Rectangle 55">
            <a:extLst>
              <a:ext uri="{FF2B5EF4-FFF2-40B4-BE49-F238E27FC236}">
                <a16:creationId xmlns:a16="http://schemas.microsoft.com/office/drawing/2014/main" xmlns="" id="{CAEBECCA-EFF5-2C4D-BD89-DD8A2897EBCD}"/>
              </a:ext>
            </a:extLst>
          </p:cNvPr>
          <p:cNvSpPr/>
          <p:nvPr/>
        </p:nvSpPr>
        <p:spPr>
          <a:xfrm>
            <a:off x="6496560" y="3319206"/>
            <a:ext cx="2006750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99152177-0D2C-3B44-ADB8-920DAF8559E0}"/>
              </a:ext>
            </a:extLst>
          </p:cNvPr>
          <p:cNvSpPr/>
          <p:nvPr/>
        </p:nvSpPr>
        <p:spPr>
          <a:xfrm>
            <a:off x="7131448" y="2796367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6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E3A14422-9345-4048-B26A-FB055A9E54F8}"/>
              </a:ext>
            </a:extLst>
          </p:cNvPr>
          <p:cNvCxnSpPr>
            <a:cxnSpLocks/>
          </p:cNvCxnSpPr>
          <p:nvPr/>
        </p:nvCxnSpPr>
        <p:spPr>
          <a:xfrm>
            <a:off x="7369263" y="3085475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5E68DC22-AD9C-B047-AB3F-E5E1EE093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882" y="3111014"/>
            <a:ext cx="317500" cy="228600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16BFADE3-4D82-BF42-93CA-BDC50607D6D0}"/>
              </a:ext>
            </a:extLst>
          </p:cNvPr>
          <p:cNvCxnSpPr>
            <a:cxnSpLocks/>
          </p:cNvCxnSpPr>
          <p:nvPr/>
        </p:nvCxnSpPr>
        <p:spPr>
          <a:xfrm>
            <a:off x="4592041" y="2210188"/>
            <a:ext cx="717106" cy="1257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62041172-BDE6-8D49-921D-A190D635B16C}"/>
              </a:ext>
            </a:extLst>
          </p:cNvPr>
          <p:cNvCxnSpPr>
            <a:cxnSpLocks/>
          </p:cNvCxnSpPr>
          <p:nvPr/>
        </p:nvCxnSpPr>
        <p:spPr>
          <a:xfrm flipV="1">
            <a:off x="7042564" y="2210188"/>
            <a:ext cx="412270" cy="1257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30E1128C-5797-BC41-AAE6-76BEF1A25549}"/>
              </a:ext>
            </a:extLst>
          </p:cNvPr>
          <p:cNvCxnSpPr>
            <a:cxnSpLocks/>
          </p:cNvCxnSpPr>
          <p:nvPr/>
        </p:nvCxnSpPr>
        <p:spPr>
          <a:xfrm>
            <a:off x="1490758" y="3899067"/>
            <a:ext cx="46328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1BAECF88-7032-C244-A9FC-D0213E2875F2}"/>
              </a:ext>
            </a:extLst>
          </p:cNvPr>
          <p:cNvCxnSpPr>
            <a:cxnSpLocks/>
          </p:cNvCxnSpPr>
          <p:nvPr/>
        </p:nvCxnSpPr>
        <p:spPr>
          <a:xfrm>
            <a:off x="7042564" y="3899067"/>
            <a:ext cx="50371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C12933A4-CB96-7A4E-9BF0-0715C0141142}"/>
              </a:ext>
            </a:extLst>
          </p:cNvPr>
          <p:cNvCxnSpPr>
            <a:cxnSpLocks/>
          </p:cNvCxnSpPr>
          <p:nvPr/>
        </p:nvCxnSpPr>
        <p:spPr>
          <a:xfrm>
            <a:off x="7042564" y="3940847"/>
            <a:ext cx="50371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95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571499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611100D-1A05-6346-AACF-34066287A9A1}"/>
              </a:ext>
            </a:extLst>
          </p:cNvPr>
          <p:cNvCxnSpPr>
            <a:cxnSpLocks/>
          </p:cNvCxnSpPr>
          <p:nvPr/>
        </p:nvCxnSpPr>
        <p:spPr>
          <a:xfrm>
            <a:off x="4038291" y="847232"/>
            <a:ext cx="110018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0C38388-A25A-FB4C-9011-DFFE393093CE}"/>
              </a:ext>
            </a:extLst>
          </p:cNvPr>
          <p:cNvCxnSpPr>
            <a:cxnSpLocks/>
          </p:cNvCxnSpPr>
          <p:nvPr/>
        </p:nvCxnSpPr>
        <p:spPr>
          <a:xfrm>
            <a:off x="2296589" y="1224422"/>
            <a:ext cx="51519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FEBFC717-263F-0248-B7CE-22A1D0295591}"/>
              </a:ext>
            </a:extLst>
          </p:cNvPr>
          <p:cNvCxnSpPr>
            <a:cxnSpLocks/>
          </p:cNvCxnSpPr>
          <p:nvPr/>
        </p:nvCxnSpPr>
        <p:spPr>
          <a:xfrm>
            <a:off x="7195876" y="1260124"/>
            <a:ext cx="94228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E143EB9-2AF1-8B40-B185-F6858440A6FC}"/>
              </a:ext>
            </a:extLst>
          </p:cNvPr>
          <p:cNvCxnSpPr>
            <a:cxnSpLocks/>
          </p:cNvCxnSpPr>
          <p:nvPr/>
        </p:nvCxnSpPr>
        <p:spPr>
          <a:xfrm>
            <a:off x="3058708" y="1593112"/>
            <a:ext cx="97958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E9BE169-372A-344C-8AD5-78B48B5C43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79501" cy="47950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132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B051AA-D65F-D84E-9522-7D45B25E7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b="1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9B3A9F-6D08-BC40-8CC8-1A30FA487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76146"/>
            <a:ext cx="7750098" cy="9351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Chó</a:t>
            </a:r>
            <a:r>
              <a:rPr lang="en-US" sz="5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xù</a:t>
            </a:r>
            <a:r>
              <a:rPr lang="en-US" sz="54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lừ</a:t>
            </a:r>
            <a:r>
              <a:rPr lang="en-US" sz="5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lừ</a:t>
            </a:r>
            <a:r>
              <a:rPr lang="en-US" sz="54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sợ</a:t>
            </a:r>
            <a:r>
              <a:rPr lang="en-US" sz="5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quá</a:t>
            </a:r>
            <a:r>
              <a:rPr lang="en-US" sz="54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nó</a:t>
            </a:r>
            <a:r>
              <a:rPr lang="en-US" sz="5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ngó</a:t>
            </a:r>
            <a:r>
              <a:rPr lang="en-US" sz="5400" b="1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BA296F9-89D3-FF43-BFFE-E1F2A1C3B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79501" cy="47950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00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16" y="3112061"/>
            <a:ext cx="2144464" cy="2144464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xmlns="" id="{75969E3B-235C-664B-BF7E-944032EA03ED}"/>
              </a:ext>
            </a:extLst>
          </p:cNvPr>
          <p:cNvSpPr/>
          <p:nvPr/>
        </p:nvSpPr>
        <p:spPr>
          <a:xfrm>
            <a:off x="2421886" y="1598726"/>
            <a:ext cx="4737887" cy="1615037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xmlns="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703500" y="2013830"/>
            <a:ext cx="41746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487" y="2470387"/>
            <a:ext cx="2316960" cy="2316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207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716156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F9CDC2F2-3E46-3A47-B9F4-049BABD3AB48}"/>
              </a:ext>
            </a:extLst>
          </p:cNvPr>
          <p:cNvSpPr/>
          <p:nvPr/>
        </p:nvSpPr>
        <p:spPr>
          <a:xfrm>
            <a:off x="871767" y="966989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778793F-5E0F-394C-B59D-40222FEDC024}"/>
              </a:ext>
            </a:extLst>
          </p:cNvPr>
          <p:cNvSpPr/>
          <p:nvPr/>
        </p:nvSpPr>
        <p:spPr>
          <a:xfrm>
            <a:off x="3943351" y="851074"/>
            <a:ext cx="444670" cy="1907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6DB00A5-FE26-F44F-8603-D2E78FCC6B22}"/>
              </a:ext>
            </a:extLst>
          </p:cNvPr>
          <p:cNvSpPr/>
          <p:nvPr/>
        </p:nvSpPr>
        <p:spPr>
          <a:xfrm>
            <a:off x="871766" y="1371556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D718933A-4A96-F240-A010-5227AA22262C}"/>
              </a:ext>
            </a:extLst>
          </p:cNvPr>
          <p:cNvSpPr/>
          <p:nvPr/>
        </p:nvSpPr>
        <p:spPr>
          <a:xfrm>
            <a:off x="2755261" y="1179297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C6F42F1D-EDCB-C04B-BD41-6A8EFC8A96CF}"/>
              </a:ext>
            </a:extLst>
          </p:cNvPr>
          <p:cNvSpPr/>
          <p:nvPr/>
        </p:nvSpPr>
        <p:spPr>
          <a:xfrm>
            <a:off x="871762" y="1704473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8959E27-C86E-8A46-8F43-2E1C2DC1D844}"/>
              </a:ext>
            </a:extLst>
          </p:cNvPr>
          <p:cNvSpPr/>
          <p:nvPr/>
        </p:nvSpPr>
        <p:spPr>
          <a:xfrm>
            <a:off x="871764" y="2037391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4CC695-76A2-E84F-B04C-BF6F1CE09E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9501" cy="479501"/>
          </a:xfrm>
          <a:prstGeom prst="ellipse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E4235B9-3AED-8C4B-9553-DB66C8DC4028}"/>
              </a:ext>
            </a:extLst>
          </p:cNvPr>
          <p:cNvSpPr/>
          <p:nvPr/>
        </p:nvSpPr>
        <p:spPr>
          <a:xfrm>
            <a:off x="871763" y="2334748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05866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8" grpId="0" animBg="1"/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327" y="263589"/>
            <a:ext cx="8229600" cy="952500"/>
          </a:xfrm>
        </p:spPr>
        <p:txBody>
          <a:bodyPr>
            <a:no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Chó</a:t>
            </a:r>
            <a:r>
              <a:rPr lang="en-US" sz="66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xù</a:t>
            </a:r>
            <a:r>
              <a:rPr lang="en-US" sz="66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9327" y="1479677"/>
            <a:ext cx="8229600" cy="12708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 err="1">
                <a:cs typeface="Times New Roman" panose="02020603050405020304" pitchFamily="18" charset="0"/>
              </a:rPr>
              <a:t>Chó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xù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lừ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lừ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đi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ra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ngõ</a:t>
            </a:r>
            <a:r>
              <a:rPr lang="en-US" sz="5400" dirty="0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6F46AC-9617-634B-8060-24FE2D5A4D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xmlns="" id="{B3F74201-5D3C-BD44-A5AB-325B7CECD50D}"/>
              </a:ext>
            </a:extLst>
          </p:cNvPr>
          <p:cNvSpPr txBox="1">
            <a:spLocks/>
          </p:cNvSpPr>
          <p:nvPr/>
        </p:nvSpPr>
        <p:spPr>
          <a:xfrm>
            <a:off x="399326" y="4044878"/>
            <a:ext cx="8481783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5400" dirty="0" err="1">
                <a:cs typeface="Times New Roman" panose="02020603050405020304" pitchFamily="18" charset="0"/>
              </a:rPr>
              <a:t>Sư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tử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đi</a:t>
            </a:r>
            <a:r>
              <a:rPr lang="en-US" sz="5400" dirty="0">
                <a:cs typeface="Times New Roman" panose="02020603050405020304" pitchFamily="18" charset="0"/>
              </a:rPr>
              <a:t> qua.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xmlns="" id="{09D797EB-73AE-D745-B113-40A052D4FC3A}"/>
              </a:ext>
            </a:extLst>
          </p:cNvPr>
          <p:cNvSpPr txBox="1">
            <a:spLocks/>
          </p:cNvSpPr>
          <p:nvPr/>
        </p:nvSpPr>
        <p:spPr>
          <a:xfrm>
            <a:off x="399327" y="2728677"/>
            <a:ext cx="8481783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5400" dirty="0" err="1">
                <a:cs typeface="Times New Roman" panose="02020603050405020304" pitchFamily="18" charset="0"/>
              </a:rPr>
              <a:t>Lũ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gà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ngỡ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nó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là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sư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tử</a:t>
            </a:r>
            <a:r>
              <a:rPr lang="en-US" sz="5400" dirty="0"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cs typeface="Times New Roman" panose="02020603050405020304" pitchFamily="18" charset="0"/>
              </a:rPr>
              <a:t>sợ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quá</a:t>
            </a:r>
            <a:r>
              <a:rPr lang="en-US" sz="5400" dirty="0"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215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5" grpId="1" build="p"/>
      <p:bldP spid="6" grpId="0"/>
      <p:bldP spid="6" grpId="1"/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659758" y="720043"/>
            <a:ext cx="8484242" cy="12708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err="1">
                <a:cs typeface="Times New Roman" panose="02020603050405020304" pitchFamily="18" charset="0"/>
              </a:rPr>
              <a:t>Nó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ngó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chó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xù</a:t>
            </a:r>
            <a:r>
              <a:rPr lang="en-US" sz="6000" dirty="0"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659758" y="1786843"/>
            <a:ext cx="8484242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000" dirty="0">
                <a:cs typeface="Times New Roman" panose="02020603050405020304" pitchFamily="18" charset="0"/>
              </a:rPr>
              <a:t>- Mi </a:t>
            </a:r>
            <a:r>
              <a:rPr lang="en-US" sz="6000" dirty="0" err="1">
                <a:cs typeface="Times New Roman" panose="02020603050405020304" pitchFamily="18" charset="0"/>
              </a:rPr>
              <a:t>mà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là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sư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tử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à</a:t>
            </a:r>
            <a:r>
              <a:rPr lang="en-US" sz="6000" dirty="0"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360046" y="2853595"/>
            <a:ext cx="8484242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000" dirty="0" err="1">
                <a:cs typeface="Times New Roman" panose="02020603050405020304" pitchFamily="18" charset="0"/>
              </a:rPr>
              <a:t>Chó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xù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sợ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quá</a:t>
            </a:r>
            <a:r>
              <a:rPr lang="en-US" sz="6000" dirty="0"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720091" y="4124398"/>
            <a:ext cx="8124197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000" dirty="0">
                <a:cs typeface="Times New Roman" panose="02020603050405020304" pitchFamily="18" charset="0"/>
              </a:rPr>
              <a:t>- </a:t>
            </a:r>
            <a:r>
              <a:rPr lang="en-US" sz="6000" dirty="0" err="1">
                <a:cs typeface="Times New Roman" panose="02020603050405020304" pitchFamily="18" charset="0"/>
              </a:rPr>
              <a:t>Dạ</a:t>
            </a:r>
            <a:r>
              <a:rPr lang="en-US" sz="6000" dirty="0">
                <a:cs typeface="Times New Roman" panose="02020603050405020304" pitchFamily="18" charset="0"/>
              </a:rPr>
              <a:t>… </a:t>
            </a:r>
            <a:r>
              <a:rPr lang="en-US" sz="6000" dirty="0" err="1">
                <a:cs typeface="Times New Roman" panose="02020603050405020304" pitchFamily="18" charset="0"/>
              </a:rPr>
              <a:t>chỉ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là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chó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xù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ạ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1A8B5A7-7706-FD42-801D-0C19483CC3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0723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5" grpId="0" build="p"/>
      <p:bldP spid="5" grpId="1" build="p"/>
      <p:bldP spid="8" grpId="0" build="p"/>
      <p:bldP spid="8" grpId="1" build="p"/>
      <p:bldP spid="9" grpId="0" build="p"/>
      <p:bldP spid="9" grpI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716156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F9CDC2F2-3E46-3A47-B9F4-049BABD3AB48}"/>
              </a:ext>
            </a:extLst>
          </p:cNvPr>
          <p:cNvSpPr/>
          <p:nvPr/>
        </p:nvSpPr>
        <p:spPr>
          <a:xfrm>
            <a:off x="871767" y="966989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778793F-5E0F-394C-B59D-40222FEDC024}"/>
              </a:ext>
            </a:extLst>
          </p:cNvPr>
          <p:cNvSpPr/>
          <p:nvPr/>
        </p:nvSpPr>
        <p:spPr>
          <a:xfrm>
            <a:off x="3943351" y="851074"/>
            <a:ext cx="444670" cy="1907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6DB00A5-FE26-F44F-8603-D2E78FCC6B22}"/>
              </a:ext>
            </a:extLst>
          </p:cNvPr>
          <p:cNvSpPr/>
          <p:nvPr/>
        </p:nvSpPr>
        <p:spPr>
          <a:xfrm>
            <a:off x="871766" y="1371556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D718933A-4A96-F240-A010-5227AA22262C}"/>
              </a:ext>
            </a:extLst>
          </p:cNvPr>
          <p:cNvSpPr/>
          <p:nvPr/>
        </p:nvSpPr>
        <p:spPr>
          <a:xfrm>
            <a:off x="2755261" y="1179297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C6F42F1D-EDCB-C04B-BD41-6A8EFC8A96CF}"/>
              </a:ext>
            </a:extLst>
          </p:cNvPr>
          <p:cNvSpPr/>
          <p:nvPr/>
        </p:nvSpPr>
        <p:spPr>
          <a:xfrm>
            <a:off x="871762" y="1704473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8959E27-C86E-8A46-8F43-2E1C2DC1D844}"/>
              </a:ext>
            </a:extLst>
          </p:cNvPr>
          <p:cNvSpPr/>
          <p:nvPr/>
        </p:nvSpPr>
        <p:spPr>
          <a:xfrm>
            <a:off x="871764" y="2037391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4CC695-76A2-E84F-B04C-BF6F1CE09E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9501" cy="479501"/>
          </a:xfrm>
          <a:prstGeom prst="ellipse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E4235B9-3AED-8C4B-9553-DB66C8DC4028}"/>
              </a:ext>
            </a:extLst>
          </p:cNvPr>
          <p:cNvSpPr/>
          <p:nvPr/>
        </p:nvSpPr>
        <p:spPr>
          <a:xfrm>
            <a:off x="871763" y="2334748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75652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8" grpId="0" animBg="1"/>
      <p:bldP spid="9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716156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B3B3C4-1D22-1841-9299-9AF839D2C7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79140" cy="3791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10737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16" y="3112061"/>
            <a:ext cx="2144464" cy="2144464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xmlns="" id="{75969E3B-235C-664B-BF7E-944032EA03ED}"/>
              </a:ext>
            </a:extLst>
          </p:cNvPr>
          <p:cNvSpPr/>
          <p:nvPr/>
        </p:nvSpPr>
        <p:spPr>
          <a:xfrm>
            <a:off x="2421886" y="1598726"/>
            <a:ext cx="4737887" cy="1615037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xmlns="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703500" y="2013830"/>
            <a:ext cx="41746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vi-VN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681" y="2406244"/>
            <a:ext cx="2316960" cy="2316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3822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1014461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16" tIns="43958" rIns="87916" bIns="43958"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30179FF9-5C59-E344-8BF6-F9AD6CA16009}"/>
              </a:ext>
            </a:extLst>
          </p:cNvPr>
          <p:cNvSpPr/>
          <p:nvPr/>
        </p:nvSpPr>
        <p:spPr>
          <a:xfrm>
            <a:off x="301081" y="472987"/>
            <a:ext cx="613320" cy="40139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E87E938-099E-414E-BEF3-4C505AABB764}"/>
              </a:ext>
            </a:extLst>
          </p:cNvPr>
          <p:cNvSpPr txBox="1"/>
          <p:nvPr/>
        </p:nvSpPr>
        <p:spPr>
          <a:xfrm>
            <a:off x="1005062" y="428358"/>
            <a:ext cx="4726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Khoanh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ý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: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8A4AAD-8722-5C45-999B-FC760C985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6796"/>
            <a:ext cx="9144000" cy="279434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4D535296-2500-F14F-BD0B-EC53C811D8BC}"/>
              </a:ext>
            </a:extLst>
          </p:cNvPr>
          <p:cNvSpPr/>
          <p:nvPr/>
        </p:nvSpPr>
        <p:spPr>
          <a:xfrm>
            <a:off x="1874520" y="2343150"/>
            <a:ext cx="514350" cy="59436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8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75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9" y="1798363"/>
            <a:ext cx="8908355" cy="21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vGTGwicz57d5E1A8RUZNYtbWNLT4qk (online-video-cutter.com).mp4">
            <a:hlinkClick r:id="" action="ppaction://media"/>
            <a:extLst>
              <a:ext uri="{FF2B5EF4-FFF2-40B4-BE49-F238E27FC236}">
                <a16:creationId xmlns:a16="http://schemas.microsoft.com/office/drawing/2014/main" xmlns="" id="{0F90732C-F87B-2040-A280-0092367456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5663"/>
            <a:ext cx="9144000" cy="400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1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93" y="200721"/>
            <a:ext cx="7101454" cy="532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958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vGTGwicz57d5E1A8RUZNYtbWNLT4qk (online-video-cutter.com) (1).mp4">
            <a:hlinkClick r:id="" action="ppaction://media"/>
            <a:extLst>
              <a:ext uri="{FF2B5EF4-FFF2-40B4-BE49-F238E27FC236}">
                <a16:creationId xmlns:a16="http://schemas.microsoft.com/office/drawing/2014/main" xmlns="" id="{7C71E020-267B-864B-B52B-26C10020C0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74458"/>
            <a:ext cx="914400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4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57" y="133815"/>
            <a:ext cx="7254280" cy="543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72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D1FD52B0-2651-B943-A61C-8140956DD4BC}"/>
              </a:ext>
            </a:extLst>
          </p:cNvPr>
          <p:cNvSpPr txBox="1">
            <a:spLocks/>
          </p:cNvSpPr>
          <p:nvPr/>
        </p:nvSpPr>
        <p:spPr>
          <a:xfrm>
            <a:off x="1026160" y="14859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C772BD-DBFA-5643-9A5A-07F9EDB55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06" y="2971725"/>
            <a:ext cx="2144464" cy="2144464"/>
          </a:xfrm>
          <a:prstGeom prst="rect">
            <a:avLst/>
          </a:prstGeom>
        </p:spPr>
      </p:pic>
      <p:sp>
        <p:nvSpPr>
          <p:cNvPr id="6" name="Thought Bubble: Cloud 4">
            <a:extLst>
              <a:ext uri="{FF2B5EF4-FFF2-40B4-BE49-F238E27FC236}">
                <a16:creationId xmlns:a16="http://schemas.microsoft.com/office/drawing/2014/main" xmlns="" id="{2F6ECC1D-85FB-CD45-89F0-96FC61E8BC42}"/>
              </a:ext>
            </a:extLst>
          </p:cNvPr>
          <p:cNvSpPr/>
          <p:nvPr/>
        </p:nvSpPr>
        <p:spPr>
          <a:xfrm>
            <a:off x="1835738" y="1074826"/>
            <a:ext cx="4877862" cy="2323214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Quicksand Bold" panose="00000800000000000000" pitchFamily="2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xmlns="" id="{773ECABC-64C7-4743-909E-CB3686F57981}"/>
              </a:ext>
            </a:extLst>
          </p:cNvPr>
          <p:cNvSpPr txBox="1">
            <a:spLocks/>
          </p:cNvSpPr>
          <p:nvPr/>
        </p:nvSpPr>
        <p:spPr>
          <a:xfrm>
            <a:off x="2122588" y="1754259"/>
            <a:ext cx="4304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823D5BF-762A-1C41-87F8-CEDD7B411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720" y="2236433"/>
            <a:ext cx="2316960" cy="2316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18559A2-FF6F-9D44-AD24-D9EE0050BD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" cy="548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23182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50161" y="1340996"/>
            <a:ext cx="7540863" cy="1348704"/>
            <a:chOff x="1325218" y="1881809"/>
            <a:chExt cx="9457343" cy="1144745"/>
          </a:xfrm>
        </p:grpSpPr>
        <p:sp>
          <p:nvSpPr>
            <p:cNvPr id="3" name="TextBox 2"/>
            <p:cNvSpPr txBox="1"/>
            <p:nvPr/>
          </p:nvSpPr>
          <p:spPr>
            <a:xfrm>
              <a:off x="1908313" y="1903253"/>
              <a:ext cx="8874248" cy="1123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30: 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 -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(5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983974" y="3432931"/>
            <a:ext cx="6130504" cy="782232"/>
            <a:chOff x="1311965" y="4170641"/>
            <a:chExt cx="7765773" cy="583095"/>
          </a:xfrm>
        </p:grpSpPr>
        <p:sp>
          <p:nvSpPr>
            <p:cNvPr id="6" name="TextBox 5"/>
            <p:cNvSpPr txBox="1"/>
            <p:nvPr/>
          </p:nvSpPr>
          <p:spPr>
            <a:xfrm>
              <a:off x="1895059" y="4255048"/>
              <a:ext cx="7182679" cy="390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32">
                <a:spcBef>
                  <a:spcPts val="450"/>
                </a:spcBef>
                <a:spcAft>
                  <a:spcPts val="450"/>
                </a:spcAft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31: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ua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ưa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" cy="54864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08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52016" y="1199753"/>
            <a:ext cx="61539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mai</a:t>
            </a:r>
            <a:endParaRPr lang="en-US" sz="48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ctr" defTabSz="914400">
              <a:buClr>
                <a:srgbClr val="000000"/>
              </a:buClr>
              <a:defRPr/>
            </a:pPr>
            <a:endParaRPr lang="en-US" sz="48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ctr" defTabSz="914400">
              <a:buClr>
                <a:srgbClr val="000000"/>
              </a:buClr>
              <a:defRPr/>
            </a:pPr>
            <a:endParaRPr lang="en-US" sz="48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8B69CBC-58C5-6845-8698-63E30021C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472" y="2544828"/>
            <a:ext cx="2391000" cy="210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5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9025" y="1354237"/>
            <a:ext cx="2291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ở</a:t>
            </a:r>
            <a:r>
              <a:rPr lang="en-US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trọ</a:t>
            </a:r>
            <a:endParaRPr lang="en-US" sz="4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8173" y="1354237"/>
            <a:ext cx="2291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cha </a:t>
            </a:r>
            <a:r>
              <a:rPr lang="en-US" sz="4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mẹ</a:t>
            </a:r>
            <a:endParaRPr lang="en-US" sz="4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9025" y="2664105"/>
            <a:ext cx="2291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cá</a:t>
            </a:r>
            <a:r>
              <a:rPr lang="en-US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trê</a:t>
            </a:r>
            <a:endParaRPr lang="en-US" sz="4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8173" y="2664104"/>
            <a:ext cx="2625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lá</a:t>
            </a:r>
            <a:r>
              <a:rPr lang="en-US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chè</a:t>
            </a:r>
            <a:endParaRPr lang="en-US" sz="4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27D72F3-454C-764E-970D-6B3DDF15D9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91202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08"/>
            <a:ext cx="9144000" cy="5720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3EF6580-9263-D341-AC1E-662A63DB36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08"/>
            <a:ext cx="591015" cy="59101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7557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16" y="3112061"/>
            <a:ext cx="2144464" cy="2144464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xmlns="" id="{75969E3B-235C-664B-BF7E-944032EA03ED}"/>
              </a:ext>
            </a:extLst>
          </p:cNvPr>
          <p:cNvSpPr/>
          <p:nvPr/>
        </p:nvSpPr>
        <p:spPr>
          <a:xfrm>
            <a:off x="2421886" y="1598726"/>
            <a:ext cx="4737887" cy="1615037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xmlns="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703500" y="2013830"/>
            <a:ext cx="41746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vi-VN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681" y="2406244"/>
            <a:ext cx="2316960" cy="2316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652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723584" y="1539575"/>
            <a:ext cx="2471492" cy="2471492"/>
            <a:chOff x="2204854" y="2344461"/>
            <a:chExt cx="2471492" cy="2471492"/>
          </a:xfrm>
        </p:grpSpPr>
        <p:sp>
          <p:nvSpPr>
            <p:cNvPr id="13" name="Oval 12"/>
            <p:cNvSpPr/>
            <p:nvPr/>
          </p:nvSpPr>
          <p:spPr>
            <a:xfrm>
              <a:off x="2204854" y="2344461"/>
              <a:ext cx="2471492" cy="247149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B29FAD4-58D6-3543-8AFA-5A5A92887135}"/>
                </a:ext>
              </a:extLst>
            </p:cNvPr>
            <p:cNvSpPr txBox="1"/>
            <p:nvPr/>
          </p:nvSpPr>
          <p:spPr>
            <a:xfrm>
              <a:off x="2636782" y="2852091"/>
              <a:ext cx="1688998" cy="1419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25" b="1" dirty="0">
                  <a:solidFill>
                    <a:srgbClr val="006600"/>
                  </a:solidFill>
                  <a:latin typeface="#9Slide03 Quicksand Bold" panose="00000800000000000000" pitchFamily="2" charset="0"/>
                </a:rPr>
                <a:t>u </a:t>
              </a:r>
              <a:endParaRPr lang="en-US" sz="8625" b="1" dirty="0">
                <a:latin typeface="#9Slide03 Quicksand Bold" panose="000008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936916" y="1539575"/>
            <a:ext cx="2471492" cy="2471492"/>
            <a:chOff x="4969156" y="2243273"/>
            <a:chExt cx="2471492" cy="2471492"/>
          </a:xfrm>
        </p:grpSpPr>
        <p:sp>
          <p:nvSpPr>
            <p:cNvPr id="16" name="Oval 15"/>
            <p:cNvSpPr/>
            <p:nvPr/>
          </p:nvSpPr>
          <p:spPr>
            <a:xfrm>
              <a:off x="4969156" y="2243273"/>
              <a:ext cx="2471492" cy="247149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B29FAD4-58D6-3543-8AFA-5A5A92887135}"/>
                </a:ext>
              </a:extLst>
            </p:cNvPr>
            <p:cNvSpPr txBox="1"/>
            <p:nvPr/>
          </p:nvSpPr>
          <p:spPr>
            <a:xfrm>
              <a:off x="5436550" y="2769209"/>
              <a:ext cx="1536703" cy="1419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25" b="1" dirty="0" err="1">
                  <a:solidFill>
                    <a:srgbClr val="006600"/>
                  </a:solidFill>
                  <a:latin typeface="#9Slide03 Quicksand Bold" panose="00000800000000000000" pitchFamily="2" charset="0"/>
                </a:rPr>
                <a:t>ư</a:t>
              </a:r>
              <a:endParaRPr lang="en-US" sz="8625" b="1" dirty="0">
                <a:latin typeface="#9Slide03 Quicksand Bold" panose="00000800000000000000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F8F7CF-EC3F-544B-B5A3-668619CA8E01}"/>
              </a:ext>
            </a:extLst>
          </p:cNvPr>
          <p:cNvSpPr txBox="1"/>
          <p:nvPr/>
        </p:nvSpPr>
        <p:spPr>
          <a:xfrm>
            <a:off x="3413178" y="189571"/>
            <a:ext cx="23503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Bài</a:t>
            </a:r>
            <a:r>
              <a:rPr lang="en-US" sz="6000" b="1" dirty="0">
                <a:solidFill>
                  <a:srgbClr val="FF0000"/>
                </a:solidFill>
              </a:rPr>
              <a:t> 30:</a:t>
            </a:r>
          </a:p>
        </p:txBody>
      </p:sp>
    </p:spTree>
    <p:extLst>
      <p:ext uri="{BB962C8B-B14F-4D97-AF65-F5344CB8AC3E}">
        <p14:creationId xmlns:p14="http://schemas.microsoft.com/office/powerpoint/2010/main" val="255839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613" y="259544"/>
            <a:ext cx="2185743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1.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Làm</a:t>
            </a:r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quen</a:t>
            </a:r>
            <a:endParaRPr lang="en-US" sz="27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5490" y="3522681"/>
            <a:ext cx="1914796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tủ</a:t>
            </a:r>
            <a:endParaRPr lang="en-US" sz="44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AutoShape 2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116680" y="177403"/>
            <a:ext cx="237869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>
              <a:latin typeface="#9Slide03 Quicksand Bold" panose="000008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7482" y="3513627"/>
            <a:ext cx="2130812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</a:t>
            </a:r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ủ</a:t>
            </a:r>
            <a:endParaRPr lang="en-US" sz="405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0537" y="4404819"/>
            <a:ext cx="841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6600"/>
                </a:solidFill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88512" y="4250930"/>
            <a:ext cx="1857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8000" b="1" dirty="0">
                <a:solidFill>
                  <a:srgbClr val="006600"/>
                </a:solidFill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E1663B-9572-EB44-9C7A-2EEA35E07F8C}"/>
              </a:ext>
            </a:extLst>
          </p:cNvPr>
          <p:cNvSpPr txBox="1"/>
          <p:nvPr/>
        </p:nvSpPr>
        <p:spPr>
          <a:xfrm>
            <a:off x="5911755" y="2418171"/>
            <a:ext cx="2050216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 err="1">
                <a:cs typeface="Times New Roman" panose="02020603050405020304" pitchFamily="18" charset="0"/>
              </a:rPr>
              <a:t>t</a:t>
            </a:r>
            <a:r>
              <a:rPr lang="en-US" sz="8625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ủ</a:t>
            </a:r>
            <a:endParaRPr lang="en-US" sz="8625" b="1" dirty="0"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29FAD4-58D6-3543-8AFA-5A5A92887135}"/>
              </a:ext>
            </a:extLst>
          </p:cNvPr>
          <p:cNvSpPr txBox="1"/>
          <p:nvPr/>
        </p:nvSpPr>
        <p:spPr>
          <a:xfrm>
            <a:off x="6246291" y="998552"/>
            <a:ext cx="2017437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>
                <a:solidFill>
                  <a:srgbClr val="006600"/>
                </a:solidFill>
                <a:cs typeface="Times New Roman" panose="02020603050405020304" pitchFamily="18" charset="0"/>
              </a:rPr>
              <a:t>u</a:t>
            </a:r>
            <a:endParaRPr lang="en-US" sz="8625" b="1" dirty="0"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0" y="798060"/>
            <a:ext cx="3515574" cy="26127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1323692-7CAF-7043-8D98-CFE28B470F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01804" cy="50180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777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8" grpId="0"/>
      <p:bldP spid="19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613" y="259544"/>
            <a:ext cx="2185743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1.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Làm</a:t>
            </a:r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quen</a:t>
            </a:r>
            <a:endParaRPr lang="en-US" sz="27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5478" y="3472344"/>
            <a:ext cx="2201750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sư</a:t>
            </a:r>
            <a:r>
              <a:rPr lang="en-US" sz="44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tử</a:t>
            </a:r>
            <a:endParaRPr lang="en-US" sz="44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AutoShape 2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116680" y="177403"/>
            <a:ext cx="237869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>
              <a:latin typeface="#9Slide03 Quicksand Bold" panose="000008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0947" y="3464611"/>
            <a:ext cx="2130812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s</a:t>
            </a:r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ư</a:t>
            </a:r>
            <a:r>
              <a:rPr lang="en-US" sz="44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</a:t>
            </a:r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ử</a:t>
            </a:r>
            <a:endParaRPr lang="en-US" sz="405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2209" y="4404817"/>
            <a:ext cx="1176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ư</a:t>
            </a:r>
            <a:endParaRPr lang="en-US" sz="6000" b="1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89530" y="4218702"/>
            <a:ext cx="1857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80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Ư</a:t>
            </a:r>
            <a:endParaRPr lang="en-US" sz="8000" b="1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E1663B-9572-EB44-9C7A-2EEA35E07F8C}"/>
              </a:ext>
            </a:extLst>
          </p:cNvPr>
          <p:cNvSpPr txBox="1"/>
          <p:nvPr/>
        </p:nvSpPr>
        <p:spPr>
          <a:xfrm>
            <a:off x="5911755" y="2418171"/>
            <a:ext cx="3131884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 err="1">
                <a:cs typeface="Times New Roman" panose="02020603050405020304" pitchFamily="18" charset="0"/>
              </a:rPr>
              <a:t>s</a:t>
            </a:r>
            <a:r>
              <a:rPr lang="en-US" sz="8625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ư</a:t>
            </a:r>
            <a:r>
              <a:rPr lang="en-US" sz="8625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8625" b="1" dirty="0" err="1">
                <a:cs typeface="Times New Roman" panose="02020603050405020304" pitchFamily="18" charset="0"/>
              </a:rPr>
              <a:t>t</a:t>
            </a:r>
            <a:r>
              <a:rPr lang="en-US" sz="8625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ử</a:t>
            </a:r>
            <a:endParaRPr lang="en-US" sz="8625" b="1" dirty="0"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29FAD4-58D6-3543-8AFA-5A5A92887135}"/>
              </a:ext>
            </a:extLst>
          </p:cNvPr>
          <p:cNvSpPr txBox="1"/>
          <p:nvPr/>
        </p:nvSpPr>
        <p:spPr>
          <a:xfrm>
            <a:off x="6313199" y="998552"/>
            <a:ext cx="2017437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ư</a:t>
            </a:r>
            <a:endParaRPr lang="en-US" sz="8625" b="1" dirty="0"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0" y="978997"/>
            <a:ext cx="3715646" cy="23199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1323692-7CAF-7043-8D98-CFE28B470F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01804" cy="50180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0205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8" grpId="0"/>
      <p:bldP spid="19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67215" y="1148426"/>
            <a:ext cx="633828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7" name="Rectangle 6"/>
          <p:cNvSpPr/>
          <p:nvPr/>
        </p:nvSpPr>
        <p:spPr>
          <a:xfrm>
            <a:off x="6594650" y="1148426"/>
            <a:ext cx="736420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ư</a:t>
            </a:r>
            <a:endParaRPr lang="en-US" sz="72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0215815-0231-AF4A-919E-5B0BD56E3525}"/>
              </a:ext>
            </a:extLst>
          </p:cNvPr>
          <p:cNvSpPr/>
          <p:nvPr/>
        </p:nvSpPr>
        <p:spPr>
          <a:xfrm>
            <a:off x="1746615" y="2665735"/>
            <a:ext cx="954428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</a:t>
            </a:r>
            <a:r>
              <a:rPr lang="en-US" sz="72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ủ</a:t>
            </a:r>
            <a:endParaRPr lang="en-US" sz="72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C1ADB34-A20A-1044-BDCF-54FE88EC8444}"/>
              </a:ext>
            </a:extLst>
          </p:cNvPr>
          <p:cNvSpPr/>
          <p:nvPr/>
        </p:nvSpPr>
        <p:spPr>
          <a:xfrm>
            <a:off x="5846849" y="2665734"/>
            <a:ext cx="2232022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s</a:t>
            </a:r>
            <a:r>
              <a:rPr lang="en-US" sz="72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ư</a:t>
            </a:r>
            <a:r>
              <a:rPr lang="en-US" sz="72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</a:t>
            </a:r>
            <a:r>
              <a:rPr lang="en-US" sz="72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ử</a:t>
            </a:r>
            <a:endParaRPr lang="en-US" sz="72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A3C9A96-30E3-524C-A77E-F692FB8AF0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678573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1693</TotalTime>
  <Words>348</Words>
  <Application>Microsoft Office PowerPoint</Application>
  <PresentationFormat>On-screen Show (16:10)</PresentationFormat>
  <Paragraphs>89</Paragraphs>
  <Slides>29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#9Slide03 Quicksand Bold</vt:lpstr>
      <vt:lpstr>Arial</vt:lpstr>
      <vt:lpstr>宋体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Luyện đọc từ ngữ</vt:lpstr>
      <vt:lpstr>PowerPoint Presentation</vt:lpstr>
      <vt:lpstr>PowerPoint Presentation</vt:lpstr>
      <vt:lpstr>Chó xù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MTC</cp:lastModifiedBy>
  <cp:revision>231</cp:revision>
  <dcterms:created xsi:type="dcterms:W3CDTF">2020-02-10T09:35:50Z</dcterms:created>
  <dcterms:modified xsi:type="dcterms:W3CDTF">2021-10-29T02:22:51Z</dcterms:modified>
</cp:coreProperties>
</file>