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364" r:id="rId2"/>
    <p:sldId id="365" r:id="rId3"/>
    <p:sldId id="366" r:id="rId4"/>
    <p:sldId id="368" r:id="rId5"/>
    <p:sldId id="344" r:id="rId6"/>
    <p:sldId id="369" r:id="rId7"/>
    <p:sldId id="372" r:id="rId8"/>
    <p:sldId id="322" r:id="rId9"/>
    <p:sldId id="373" r:id="rId10"/>
    <p:sldId id="291" r:id="rId11"/>
    <p:sldId id="374" r:id="rId12"/>
    <p:sldId id="375" r:id="rId13"/>
    <p:sldId id="376" r:id="rId14"/>
    <p:sldId id="377" r:id="rId15"/>
    <p:sldId id="378" r:id="rId16"/>
    <p:sldId id="323" r:id="rId17"/>
    <p:sldId id="379" r:id="rId18"/>
    <p:sldId id="380" r:id="rId19"/>
    <p:sldId id="381" r:id="rId20"/>
    <p:sldId id="382" r:id="rId21"/>
    <p:sldId id="383" r:id="rId22"/>
    <p:sldId id="300" r:id="rId23"/>
    <p:sldId id="331" r:id="rId24"/>
    <p:sldId id="272" r:id="rId25"/>
  </p:sldIdLst>
  <p:sldSz cx="9144000" cy="5715000" type="screen16x10"/>
  <p:notesSz cx="6858000" cy="9144000"/>
  <p:embeddedFontLst>
    <p:embeddedFont>
      <p:font typeface="宋体" panose="02010600030101010101" pitchFamily="2" charset="-122"/>
      <p:regular r:id="rId27"/>
    </p:embeddedFont>
    <p:embeddedFont>
      <p:font typeface="Lato Regular" panose="020B0604020202020204" charset="0"/>
      <p:regular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.VnAvant" panose="020B7200000000000000" pitchFamily="34" charset="0"/>
      <p:regular r:id="rId35"/>
      <p:bold r:id="rId36"/>
      <p:italic r:id="rId37"/>
      <p:boldItalic r:id="rId38"/>
    </p:embeddedFont>
    <p:embeddedFont>
      <p:font typeface="VNI-Avo" pitchFamily="2" charset="0"/>
      <p:regular r:id="rId39"/>
      <p:bold r:id="rId40"/>
      <p:italic r:id="rId41"/>
      <p:boldItalic r:id="rId4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FF99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67" autoAdjust="0"/>
  </p:normalViewPr>
  <p:slideViewPr>
    <p:cSldViewPr snapToGrid="0">
      <p:cViewPr varScale="1">
        <p:scale>
          <a:sx n="79" d="100"/>
          <a:sy n="79" d="100"/>
        </p:scale>
        <p:origin x="1284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5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15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file:///D:\BAI%20GIANG%20DIEN%20TU\CHUYEN%20DE%20DAO%20DUC%201\Du%20lieu%20thuc%20hanh\chi%20nga%20em%20nang.mp3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png"/><Relationship Id="rId5" Type="http://schemas.openxmlformats.org/officeDocument/2006/relationships/audio" Target="file:///D:\Chuyen%20de%20QUYEN%20TRE%20EM\Audio\Di%20hoc%20-%20Xuan%20mai.mp3" TargetMode="External"/><Relationship Id="rId10" Type="http://schemas.openxmlformats.org/officeDocument/2006/relationships/image" Target="../media/image24.wmf"/><Relationship Id="rId4" Type="http://schemas.openxmlformats.org/officeDocument/2006/relationships/audio" Target="file:///D:\GIAO%20AN%20DIEN%20TU%20TONG%20HOP\tap%20viet%20hockyii%20SGDDu-%20hanh\TAPVIET-%20hanh\bui%20phan.mp3" TargetMode="External"/><Relationship Id="rId9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285750"/>
            <a:ext cx="8229599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9710" y="1882771"/>
            <a:ext cx="9004290" cy="1412694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algn="ctr" defTabSz="685800">
              <a:defRPr/>
            </a:pPr>
            <a:r>
              <a:rPr lang="en-US" sz="288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 defTabSz="685800">
              <a:defRPr/>
            </a:pPr>
            <a:r>
              <a:rPr lang="en-US" sz="288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 defTabSz="685800">
              <a:defRPr/>
            </a:pPr>
            <a:r>
              <a:rPr lang="en-US" sz="288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  <p:pic>
        <p:nvPicPr>
          <p:cNvPr id="6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378" y="3762684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97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latin typeface=".VnAvant" pitchFamily="34" charset="0"/>
              </a:rPr>
              <a:t>Nối</a:t>
            </a: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.VnAvant" pitchFamily="34" charset="0"/>
              </a:rPr>
              <a:t>với</a:t>
            </a: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.VnAvant" pitchFamily="34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.VnAvant" pitchFamily="34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.VnAvant" pitchFamily="34" charset="0"/>
              </a:rPr>
              <a:t>âm</a:t>
            </a: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endParaRPr lang="en-US" sz="2100" b="1" dirty="0">
              <a:solidFill>
                <a:srgbClr val="FF0000"/>
              </a:solidFill>
              <a:latin typeface=".VnAvant" pitchFamily="34" charset="0"/>
            </a:endParaRP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    </a:t>
            </a:r>
            <a:r>
              <a:rPr lang="en-US" sz="2100" b="1" dirty="0" err="1">
                <a:solidFill>
                  <a:srgbClr val="006600"/>
                </a:solidFill>
                <a:latin typeface=".VnAvant" pitchFamily="34" charset="0"/>
              </a:rPr>
              <a:t>Nối</a:t>
            </a: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.VnAvant" pitchFamily="34" charset="0"/>
              </a:rPr>
              <a:t>với</a:t>
            </a: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.VnAvant" pitchFamily="34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.VnAvant" pitchFamily="34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.VnAvant" pitchFamily="34" charset="0"/>
              </a:rPr>
              <a:t>âm</a:t>
            </a:r>
            <a:r>
              <a:rPr lang="en-US" sz="2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.VnAvant" pitchFamily="34" charset="0"/>
              </a:rPr>
              <a:t>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599" y="1749570"/>
            <a:ext cx="1548246" cy="600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.VnAvant" panose="020B72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.VnAvant" panose="020B7200000000000000" pitchFamily="34" charset="0"/>
              </a:rPr>
              <a:t>mẹ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02847" y="1494171"/>
            <a:ext cx="285751" cy="3282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7458" y="2924678"/>
            <a:ext cx="16165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khe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đá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041817" y="2659429"/>
            <a:ext cx="285751" cy="3282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4228127"/>
            <a:ext cx="1548245" cy="600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.VnAvant" panose="020B72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.VnAvant" panose="020B7200000000000000" pitchFamily="34" charset="0"/>
              </a:rPr>
              <a:t>cá</a:t>
            </a: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.VnAvant" panose="020B7200000000000000" pitchFamily="34" charset="0"/>
              </a:rPr>
              <a:t>mè</a:t>
            </a:r>
            <a:endParaRPr lang="en-US" sz="3300" dirty="0">
              <a:solidFill>
                <a:srgbClr val="00206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27513" y="3973876"/>
            <a:ext cx="285751" cy="3282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80018" y="1760777"/>
            <a:ext cx="1444337" cy="600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002060"/>
                </a:solidFill>
              </a:rPr>
              <a:t>mỏ</a:t>
            </a:r>
            <a:endParaRPr lang="en-US" sz="3300" dirty="0">
              <a:solidFill>
                <a:srgbClr val="00206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29453" y="1506527"/>
            <a:ext cx="285751" cy="3282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0018" y="3002329"/>
            <a:ext cx="1444337" cy="600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.VnAvant" panose="020B72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.VnAvant" panose="020B7200000000000000" pitchFamily="34" charset="0"/>
              </a:rPr>
              <a:t>cá</a:t>
            </a: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.VnAvant" panose="020B7200000000000000" pitchFamily="34" charset="0"/>
              </a:rPr>
              <a:t>kho</a:t>
            </a:r>
            <a:endParaRPr lang="en-US" sz="3300" dirty="0">
              <a:solidFill>
                <a:srgbClr val="00206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935931" y="2748079"/>
            <a:ext cx="285751" cy="3282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80018" y="4290144"/>
            <a:ext cx="1506683" cy="600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.VnAvant" panose="020B72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.VnAvant" panose="020B7200000000000000" pitchFamily="34" charset="0"/>
              </a:rPr>
              <a:t>khỉ</a:t>
            </a:r>
            <a:endParaRPr lang="en-US" sz="3300" dirty="0">
              <a:solidFill>
                <a:srgbClr val="00206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987887" y="4047912"/>
            <a:ext cx="285751" cy="3282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4135581" y="1979464"/>
            <a:ext cx="1205347" cy="86829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184" y="1872482"/>
            <a:ext cx="1186989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kh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sz="1050" dirty="0"/>
          </a:p>
        </p:txBody>
      </p:sp>
      <p:sp>
        <p:nvSpPr>
          <p:cNvPr id="19" name="Oval 18"/>
          <p:cNvSpPr/>
          <p:nvPr/>
        </p:nvSpPr>
        <p:spPr>
          <a:xfrm>
            <a:off x="4068040" y="3571009"/>
            <a:ext cx="1205347" cy="99752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7538" y="3511686"/>
            <a:ext cx="1543048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  <a:p>
            <a:endParaRPr lang="en-US" sz="105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20CB2B7-4C43-3641-BF97-35809C0DD5DA}"/>
              </a:ext>
            </a:extLst>
          </p:cNvPr>
          <p:cNvCxnSpPr>
            <a:stCxn id="5" idx="2"/>
            <a:endCxn id="8" idx="3"/>
          </p:cNvCxnSpPr>
          <p:nvPr/>
        </p:nvCxnSpPr>
        <p:spPr>
          <a:xfrm flipH="1">
            <a:off x="2953986" y="2413612"/>
            <a:ext cx="1181595" cy="83423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8AAA2CFA-8C38-FF4B-8A5A-71CB60F6E8E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294895" y="2580146"/>
            <a:ext cx="1085123" cy="20100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8939FBFD-955B-3D48-8A1B-5FFE6FE08615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919845" y="2049652"/>
            <a:ext cx="1181595" cy="19431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D6D64B58-B86F-EB4A-90C1-0D07CCF2B579}"/>
              </a:ext>
            </a:extLst>
          </p:cNvPr>
          <p:cNvCxnSpPr>
            <a:cxnSpLocks/>
          </p:cNvCxnSpPr>
          <p:nvPr/>
        </p:nvCxnSpPr>
        <p:spPr>
          <a:xfrm flipH="1">
            <a:off x="5220704" y="2107496"/>
            <a:ext cx="1169594" cy="17082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C75A14B0-2AE9-1E4C-9581-5199552783C5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2919845" y="3992755"/>
            <a:ext cx="1148195" cy="5354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A0E9ACDE-BFDB-4E4B-858C-2B7E352D4E9D}"/>
              </a:ext>
            </a:extLst>
          </p:cNvPr>
          <p:cNvCxnSpPr>
            <a:cxnSpLocks/>
          </p:cNvCxnSpPr>
          <p:nvPr/>
        </p:nvCxnSpPr>
        <p:spPr>
          <a:xfrm>
            <a:off x="5351317" y="2366054"/>
            <a:ext cx="1019816" cy="94758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6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3" grpId="0" animBg="1"/>
      <p:bldP spid="4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" grpId="0" animBg="1"/>
      <p:bldP spid="6" grpId="0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14116F-FA04-424D-82EA-B3AAD59B6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29DE151-C270-AD49-803F-4EE96D1C5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5384181" y="2252546"/>
            <a:ext cx="58172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6073698" y="2252546"/>
            <a:ext cx="8735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6293005" y="2672575"/>
            <a:ext cx="106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81E5C7C-F4ED-6F4E-A646-7DE72A10E7C3}"/>
              </a:ext>
            </a:extLst>
          </p:cNvPr>
          <p:cNvCxnSpPr>
            <a:cxnSpLocks/>
          </p:cNvCxnSpPr>
          <p:nvPr/>
        </p:nvCxnSpPr>
        <p:spPr>
          <a:xfrm>
            <a:off x="5114693" y="4401015"/>
            <a:ext cx="762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051AA-D65F-D84E-9522-7D45B25E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6600"/>
                </a:solidFill>
                <a:latin typeface="+mn-lt"/>
              </a:rPr>
              <a:t>* </a:t>
            </a:r>
            <a:r>
              <a:rPr lang="en-US" dirty="0" err="1">
                <a:solidFill>
                  <a:srgbClr val="006600"/>
                </a:solidFill>
                <a:latin typeface="+mn-lt"/>
              </a:rPr>
              <a:t>Luyện</a:t>
            </a:r>
            <a:r>
              <a:rPr lang="en-US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+mn-lt"/>
              </a:rPr>
              <a:t>đọc</a:t>
            </a:r>
            <a:r>
              <a:rPr lang="en-US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+mn-lt"/>
              </a:rPr>
              <a:t>từ</a:t>
            </a:r>
            <a:r>
              <a:rPr lang="en-US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+mn-lt"/>
              </a:rPr>
              <a:t>ngữ</a:t>
            </a:r>
            <a:endParaRPr lang="en-US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B3A9F-6D08-BC40-8CC8-1A30FA48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2680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err="1">
                <a:solidFill>
                  <a:srgbClr val="FF0000"/>
                </a:solidFill>
              </a:rPr>
              <a:t>đố</a:t>
            </a:r>
            <a:r>
              <a:rPr lang="en-US" sz="7200" dirty="0">
                <a:solidFill>
                  <a:srgbClr val="FF0000"/>
                </a:solidFill>
              </a:rPr>
              <a:t> Bi, </a:t>
            </a:r>
            <a:r>
              <a:rPr lang="en-US" sz="7200" dirty="0" err="1">
                <a:solidFill>
                  <a:srgbClr val="FF0000"/>
                </a:solidFill>
              </a:rPr>
              <a:t>mẹ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có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gì</a:t>
            </a:r>
            <a:r>
              <a:rPr lang="en-US" sz="7200" dirty="0">
                <a:solidFill>
                  <a:srgbClr val="FF0000"/>
                </a:solidFill>
              </a:rPr>
              <a:t>, </a:t>
            </a:r>
          </a:p>
          <a:p>
            <a:pPr marL="0" indent="0">
              <a:buNone/>
            </a:pPr>
            <a:r>
              <a:rPr lang="en-US" sz="7200" dirty="0" err="1">
                <a:solidFill>
                  <a:srgbClr val="FF0000"/>
                </a:solidFill>
              </a:rPr>
              <a:t>cá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kho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khế</a:t>
            </a:r>
            <a:r>
              <a:rPr lang="en-US" sz="7200" dirty="0">
                <a:solidFill>
                  <a:srgbClr val="FF0000"/>
                </a:solidFill>
              </a:rPr>
              <a:t>, </a:t>
            </a:r>
            <a:r>
              <a:rPr lang="en-US" sz="7200" dirty="0" err="1">
                <a:solidFill>
                  <a:srgbClr val="FF0000"/>
                </a:solidFill>
              </a:rPr>
              <a:t>có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bé</a:t>
            </a:r>
            <a:r>
              <a:rPr lang="en-US" sz="7200" dirty="0">
                <a:solidFill>
                  <a:srgbClr val="FF0000"/>
                </a:solidFill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375001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41839D-755B-524A-BE28-D6DE252E1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5C00FA0-AFCA-5A46-9BCD-E868E9D39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"/>
            <a:ext cx="9144000" cy="5709154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2832410" y="705115"/>
            <a:ext cx="423745" cy="29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F66FC98-41D4-B54F-AA90-02127D94CA9F}"/>
              </a:ext>
            </a:extLst>
          </p:cNvPr>
          <p:cNvSpPr/>
          <p:nvPr/>
        </p:nvSpPr>
        <p:spPr>
          <a:xfrm>
            <a:off x="4148255" y="882870"/>
            <a:ext cx="423745" cy="29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580F4A6-84A5-9349-9850-4F790A1518CC}"/>
              </a:ext>
            </a:extLst>
          </p:cNvPr>
          <p:cNvSpPr/>
          <p:nvPr/>
        </p:nvSpPr>
        <p:spPr>
          <a:xfrm>
            <a:off x="5114693" y="1760764"/>
            <a:ext cx="423745" cy="29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4F01831-43BC-9A43-82DC-1F9E4CD7B232}"/>
              </a:ext>
            </a:extLst>
          </p:cNvPr>
          <p:cNvSpPr/>
          <p:nvPr/>
        </p:nvSpPr>
        <p:spPr>
          <a:xfrm>
            <a:off x="7155366" y="2173359"/>
            <a:ext cx="423745" cy="29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8C39EE0-B704-8842-A9B2-5D9BC64079B9}"/>
              </a:ext>
            </a:extLst>
          </p:cNvPr>
          <p:cNvSpPr/>
          <p:nvPr/>
        </p:nvSpPr>
        <p:spPr>
          <a:xfrm>
            <a:off x="1646664" y="3645320"/>
            <a:ext cx="423745" cy="29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2CE2A61-A6B6-F64A-8636-C260EC1BA6E8}"/>
              </a:ext>
            </a:extLst>
          </p:cNvPr>
          <p:cNvSpPr/>
          <p:nvPr/>
        </p:nvSpPr>
        <p:spPr>
          <a:xfrm>
            <a:off x="4315521" y="4124822"/>
            <a:ext cx="423745" cy="29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58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FC5B24-30F2-BF4A-995A-6C887C3CC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37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08EC71-284A-EA43-B05C-2225E841A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</a:rPr>
              <a:t>4. </a:t>
            </a:r>
            <a:r>
              <a:rPr lang="en-US" sz="2800" b="1" dirty="0" err="1">
                <a:solidFill>
                  <a:srgbClr val="006600"/>
                </a:solidFill>
              </a:rPr>
              <a:t>Tập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viết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Giáo</a:t>
            </a:r>
            <a:r>
              <a:rPr lang="en-US" sz="2400" b="1" dirty="0"/>
              <a:t> </a:t>
            </a:r>
            <a:r>
              <a:rPr lang="en-US" sz="2400" b="1" dirty="0" err="1"/>
              <a:t>viên</a:t>
            </a:r>
            <a:r>
              <a:rPr lang="en-US" sz="2400" b="1" dirty="0"/>
              <a:t> </a:t>
            </a:r>
            <a:r>
              <a:rPr lang="en-US" sz="2400" b="1" dirty="0" err="1"/>
              <a:t>đọc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viết</a:t>
            </a:r>
            <a:r>
              <a:rPr lang="en-US" sz="2400" b="1" dirty="0"/>
              <a:t> </a:t>
            </a:r>
            <a:r>
              <a:rPr lang="en-US" sz="2400" b="1" dirty="0" err="1"/>
              <a:t>bảng</a:t>
            </a:r>
            <a:r>
              <a:rPr lang="en-US" sz="2400" b="1" dirty="0"/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4" y="1657188"/>
            <a:ext cx="7947929" cy="15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 - khế.mp4">
            <a:hlinkClick r:id="" action="ppaction://media"/>
            <a:extLst>
              <a:ext uri="{FF2B5EF4-FFF2-40B4-BE49-F238E27FC236}">
                <a16:creationId xmlns:a16="http://schemas.microsoft.com/office/drawing/2014/main" xmlns="" id="{37CB3754-4593-0247-B98A-74475275E1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BBCA64-574B-B447-9137-251B0221D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0" y="0"/>
            <a:ext cx="762198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78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BBCA64-574B-B447-9137-251B0221D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0" y="0"/>
            <a:ext cx="762198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2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1" y="1134429"/>
            <a:ext cx="4215528" cy="421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386316" y="759916"/>
            <a:ext cx="4304467" cy="387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075867" y="1887227"/>
            <a:ext cx="3771900" cy="125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7145" tIns="17145" rIns="17145" bIns="17145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09563">
              <a:lnSpc>
                <a:spcPct val="150000"/>
              </a:lnSpc>
              <a:defRPr/>
            </a:pP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70202" y="1585557"/>
            <a:ext cx="315040" cy="28503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5920027" y="3457576"/>
            <a:ext cx="316112" cy="28503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59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 - me.mp4">
            <a:hlinkClick r:id="" action="ppaction://media"/>
            <a:extLst>
              <a:ext uri="{FF2B5EF4-FFF2-40B4-BE49-F238E27FC236}">
                <a16:creationId xmlns:a16="http://schemas.microsoft.com/office/drawing/2014/main" xmlns="" id="{3ADABD25-4AB1-8D40-8D6B-2FBCA3CDBC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6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BBCA64-574B-B447-9137-251B0221D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1" y="0"/>
            <a:ext cx="76219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4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143001" y="457200"/>
            <a:ext cx="6857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3150" y="2229788"/>
            <a:ext cx="4171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72523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4C023C3-6D9F-4DB6-8529-9D2A03793661}"/>
              </a:ext>
            </a:extLst>
          </p:cNvPr>
          <p:cNvSpPr txBox="1"/>
          <p:nvPr/>
        </p:nvSpPr>
        <p:spPr>
          <a:xfrm>
            <a:off x="1057672" y="1698689"/>
            <a:ext cx="7689953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defTabSz="685732">
              <a:spcBef>
                <a:spcPts val="450"/>
              </a:spcBef>
              <a:spcAft>
                <a:spcPts val="450"/>
              </a:spcAft>
              <a:buFontTx/>
              <a:buAutoNum type="arabicParenR"/>
              <a:defRPr/>
            </a:pP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Đọc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bài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18: </a:t>
            </a:r>
            <a:r>
              <a:rPr lang="en-US" sz="3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</a:t>
            </a:r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– m 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(5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lần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).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thêm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chứa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âm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kh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âm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m.</a:t>
            </a:r>
          </a:p>
          <a:p>
            <a:pPr marL="385763" indent="-385763" defTabSz="685732">
              <a:spcBef>
                <a:spcPts val="450"/>
              </a:spcBef>
              <a:spcAft>
                <a:spcPts val="450"/>
              </a:spcAft>
              <a:buFontTx/>
              <a:buAutoNum type="arabicParenR"/>
              <a:defRPr/>
            </a:pP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Chuẩn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bị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bài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19: </a:t>
            </a:r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 – </a:t>
            </a:r>
            <a:r>
              <a:rPr lang="en-US" sz="3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</a:t>
            </a:r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endParaRPr lang="en-US" sz="3000" b="1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85763" indent="-385763" defTabSz="685732">
              <a:spcBef>
                <a:spcPts val="450"/>
              </a:spcBef>
              <a:spcAft>
                <a:spcPts val="450"/>
              </a:spcAft>
              <a:buFontTx/>
              <a:buAutoNum type="arabicParenR"/>
              <a:defRPr/>
            </a:pPr>
            <a:r>
              <a:rPr lang="en-US" sz="3000" b="1" dirty="0" err="1" smtClean="0">
                <a:latin typeface="HP001 4 hàng" panose="020B0603050302020204" pitchFamily="34" charset="0"/>
              </a:rPr>
              <a:t>Hoàn</a:t>
            </a:r>
            <a:r>
              <a:rPr 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latin typeface="HP001 4 hàng" panose="020B0603050302020204" pitchFamily="34" charset="0"/>
              </a:rPr>
              <a:t>thành</a:t>
            </a:r>
            <a:r>
              <a:rPr 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latin typeface="HP001 4 hàng" panose="020B0603050302020204" pitchFamily="34" charset="0"/>
              </a:rPr>
              <a:t>các</a:t>
            </a:r>
            <a:r>
              <a:rPr 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latin typeface="HP001 4 hàng" panose="020B0603050302020204" pitchFamily="34" charset="0"/>
              </a:rPr>
              <a:t>tập</a:t>
            </a:r>
            <a:r>
              <a:rPr 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latin typeface="HP001 4 hàng" panose="020B0603050302020204" pitchFamily="34" charset="0"/>
              </a:rPr>
              <a:t>trên</a:t>
            </a:r>
            <a:r>
              <a:rPr 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azota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olm.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72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 hoc - Xuan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29250" y="2180918"/>
            <a:ext cx="457200" cy="457200"/>
          </a:xfrm>
          <a:prstGeom prst="rect">
            <a:avLst/>
          </a:prstGeom>
        </p:spPr>
      </p:pic>
      <p:pic>
        <p:nvPicPr>
          <p:cNvPr id="2" name="chi nga em nang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0538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ui phan.mp3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057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két thú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750"/>
            <a:ext cx="6858000" cy="531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1371600" y="2057400"/>
            <a:ext cx="6400800" cy="245864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>
              <a:defRPr/>
            </a:pPr>
            <a:r>
              <a:rPr lang="vi-VN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Chúc các em chăm ngoan, học giỏi</a:t>
            </a:r>
            <a:r>
              <a:rPr lang="vi-VN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7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4583" name="Picture 4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28863" y="3100388"/>
            <a:ext cx="1335881" cy="370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4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50606" y="4400550"/>
            <a:ext cx="31206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Di hoc - Xuan mai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1"/>
          <a:stretch>
            <a:fillRect/>
          </a:stretch>
        </p:blipFill>
        <p:spPr>
          <a:xfrm>
            <a:off x="1371600" y="542925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6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2075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5457" y="2251600"/>
            <a:ext cx="2525287" cy="100519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7920" tIns="43960" rIns="87920" bIns="43960" rtlCol="0" anchor="ctr"/>
          <a:lstStyle/>
          <a:p>
            <a:pPr algn="ctr" defTabSz="685800">
              <a:defRPr/>
            </a:pPr>
            <a:r>
              <a:rPr lang="en-US" sz="5775" b="1" dirty="0" err="1">
                <a:solidFill>
                  <a:srgbClr val="0000CC"/>
                </a:solidFill>
                <a:cs typeface="Times New Roman" pitchFamily="18" charset="0"/>
              </a:rPr>
              <a:t>giỏ</a:t>
            </a:r>
            <a:r>
              <a:rPr lang="en-US" sz="5775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5775" b="1" dirty="0" err="1">
                <a:solidFill>
                  <a:srgbClr val="0000CC"/>
                </a:solidFill>
                <a:cs typeface="Times New Roman" pitchFamily="18" charset="0"/>
              </a:rPr>
              <a:t>cá</a:t>
            </a:r>
            <a:endParaRPr lang="en-US" sz="5775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18514" y="2251599"/>
            <a:ext cx="3013660" cy="100519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7920" tIns="43960" rIns="87920" bIns="43960" rtlCol="0" anchor="ctr"/>
          <a:lstStyle/>
          <a:p>
            <a:pPr algn="ctr" defTabSz="685800">
              <a:defRPr/>
            </a:pPr>
            <a:r>
              <a:rPr lang="en-US" sz="5775" b="1" dirty="0" err="1">
                <a:solidFill>
                  <a:srgbClr val="0000CC"/>
                </a:solidFill>
                <a:cs typeface="Times New Roman" pitchFamily="18" charset="0"/>
              </a:rPr>
              <a:t>bờ</a:t>
            </a:r>
            <a:r>
              <a:rPr lang="en-US" sz="5775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5775" b="1" dirty="0" err="1">
                <a:solidFill>
                  <a:srgbClr val="0000CC"/>
                </a:solidFill>
                <a:cs typeface="Times New Roman" pitchFamily="18" charset="0"/>
              </a:rPr>
              <a:t>kè</a:t>
            </a:r>
            <a:endParaRPr lang="en-US" sz="5775" b="1" dirty="0">
              <a:solidFill>
                <a:srgbClr val="0000CC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4582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9" b="98835" l="4723" r="91633">
                        <a14:foregroundMark x1="9582" y1="16117" x2="23887" y2="23301"/>
                        <a14:foregroundMark x1="24157" y1="33786" x2="34818" y2="41553"/>
                        <a14:foregroundMark x1="20243" y1="32233" x2="24966" y2="38641"/>
                        <a14:foregroundMark x1="27800" y1="22913" x2="34953" y2="30874"/>
                        <a14:foregroundMark x1="21053" y1="38058" x2="22537" y2="48350"/>
                        <a14:foregroundMark x1="31444" y1="20583" x2="56680" y2="13981"/>
                        <a14:foregroundMark x1="25236" y1="16893" x2="36167" y2="18447"/>
                        <a14:foregroundMark x1="53981" y1="14757" x2="72874" y2="13786"/>
                        <a14:foregroundMark x1="75574" y1="14951" x2="84615" y2="14951"/>
                        <a14:foregroundMark x1="75304" y1="14369" x2="80837" y2="12427"/>
                        <a14:foregroundMark x1="84211" y1="15922" x2="88124" y2="20194"/>
                        <a14:foregroundMark x1="88799" y1="21748" x2="88799" y2="31650"/>
                        <a14:foregroundMark x1="88259" y1="33204" x2="60729" y2="48738"/>
                        <a14:foregroundMark x1="53711" y1="32621" x2="64103" y2="50097"/>
                        <a14:foregroundMark x1="62618" y1="23301" x2="60999" y2="43107"/>
                        <a14:foregroundMark x1="54656" y1="48738" x2="54791" y2="84466"/>
                        <a14:foregroundMark x1="86775" y1="33398" x2="84480" y2="76893"/>
                        <a14:foregroundMark x1="85290" y1="66408" x2="88799" y2="77282"/>
                        <a14:foregroundMark x1="54791" y1="92039" x2="66397" y2="96117"/>
                        <a14:foregroundMark x1="78947" y1="97670" x2="88394" y2="95922"/>
                        <a14:foregroundMark x1="87989" y1="78447" x2="90148" y2="94175"/>
                        <a14:foregroundMark x1="5533" y1="75728" x2="6748" y2="93786"/>
                        <a14:foregroundMark x1="5668" y1="22136" x2="6613" y2="74951"/>
                        <a14:foregroundMark x1="6748" y1="14757" x2="5263" y2="25243"/>
                        <a14:foregroundMark x1="6748" y1="15146" x2="10796" y2="12816"/>
                        <a14:foregroundMark x1="12146" y1="13398" x2="15520" y2="12233"/>
                        <a14:foregroundMark x1="17409" y1="13204" x2="25236" y2="12816"/>
                        <a14:foregroundMark x1="26451" y1="13981" x2="38596" y2="15922"/>
                        <a14:foregroundMark x1="28475" y1="21359" x2="35493" y2="24854"/>
                        <a14:foregroundMark x1="29420" y1="21748" x2="31984" y2="25825"/>
                        <a14:backgroundMark x1="41296" y1="8738" x2="41296" y2="14951"/>
                        <a14:backgroundMark x1="42915" y1="13981" x2="48313" y2="1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2" r="947"/>
          <a:stretch/>
        </p:blipFill>
        <p:spPr>
          <a:xfrm>
            <a:off x="1179368" y="981941"/>
            <a:ext cx="7263246" cy="455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A6A0DF-CE0D-8E4F-BCCF-9C0C0C15E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40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6" y="802698"/>
            <a:ext cx="5312738" cy="4216038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EE597769-E84B-4D84-9D14-018C0B6A5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3" r="11843"/>
          <a:stretch/>
        </p:blipFill>
        <p:spPr>
          <a:xfrm>
            <a:off x="0" y="285750"/>
            <a:ext cx="928388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D9B2E4-0646-4616-8C84-D12BBFA29498}"/>
              </a:ext>
            </a:extLst>
          </p:cNvPr>
          <p:cNvSpPr txBox="1"/>
          <p:nvPr/>
        </p:nvSpPr>
        <p:spPr>
          <a:xfrm>
            <a:off x="910989" y="424704"/>
            <a:ext cx="7432912" cy="7617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sz="3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năm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D9B2E4-0646-4616-8C84-D12BBFA29498}"/>
              </a:ext>
            </a:extLst>
          </p:cNvPr>
          <p:cNvSpPr txBox="1"/>
          <p:nvPr/>
        </p:nvSpPr>
        <p:spPr>
          <a:xfrm>
            <a:off x="2940343" y="1020738"/>
            <a:ext cx="5174957" cy="67876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vần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D9B2E4-0646-4616-8C84-D12BBFA29498}"/>
              </a:ext>
            </a:extLst>
          </p:cNvPr>
          <p:cNvSpPr txBox="1"/>
          <p:nvPr/>
        </p:nvSpPr>
        <p:spPr>
          <a:xfrm>
            <a:off x="2483143" y="1606867"/>
            <a:ext cx="1460207" cy="690181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sz="3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18: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D9B2E4-0646-4616-8C84-D12BBFA29498}"/>
              </a:ext>
            </a:extLst>
          </p:cNvPr>
          <p:cNvSpPr txBox="1"/>
          <p:nvPr/>
        </p:nvSpPr>
        <p:spPr>
          <a:xfrm>
            <a:off x="3943350" y="1540044"/>
            <a:ext cx="1983346" cy="74660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sz="3000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kh</a:t>
            </a:r>
            <a:r>
              <a:rPr lang="en-US" sz="3300" b="1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– m </a:t>
            </a:r>
            <a:endParaRPr lang="en-US" sz="30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981" y="406004"/>
            <a:ext cx="8651936" cy="4875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4270" y="501918"/>
            <a:ext cx="1895392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3912" y="3443733"/>
            <a:ext cx="996107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khế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1" y="1774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1293912" y="3443733"/>
            <a:ext cx="996107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ế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281" y="3998879"/>
            <a:ext cx="1393391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</a:rPr>
              <a:t>kh</a:t>
            </a:r>
            <a:endParaRPr lang="en-US" sz="8625" b="1" dirty="0">
              <a:solidFill>
                <a:srgbClr val="00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6355" y="3998878"/>
            <a:ext cx="181384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FF0000"/>
                </a:solidFill>
              </a:rPr>
              <a:t> </a:t>
            </a:r>
            <a:r>
              <a:rPr lang="en-US" sz="8625" b="1" dirty="0" err="1">
                <a:solidFill>
                  <a:srgbClr val="006600"/>
                </a:solidFill>
              </a:rPr>
              <a:t>Kh</a:t>
            </a:r>
            <a:endParaRPr lang="en-US" sz="8625" b="1" dirty="0">
              <a:solidFill>
                <a:srgbClr val="0066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6303338" y="1423956"/>
            <a:ext cx="194004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</a:rPr>
              <a:t>kh</a:t>
            </a:r>
            <a:endParaRPr lang="en-US" sz="8625" b="1" dirty="0">
              <a:solidFill>
                <a:srgbClr val="0066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9FAD4-58D6-3543-8AFA-5A5A92887135}"/>
              </a:ext>
            </a:extLst>
          </p:cNvPr>
          <p:cNvSpPr txBox="1"/>
          <p:nvPr/>
        </p:nvSpPr>
        <p:spPr>
          <a:xfrm>
            <a:off x="6303338" y="3164259"/>
            <a:ext cx="194004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</a:rPr>
              <a:t>kh</a:t>
            </a:r>
            <a:r>
              <a:rPr lang="en-US" sz="8625" b="1" dirty="0" err="1"/>
              <a:t>ế</a:t>
            </a:r>
            <a:endParaRPr lang="en-US" sz="8625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E4F9C3-A038-FC4A-827E-BD189318D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5" y="1141460"/>
            <a:ext cx="2514600" cy="218122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981" y="406004"/>
            <a:ext cx="8651936" cy="4875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4270" y="501918"/>
            <a:ext cx="1895392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1621" y="3443733"/>
            <a:ext cx="88069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</a:t>
            </a: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1" y="1774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1351620" y="3443733"/>
            <a:ext cx="88069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en-US" sz="4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281" y="3998879"/>
            <a:ext cx="1393391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56355" y="3998878"/>
            <a:ext cx="181384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FF0000"/>
                </a:solidFill>
              </a:rPr>
              <a:t> </a:t>
            </a:r>
            <a:r>
              <a:rPr lang="en-US" sz="8625" b="1" dirty="0">
                <a:solidFill>
                  <a:srgbClr val="006600"/>
                </a:solidFill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6303338" y="1423956"/>
            <a:ext cx="194004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9FAD4-58D6-3543-8AFA-5A5A92887135}"/>
              </a:ext>
            </a:extLst>
          </p:cNvPr>
          <p:cNvSpPr txBox="1"/>
          <p:nvPr/>
        </p:nvSpPr>
        <p:spPr>
          <a:xfrm>
            <a:off x="6303338" y="3164259"/>
            <a:ext cx="194004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</a:rPr>
              <a:t>m</a:t>
            </a:r>
            <a:r>
              <a:rPr lang="en-US" sz="8625" b="1" dirty="0"/>
              <a:t>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E4F9C3-A038-FC4A-827E-BD189318D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5" y="1331735"/>
            <a:ext cx="2514600" cy="180067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7430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161" y="539612"/>
            <a:ext cx="8482818" cy="45262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1815" y="1014197"/>
            <a:ext cx="1076257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</a:t>
            </a:r>
            <a:endParaRPr lang="en-US" sz="72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5742" y="1014051"/>
            <a:ext cx="89030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215815-0231-AF4A-919E-5B0BD56E3525}"/>
              </a:ext>
            </a:extLst>
          </p:cNvPr>
          <p:cNvSpPr/>
          <p:nvPr/>
        </p:nvSpPr>
        <p:spPr>
          <a:xfrm>
            <a:off x="2371815" y="2916655"/>
            <a:ext cx="154112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</a:t>
            </a:r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ế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C1ADB34-A20A-1044-BDCF-54FE88EC8444}"/>
              </a:ext>
            </a:extLst>
          </p:cNvPr>
          <p:cNvSpPr/>
          <p:nvPr/>
        </p:nvSpPr>
        <p:spPr>
          <a:xfrm>
            <a:off x="6475742" y="2916654"/>
            <a:ext cx="1355179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en-US" sz="7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BB3383-3006-0E46-8667-757D8344A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67" y="0"/>
            <a:ext cx="731766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1207</TotalTime>
  <Words>239</Words>
  <Application>Microsoft Office PowerPoint</Application>
  <PresentationFormat>On-screen Show (16:10)</PresentationFormat>
  <Paragraphs>67</Paragraphs>
  <Slides>24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仓耳玄三M W05</vt:lpstr>
      <vt:lpstr>Times New Roman</vt:lpstr>
      <vt:lpstr>Arial</vt:lpstr>
      <vt:lpstr>宋体</vt:lpstr>
      <vt:lpstr>Lato Regular</vt:lpstr>
      <vt:lpstr>HP001 4 hàng</vt:lpstr>
      <vt:lpstr>Calibri</vt:lpstr>
      <vt:lpstr>.VnAvant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đọc từ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191</cp:revision>
  <dcterms:created xsi:type="dcterms:W3CDTF">2020-02-10T09:35:50Z</dcterms:created>
  <dcterms:modified xsi:type="dcterms:W3CDTF">2021-10-08T10:54:49Z</dcterms:modified>
</cp:coreProperties>
</file>