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  <p:sldMasterId id="2147483720" r:id="rId3"/>
    <p:sldMasterId id="2147483747" r:id="rId4"/>
  </p:sldMasterIdLst>
  <p:notesMasterIdLst>
    <p:notesMasterId r:id="rId39"/>
  </p:notesMasterIdLst>
  <p:sldIdLst>
    <p:sldId id="462" r:id="rId5"/>
    <p:sldId id="463" r:id="rId6"/>
    <p:sldId id="568" r:id="rId7"/>
    <p:sldId id="438" r:id="rId8"/>
    <p:sldId id="385" r:id="rId9"/>
    <p:sldId id="464" r:id="rId10"/>
    <p:sldId id="433" r:id="rId11"/>
    <p:sldId id="522" r:id="rId12"/>
    <p:sldId id="523" r:id="rId13"/>
    <p:sldId id="530" r:id="rId14"/>
    <p:sldId id="516" r:id="rId15"/>
    <p:sldId id="546" r:id="rId16"/>
    <p:sldId id="471" r:id="rId17"/>
    <p:sldId id="547" r:id="rId18"/>
    <p:sldId id="458" r:id="rId19"/>
    <p:sldId id="560" r:id="rId20"/>
    <p:sldId id="518" r:id="rId21"/>
    <p:sldId id="519" r:id="rId22"/>
    <p:sldId id="466" r:id="rId23"/>
    <p:sldId id="540" r:id="rId24"/>
    <p:sldId id="529" r:id="rId25"/>
    <p:sldId id="527" r:id="rId26"/>
    <p:sldId id="528" r:id="rId27"/>
    <p:sldId id="555" r:id="rId28"/>
    <p:sldId id="447" r:id="rId29"/>
    <p:sldId id="371" r:id="rId30"/>
    <p:sldId id="449" r:id="rId31"/>
    <p:sldId id="448" r:id="rId32"/>
    <p:sldId id="570" r:id="rId33"/>
    <p:sldId id="532" r:id="rId34"/>
    <p:sldId id="533" r:id="rId35"/>
    <p:sldId id="534" r:id="rId36"/>
    <p:sldId id="468" r:id="rId37"/>
    <p:sldId id="46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47BB6-8BFB-476C-86E7-1726520CEC73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92F71-B216-427D-BBEA-1EB112D87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78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459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18F09-5854-43D5-BC8D-088631B89F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638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289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036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713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713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70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1228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050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050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944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0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3" y="3801451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3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5" y="4817824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111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6" name="Rounded Rectangle 35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8" name="Rounded Rectangle 37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0" name="Oval 39"/>
          <p:cNvSpPr>
            <a:spLocks noChangeAspect="1"/>
          </p:cNvSpPr>
          <p:nvPr userDrawn="1"/>
        </p:nvSpPr>
        <p:spPr>
          <a:xfrm>
            <a:off x="651303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549703" y="1675401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3717492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0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69384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69385" y="4468788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338845" y="5269081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85" name="Straight Connector 84"/>
          <p:cNvCxnSpPr/>
          <p:nvPr userDrawn="1"/>
        </p:nvCxnSpPr>
        <p:spPr>
          <a:xfrm>
            <a:off x="3064933" y="1666241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Oval 107"/>
          <p:cNvSpPr>
            <a:spLocks noChangeAspect="1"/>
          </p:cNvSpPr>
          <p:nvPr userDrawn="1"/>
        </p:nvSpPr>
        <p:spPr>
          <a:xfrm>
            <a:off x="359669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09" name="Picture Placeholder 2"/>
          <p:cNvSpPr>
            <a:spLocks noGrp="1" noChangeAspect="1"/>
          </p:cNvSpPr>
          <p:nvPr>
            <p:ph type="pic" sz="quarter" idx="55"/>
          </p:nvPr>
        </p:nvSpPr>
        <p:spPr>
          <a:xfrm>
            <a:off x="3495091" y="1675401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14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3459339" y="3717492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15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3459339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6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3459340" y="4468788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17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4228800" y="5269081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126" name="Straight Connector 125"/>
          <p:cNvCxnSpPr/>
          <p:nvPr userDrawn="1"/>
        </p:nvCxnSpPr>
        <p:spPr>
          <a:xfrm>
            <a:off x="6011333" y="1666241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1" name="Oval 140"/>
          <p:cNvSpPr>
            <a:spLocks noChangeAspect="1"/>
          </p:cNvSpPr>
          <p:nvPr userDrawn="1"/>
        </p:nvSpPr>
        <p:spPr>
          <a:xfrm>
            <a:off x="659953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42" name="Picture Placeholder 2"/>
          <p:cNvSpPr>
            <a:spLocks noGrp="1" noChangeAspect="1"/>
          </p:cNvSpPr>
          <p:nvPr>
            <p:ph type="pic" sz="quarter" idx="56"/>
          </p:nvPr>
        </p:nvSpPr>
        <p:spPr>
          <a:xfrm>
            <a:off x="6497931" y="1675401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45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6462179" y="3717492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6462179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7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462180" y="4468788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48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7231640" y="5269081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cxnSp>
        <p:nvCxnSpPr>
          <p:cNvPr id="153" name="Straight Connector 152"/>
          <p:cNvCxnSpPr/>
          <p:nvPr userDrawn="1"/>
        </p:nvCxnSpPr>
        <p:spPr>
          <a:xfrm>
            <a:off x="9025467" y="1666241"/>
            <a:ext cx="0" cy="4147199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" name="Oval 159"/>
          <p:cNvSpPr>
            <a:spLocks noChangeAspect="1"/>
          </p:cNvSpPr>
          <p:nvPr userDrawn="1"/>
        </p:nvSpPr>
        <p:spPr>
          <a:xfrm>
            <a:off x="9577911" y="1782081"/>
            <a:ext cx="1823989" cy="1641590"/>
          </a:xfrm>
          <a:prstGeom prst="ellipse">
            <a:avLst/>
          </a:prstGeom>
          <a:ln w="381000" cap="rnd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61" name="Picture Placeholder 2"/>
          <p:cNvSpPr>
            <a:spLocks noGrp="1" noChangeAspect="1"/>
          </p:cNvSpPr>
          <p:nvPr>
            <p:ph type="pic" sz="quarter" idx="57"/>
          </p:nvPr>
        </p:nvSpPr>
        <p:spPr>
          <a:xfrm>
            <a:off x="9476311" y="1675401"/>
            <a:ext cx="2063988" cy="185758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62" name="Text Placeholder 7"/>
          <p:cNvSpPr>
            <a:spLocks noGrp="1"/>
          </p:cNvSpPr>
          <p:nvPr>
            <p:ph type="body" sz="quarter" idx="51" hasCustomPrompt="1"/>
          </p:nvPr>
        </p:nvSpPr>
        <p:spPr>
          <a:xfrm>
            <a:off x="9476311" y="3717492"/>
            <a:ext cx="209973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63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476311" y="4159055"/>
            <a:ext cx="209973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4" name="Text Placeholder 2"/>
          <p:cNvSpPr>
            <a:spLocks noGrp="1"/>
          </p:cNvSpPr>
          <p:nvPr>
            <p:ph type="body" sz="quarter" idx="53" hasCustomPrompt="1"/>
          </p:nvPr>
        </p:nvSpPr>
        <p:spPr>
          <a:xfrm>
            <a:off x="9476312" y="4468788"/>
            <a:ext cx="209973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65" name="Text Placeholder 7"/>
          <p:cNvSpPr>
            <a:spLocks noGrp="1"/>
          </p:cNvSpPr>
          <p:nvPr>
            <p:ph type="body" sz="quarter" idx="54" hasCustomPrompt="1"/>
          </p:nvPr>
        </p:nvSpPr>
        <p:spPr>
          <a:xfrm>
            <a:off x="10245772" y="5269081"/>
            <a:ext cx="657777" cy="560681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>
                    <a:lumMod val="65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037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800"/>
                            </p:stCondLst>
                            <p:childTnLst>
                              <p:par>
                                <p:cTn id="5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1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4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900"/>
                            </p:stCondLst>
                            <p:childTnLst>
                              <p:par>
                                <p:cTn id="9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4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2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30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400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00" fill="hold"/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30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3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/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animBg="1"/>
      <p:bldP spid="109" grpId="0"/>
      <p:bldP spid="1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1" grpId="0" animBg="1"/>
      <p:bldP spid="142" grpId="0"/>
      <p:bldP spid="1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0" grpId="0" animBg="1"/>
      <p:bldP spid="161" grpId="0"/>
      <p:bldP spid="16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6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6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6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6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25D118-012B-471E-9839-0FEAE2F55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6ED66-ABF9-49D5-9851-DC8B2D34119B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48C94B-1117-4DBA-93D8-A3A2CEF4A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42CA3F-B50D-4FF0-AB65-BB49E848C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5A20B1-021D-4318-997B-00E2ADBB2E0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017233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3F1D5F0-180D-43E4-BC50-44273EBF9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AA21B-0E21-4E37-ADB4-73ADB2328B4D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EC85F9-FEA6-46AE-B015-F3D3614CC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B4CE65-0128-451E-B627-3526F5F46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9A66E-B018-47E1-BEC6-3D1EEEDB1E0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6436934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7ABD8-E98C-4988-9304-3AF40B62A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39B33-B6D1-4D86-85F1-53E5A032EC27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88699-E768-41E7-B173-B90061389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8F87F-7DE8-4F3F-A707-C5815166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FEC7F-BC97-4D22-A4C2-8BC6A5E08E3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100070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F69D1-E55D-47BA-B3DF-3D7745637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CD922-8DFB-4787-AD5E-5070926CE784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04869-8B46-4344-9888-0A0694BDF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998D6-0473-443A-8176-9C3D9B2A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D9294D-C3D2-4F23-A954-028AA818AC6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06259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7D3EC69-526A-4AC7-B103-C8E3C8CEC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E4C-888D-4069-B7EF-29AC97FA1654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0503C5-0E12-45A0-8E15-2879DC7B6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D669CD5-91BA-4080-8704-DD8F13F2B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C4DA88-5A48-45C2-9AA1-55A0E2FF67F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082474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FE476B5-D9A7-4C44-9054-02FB8C6D0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F09E3-303D-46BB-A056-BA8EB56BF88B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4DE507-E69B-496B-AED7-61E5EDF7A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6A42818-3C59-4B11-A4EC-AEE3EDFF4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DC7FE-977F-4475-8EF3-0068FD00C00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747993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BB1916C-E09E-4D2A-92BF-4A3A8E8CF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3A232-8207-438A-95D4-1301B59BFD0D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8CED0F-2B4A-4FDC-B52E-286FB385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4FE899-3249-4B74-B38C-F2A7CDE4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A176CE-E8EB-4E4D-B99D-FEC322C07D1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088933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252A4EB-89AF-4D93-A6F1-94BB889B2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B379A-CAC0-46B1-8DEB-77BC13946FB6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6B2E385-0C0C-4359-B188-038D7658D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141FF1C-078D-417D-930E-5A030FCE6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F225B9-1A1A-4C10-873E-98F4D5CD866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7603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AD8EA5B-ACD4-4A73-8B60-3456CD18D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7968D-019E-4823-8973-03DB70880729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D3BEBA4-E232-432B-8ECF-24F53C43C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4086F4-79F8-4FBA-ACE4-E540481F6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BD315-8563-4196-84FC-E44ACC59AF1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2759520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96757B2-CA29-4CBD-9227-93D844F49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02DB0-ADF4-4185-956F-2D7BBEE5827C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7179945-F1F0-4B2B-B8CA-04759E618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F7BC28-64A6-49C4-A829-0ECE08D2A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CEA6DC-D1D4-4FE1-88E9-13BFDC18979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90408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6" name="Rounded Rectangle 35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8" name="Rounded Rectangle 37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cxnSp>
        <p:nvCxnSpPr>
          <p:cNvPr id="85" name="Straight Connector 84"/>
          <p:cNvCxnSpPr/>
          <p:nvPr userDrawn="1"/>
        </p:nvCxnSpPr>
        <p:spPr>
          <a:xfrm flipH="1">
            <a:off x="603251" y="3810001"/>
            <a:ext cx="5329760" cy="0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 userDrawn="1"/>
        </p:nvCxnSpPr>
        <p:spPr>
          <a:xfrm>
            <a:off x="6096000" y="1622325"/>
            <a:ext cx="0" cy="4656556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 userDrawn="1"/>
        </p:nvCxnSpPr>
        <p:spPr>
          <a:xfrm flipH="1">
            <a:off x="6239948" y="3810001"/>
            <a:ext cx="5329760" cy="0"/>
          </a:xfrm>
          <a:prstGeom prst="line">
            <a:avLst/>
          </a:prstGeom>
          <a:ln w="3175" cmpd="sng">
            <a:solidFill>
              <a:schemeClr val="accent1">
                <a:lumMod val="75000"/>
              </a:schemeClr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Arc 89"/>
          <p:cNvSpPr>
            <a:spLocks noChangeAspect="1"/>
          </p:cNvSpPr>
          <p:nvPr userDrawn="1"/>
        </p:nvSpPr>
        <p:spPr>
          <a:xfrm>
            <a:off x="999955" y="162232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2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9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383887" y="1901181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5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383887" y="2342745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6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77544" y="2643085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06" name="Oval 105"/>
          <p:cNvSpPr>
            <a:spLocks noChangeAspect="1"/>
          </p:cNvSpPr>
          <p:nvPr userDrawn="1"/>
        </p:nvSpPr>
        <p:spPr>
          <a:xfrm>
            <a:off x="603252" y="2203996"/>
            <a:ext cx="816001" cy="734399"/>
          </a:xfrm>
          <a:prstGeom prst="ellipse">
            <a:avLst/>
          </a:prstGeom>
          <a:solidFill>
            <a:schemeClr val="accent2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10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81751" y="22039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4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1257793" y="176402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18" name="Arc 117"/>
          <p:cNvSpPr>
            <a:spLocks noChangeAspect="1"/>
          </p:cNvSpPr>
          <p:nvPr userDrawn="1"/>
        </p:nvSpPr>
        <p:spPr>
          <a:xfrm>
            <a:off x="6642996" y="162232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3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21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026928" y="1901181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22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9026928" y="2342745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3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9020585" y="2643085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30" name="Oval 129"/>
          <p:cNvSpPr>
            <a:spLocks noChangeAspect="1"/>
          </p:cNvSpPr>
          <p:nvPr userDrawn="1"/>
        </p:nvSpPr>
        <p:spPr>
          <a:xfrm>
            <a:off x="6246293" y="2203996"/>
            <a:ext cx="816001" cy="734399"/>
          </a:xfrm>
          <a:prstGeom prst="ellipse">
            <a:avLst/>
          </a:prstGeom>
          <a:solidFill>
            <a:schemeClr val="accent3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33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324792" y="220399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Picture Placeholder 2"/>
          <p:cNvSpPr>
            <a:spLocks noGrp="1" noChangeAspect="1"/>
          </p:cNvSpPr>
          <p:nvPr>
            <p:ph type="pic" sz="quarter" idx="66"/>
          </p:nvPr>
        </p:nvSpPr>
        <p:spPr>
          <a:xfrm>
            <a:off x="6900834" y="176402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39" name="Arc 138"/>
          <p:cNvSpPr>
            <a:spLocks noChangeAspect="1"/>
          </p:cNvSpPr>
          <p:nvPr userDrawn="1"/>
        </p:nvSpPr>
        <p:spPr>
          <a:xfrm>
            <a:off x="999955" y="412168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4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41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3383887" y="4400541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42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3383887" y="4842105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3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3377544" y="5142445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47" name="Oval 146"/>
          <p:cNvSpPr>
            <a:spLocks noChangeAspect="1"/>
          </p:cNvSpPr>
          <p:nvPr userDrawn="1"/>
        </p:nvSpPr>
        <p:spPr>
          <a:xfrm>
            <a:off x="603252" y="4703356"/>
            <a:ext cx="816001" cy="734399"/>
          </a:xfrm>
          <a:prstGeom prst="ellipse">
            <a:avLst/>
          </a:prstGeom>
          <a:solidFill>
            <a:schemeClr val="accent4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681751" y="470335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1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1257793" y="426338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53" name="Arc 152"/>
          <p:cNvSpPr>
            <a:spLocks noChangeAspect="1"/>
          </p:cNvSpPr>
          <p:nvPr userDrawn="1"/>
        </p:nvSpPr>
        <p:spPr>
          <a:xfrm>
            <a:off x="6642996" y="4121684"/>
            <a:ext cx="2112000" cy="1900798"/>
          </a:xfrm>
          <a:prstGeom prst="arc">
            <a:avLst>
              <a:gd name="adj1" fmla="val 11622373"/>
              <a:gd name="adj2" fmla="val 10303517"/>
            </a:avLst>
          </a:prstGeom>
          <a:ln w="127000" cap="sq" cmpd="sng">
            <a:solidFill>
              <a:schemeClr val="accent5"/>
            </a:solidFill>
            <a:bevel/>
            <a:headEnd type="none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54" name="Text Placeholder 7"/>
          <p:cNvSpPr>
            <a:spLocks noGrp="1"/>
          </p:cNvSpPr>
          <p:nvPr>
            <p:ph type="body" sz="quarter" idx="78" hasCustomPrompt="1"/>
          </p:nvPr>
        </p:nvSpPr>
        <p:spPr>
          <a:xfrm>
            <a:off x="9026928" y="4400541"/>
            <a:ext cx="254912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55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9026928" y="4842105"/>
            <a:ext cx="254912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6" name="Text Placeholder 2"/>
          <p:cNvSpPr>
            <a:spLocks noGrp="1"/>
          </p:cNvSpPr>
          <p:nvPr>
            <p:ph type="body" sz="quarter" idx="80" hasCustomPrompt="1"/>
          </p:nvPr>
        </p:nvSpPr>
        <p:spPr>
          <a:xfrm>
            <a:off x="9020585" y="5142445"/>
            <a:ext cx="254912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57" name="Oval 156"/>
          <p:cNvSpPr>
            <a:spLocks noChangeAspect="1"/>
          </p:cNvSpPr>
          <p:nvPr userDrawn="1"/>
        </p:nvSpPr>
        <p:spPr>
          <a:xfrm>
            <a:off x="6246293" y="4703356"/>
            <a:ext cx="816001" cy="734399"/>
          </a:xfrm>
          <a:prstGeom prst="ellipse">
            <a:avLst/>
          </a:prstGeom>
          <a:solidFill>
            <a:schemeClr val="accent5"/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324792" y="470335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9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6900834" y="4263380"/>
            <a:ext cx="1692180" cy="1598076"/>
          </a:xfrm>
          <a:custGeom>
            <a:avLst/>
            <a:gdLst/>
            <a:ahLst/>
            <a:cxnLst/>
            <a:rect l="l" t="t" r="r" b="b"/>
            <a:pathLst>
              <a:path w="1269135" h="1331730">
                <a:moveTo>
                  <a:pt x="603269" y="0"/>
                </a:moveTo>
                <a:cubicBezTo>
                  <a:pt x="971017" y="0"/>
                  <a:pt x="1269135" y="298118"/>
                  <a:pt x="1269135" y="665865"/>
                </a:cubicBezTo>
                <a:cubicBezTo>
                  <a:pt x="1269135" y="1033612"/>
                  <a:pt x="971017" y="1331730"/>
                  <a:pt x="603269" y="1331730"/>
                </a:cubicBezTo>
                <a:cubicBezTo>
                  <a:pt x="373427" y="1331730"/>
                  <a:pt x="170783" y="1215278"/>
                  <a:pt x="51122" y="1038157"/>
                </a:cubicBezTo>
                <a:lnTo>
                  <a:pt x="10130" y="962634"/>
                </a:lnTo>
                <a:lnTo>
                  <a:pt x="39648" y="946612"/>
                </a:lnTo>
                <a:cubicBezTo>
                  <a:pt x="125833" y="888387"/>
                  <a:pt x="182497" y="789784"/>
                  <a:pt x="182497" y="677946"/>
                </a:cubicBezTo>
                <a:cubicBezTo>
                  <a:pt x="182497" y="566109"/>
                  <a:pt x="125833" y="467505"/>
                  <a:pt x="39648" y="409280"/>
                </a:cubicBezTo>
                <a:lnTo>
                  <a:pt x="0" y="387760"/>
                </a:lnTo>
                <a:lnTo>
                  <a:pt x="51122" y="293574"/>
                </a:lnTo>
                <a:cubicBezTo>
                  <a:pt x="170783" y="116452"/>
                  <a:pt x="373427" y="0"/>
                  <a:pt x="603269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5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8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4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1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6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900"/>
                            </p:stCondLst>
                            <p:childTnLst>
                              <p:par>
                                <p:cTn id="9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900"/>
                            </p:stCondLst>
                            <p:childTnLst>
                              <p:par>
                                <p:cTn id="9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4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200"/>
                            </p:stCondLst>
                            <p:childTnLst>
                              <p:par>
                                <p:cTn id="1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7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3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4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4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3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3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100"/>
                            </p:stCondLst>
                            <p:childTnLst>
                              <p:par>
                                <p:cTn id="1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4100"/>
                            </p:stCondLst>
                            <p:childTnLst>
                              <p:par>
                                <p:cTn id="16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0" grpId="0" animBg="1"/>
      <p:bldP spid="9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9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6" grpId="0" animBg="1"/>
      <p:bldP spid="11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/>
      <p:bldP spid="118" grpId="0" animBg="1"/>
      <p:bldP spid="1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2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/>
      <p:bldP spid="139" grpId="0" animBg="1"/>
      <p:bldP spid="1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7" grpId="0" animBg="1"/>
      <p:bldP spid="14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1" grpId="0"/>
      <p:bldP spid="153" grpId="0" animBg="1"/>
      <p:bldP spid="15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animBg="1"/>
      <p:bldP spid="15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9" grpId="0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B17B89A-1667-43C9-8DD3-633C36BB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2A339-30D6-41E4-BC2F-84E3A2718C53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B26618D-3CA9-4E79-A9F3-8A862C094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4959183-CCF2-4B1A-AA8E-5397CEB8C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859DF-A1D8-40DC-9830-2F0C4630B20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10493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03251" y="4732391"/>
            <a:ext cx="869949" cy="173008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4778111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6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6" y="5682506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6" y="4736931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2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0" name="Rounded Rectangle 19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8" name="Rounded Rectangle 37"/>
          <p:cNvSpPr/>
          <p:nvPr userDrawn="1"/>
        </p:nvSpPr>
        <p:spPr>
          <a:xfrm>
            <a:off x="4351162" y="4732391"/>
            <a:ext cx="869949" cy="173008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432303" y="4778111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356577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1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5356577" y="5682506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356577" y="4736931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3"/>
                  </a:solidFill>
                </a:ln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43" name="Rounded Rectangle 42"/>
          <p:cNvSpPr/>
          <p:nvPr userDrawn="1"/>
        </p:nvSpPr>
        <p:spPr>
          <a:xfrm>
            <a:off x="8070147" y="4732391"/>
            <a:ext cx="869949" cy="173008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8151288" y="4778111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075562" y="5317373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6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9075562" y="5682506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075562" y="4736931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ln>
                  <a:solidFill>
                    <a:schemeClr val="accent4"/>
                  </a:solidFill>
                </a:ln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23" name="Oval 22"/>
          <p:cNvSpPr>
            <a:spLocks noChangeAspect="1"/>
          </p:cNvSpPr>
          <p:nvPr userDrawn="1"/>
        </p:nvSpPr>
        <p:spPr>
          <a:xfrm>
            <a:off x="996833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4654431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30" name="Oval 29"/>
          <p:cNvSpPr>
            <a:spLocks noChangeAspect="1"/>
          </p:cNvSpPr>
          <p:nvPr userDrawn="1"/>
        </p:nvSpPr>
        <p:spPr>
          <a:xfrm>
            <a:off x="8334609" y="1583962"/>
            <a:ext cx="2880004" cy="2592000"/>
          </a:xfrm>
          <a:prstGeom prst="ellipse">
            <a:avLst/>
          </a:prstGeom>
          <a:ln w="381000" cap="rnd" cmpd="sng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35" name="Oval 34"/>
          <p:cNvSpPr>
            <a:spLocks noChangeAspect="1"/>
          </p:cNvSpPr>
          <p:nvPr userDrawn="1"/>
        </p:nvSpPr>
        <p:spPr>
          <a:xfrm>
            <a:off x="3873618" y="2565574"/>
            <a:ext cx="816001" cy="734399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37" name="Oval 36"/>
          <p:cNvSpPr>
            <a:spLocks noChangeAspect="1"/>
          </p:cNvSpPr>
          <p:nvPr userDrawn="1"/>
        </p:nvSpPr>
        <p:spPr>
          <a:xfrm>
            <a:off x="7514986" y="2565574"/>
            <a:ext cx="816001" cy="734399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81000" cap="rnd" cmpd="sng"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5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874187" y="1483364"/>
            <a:ext cx="3072984" cy="2808000"/>
          </a:xfrm>
          <a:custGeom>
            <a:avLst/>
            <a:gdLst/>
            <a:ahLst/>
            <a:cxnLst/>
            <a:rect l="l" t="t" r="r" b="b"/>
            <a:pathLst>
              <a:path w="2304738" h="2340000">
                <a:moveTo>
                  <a:pt x="1170000" y="0"/>
                </a:moveTo>
                <a:cubicBezTo>
                  <a:pt x="1695016" y="0"/>
                  <a:pt x="2139264" y="345807"/>
                  <a:pt x="2287399" y="822078"/>
                </a:cubicBezTo>
                <a:lnTo>
                  <a:pt x="2304738" y="889510"/>
                </a:lnTo>
                <a:lnTo>
                  <a:pt x="2267755" y="920023"/>
                </a:lnTo>
                <a:cubicBezTo>
                  <a:pt x="2193748" y="994029"/>
                  <a:pt x="2147974" y="1096269"/>
                  <a:pt x="2147974" y="1209199"/>
                </a:cubicBezTo>
                <a:cubicBezTo>
                  <a:pt x="2147974" y="1322130"/>
                  <a:pt x="2193748" y="1424369"/>
                  <a:pt x="2267755" y="1498375"/>
                </a:cubicBezTo>
                <a:lnTo>
                  <a:pt x="2288108" y="1515168"/>
                </a:lnTo>
                <a:lnTo>
                  <a:pt x="2287399" y="1517922"/>
                </a:lnTo>
                <a:cubicBezTo>
                  <a:pt x="2139264" y="1994193"/>
                  <a:pt x="1695016" y="2340000"/>
                  <a:pt x="1170000" y="2340000"/>
                </a:cubicBezTo>
                <a:cubicBezTo>
                  <a:pt x="523827" y="2340000"/>
                  <a:pt x="0" y="1816174"/>
                  <a:pt x="0" y="1170000"/>
                </a:cubicBezTo>
                <a:cubicBezTo>
                  <a:pt x="0" y="523827"/>
                  <a:pt x="523827" y="0"/>
                  <a:pt x="11700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585804" y="1483364"/>
            <a:ext cx="3016120" cy="2808000"/>
          </a:xfrm>
          <a:custGeom>
            <a:avLst/>
            <a:gdLst/>
            <a:ahLst/>
            <a:cxnLst/>
            <a:rect l="l" t="t" r="r" b="b"/>
            <a:pathLst>
              <a:path w="2262090" h="2340000">
                <a:moveTo>
                  <a:pt x="1129482" y="0"/>
                </a:moveTo>
                <a:cubicBezTo>
                  <a:pt x="1654499" y="0"/>
                  <a:pt x="2098746" y="345808"/>
                  <a:pt x="2246881" y="822078"/>
                </a:cubicBezTo>
                <a:lnTo>
                  <a:pt x="2262090" y="881226"/>
                </a:lnTo>
                <a:lnTo>
                  <a:pt x="2215068" y="920023"/>
                </a:lnTo>
                <a:cubicBezTo>
                  <a:pt x="2141061" y="994029"/>
                  <a:pt x="2095287" y="1096269"/>
                  <a:pt x="2095287" y="1209199"/>
                </a:cubicBezTo>
                <a:cubicBezTo>
                  <a:pt x="2095287" y="1322130"/>
                  <a:pt x="2141061" y="1424369"/>
                  <a:pt x="2215068" y="1498375"/>
                </a:cubicBezTo>
                <a:lnTo>
                  <a:pt x="2244998" y="1523069"/>
                </a:lnTo>
                <a:lnTo>
                  <a:pt x="2207538" y="1625417"/>
                </a:lnTo>
                <a:cubicBezTo>
                  <a:pt x="2029922" y="2045348"/>
                  <a:pt x="1614113" y="2340000"/>
                  <a:pt x="1129482" y="2340000"/>
                </a:cubicBezTo>
                <a:cubicBezTo>
                  <a:pt x="644852" y="2340000"/>
                  <a:pt x="229042" y="2045348"/>
                  <a:pt x="51426" y="1625417"/>
                </a:cubicBezTo>
                <a:lnTo>
                  <a:pt x="18258" y="1534793"/>
                </a:lnTo>
                <a:lnTo>
                  <a:pt x="62396" y="1498376"/>
                </a:lnTo>
                <a:cubicBezTo>
                  <a:pt x="136403" y="1424369"/>
                  <a:pt x="182177" y="1322130"/>
                  <a:pt x="182177" y="1209199"/>
                </a:cubicBezTo>
                <a:cubicBezTo>
                  <a:pt x="182177" y="1068036"/>
                  <a:pt x="110655" y="943578"/>
                  <a:pt x="1871" y="870085"/>
                </a:cubicBezTo>
                <a:lnTo>
                  <a:pt x="0" y="869070"/>
                </a:lnTo>
                <a:lnTo>
                  <a:pt x="12083" y="822078"/>
                </a:lnTo>
                <a:cubicBezTo>
                  <a:pt x="160218" y="345807"/>
                  <a:pt x="604466" y="0"/>
                  <a:pt x="1129482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3" name="Picture Placeholder 2"/>
          <p:cNvSpPr>
            <a:spLocks noGrp="1" noChangeAspect="1"/>
          </p:cNvSpPr>
          <p:nvPr>
            <p:ph type="pic" sz="quarter" idx="64"/>
          </p:nvPr>
        </p:nvSpPr>
        <p:spPr>
          <a:xfrm>
            <a:off x="8254103" y="1483364"/>
            <a:ext cx="3071508" cy="2808000"/>
          </a:xfrm>
          <a:custGeom>
            <a:avLst/>
            <a:gdLst/>
            <a:ahLst/>
            <a:cxnLst/>
            <a:rect l="l" t="t" r="r" b="b"/>
            <a:pathLst>
              <a:path w="2303631" h="2340000">
                <a:moveTo>
                  <a:pt x="1133631" y="0"/>
                </a:moveTo>
                <a:cubicBezTo>
                  <a:pt x="1779805" y="0"/>
                  <a:pt x="2303631" y="523827"/>
                  <a:pt x="2303631" y="1170000"/>
                </a:cubicBezTo>
                <a:cubicBezTo>
                  <a:pt x="2303631" y="1816174"/>
                  <a:pt x="1779805" y="2340000"/>
                  <a:pt x="1133631" y="2340000"/>
                </a:cubicBezTo>
                <a:cubicBezTo>
                  <a:pt x="649001" y="2340000"/>
                  <a:pt x="233191" y="2045348"/>
                  <a:pt x="55576" y="1625417"/>
                </a:cubicBezTo>
                <a:lnTo>
                  <a:pt x="16760" y="1519365"/>
                </a:lnTo>
                <a:lnTo>
                  <a:pt x="42199" y="1498376"/>
                </a:lnTo>
                <a:cubicBezTo>
                  <a:pt x="116206" y="1424369"/>
                  <a:pt x="161980" y="1322130"/>
                  <a:pt x="161980" y="1209199"/>
                </a:cubicBezTo>
                <a:cubicBezTo>
                  <a:pt x="161980" y="1096269"/>
                  <a:pt x="116206" y="994029"/>
                  <a:pt x="42199" y="920023"/>
                </a:cubicBezTo>
                <a:lnTo>
                  <a:pt x="0" y="885206"/>
                </a:lnTo>
                <a:lnTo>
                  <a:pt x="16232" y="822078"/>
                </a:lnTo>
                <a:cubicBezTo>
                  <a:pt x="164367" y="345807"/>
                  <a:pt x="608615" y="0"/>
                  <a:pt x="113363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4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3947171" y="256557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7572830" y="2565574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0211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9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1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1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2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1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1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3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1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1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1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4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1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9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6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1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1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1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7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1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1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1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78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1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1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1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29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1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800"/>
                            </p:stCondLst>
                            <p:childTnLst>
                              <p:par>
                                <p:cTn id="7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9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" accel="100000" fill="hold">
                                          <p:stCondLst>
                                            <p:cond delay="50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31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1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1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1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82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1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1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1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33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1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1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1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84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1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35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85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35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85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35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850"/>
                            </p:stCondLst>
                            <p:childTnLst>
                              <p:par>
                                <p:cTn id="13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350"/>
                            </p:stCondLst>
                            <p:childTnLst>
                              <p:par>
                                <p:cTn id="14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850"/>
                            </p:stCondLst>
                            <p:childTnLst>
                              <p:par>
                                <p:cTn id="14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235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3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3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650"/>
                            </p:stCondLst>
                            <p:childTnLst>
                              <p:par>
                                <p:cTn id="1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3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animBg="1"/>
      <p:bldP spid="4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1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1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1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51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1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5" grpId="0" animBg="1"/>
      <p:bldP spid="30" grpId="0" animBg="1"/>
      <p:bldP spid="35" grpId="0" animBg="1"/>
      <p:bldP spid="37" grpId="0" animBg="1"/>
      <p:bldP spid="51" grpId="0"/>
      <p:bldP spid="52" grpId="0"/>
      <p:bldP spid="53" grpId="0"/>
      <p:bldP spid="5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conic li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0" name="Rounded Rectangle 19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0" name="Teardrop 29"/>
          <p:cNvSpPr/>
          <p:nvPr userDrawn="1"/>
        </p:nvSpPr>
        <p:spPr>
          <a:xfrm rot="13482192">
            <a:off x="1282930" y="1573861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160"/>
          </a:p>
        </p:txBody>
      </p:sp>
      <p:sp>
        <p:nvSpPr>
          <p:cNvPr id="33" name="Teardrop 32"/>
          <p:cNvSpPr/>
          <p:nvPr userDrawn="1"/>
        </p:nvSpPr>
        <p:spPr>
          <a:xfrm rot="13482192">
            <a:off x="4993448" y="1573861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160"/>
          </a:p>
        </p:txBody>
      </p:sp>
      <p:sp>
        <p:nvSpPr>
          <p:cNvPr id="34" name="Teardrop 33"/>
          <p:cNvSpPr/>
          <p:nvPr userDrawn="1"/>
        </p:nvSpPr>
        <p:spPr>
          <a:xfrm rot="13482192">
            <a:off x="8921272" y="1573860"/>
            <a:ext cx="2709581" cy="2438623"/>
          </a:xfrm>
          <a:prstGeom prst="teardrop">
            <a:avLst>
              <a:gd name="adj" fmla="val 10795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160"/>
          </a:p>
        </p:txBody>
      </p:sp>
      <p:sp>
        <p:nvSpPr>
          <p:cNvPr id="35" name="Text Placeholder 7"/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1751183" y="1897749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6" name="Text Placeholder 7"/>
          <p:cNvSpPr>
            <a:spLocks noGrp="1" noChangeAspect="1"/>
          </p:cNvSpPr>
          <p:nvPr>
            <p:ph type="body" sz="quarter" idx="56" hasCustomPrompt="1"/>
          </p:nvPr>
        </p:nvSpPr>
        <p:spPr>
          <a:xfrm>
            <a:off x="5499094" y="1897749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7" name="Text Placeholder 7"/>
          <p:cNvSpPr>
            <a:spLocks noGrp="1" noChangeAspect="1"/>
          </p:cNvSpPr>
          <p:nvPr>
            <p:ph type="body" sz="quarter" idx="60" hasCustomPrompt="1"/>
          </p:nvPr>
        </p:nvSpPr>
        <p:spPr>
          <a:xfrm>
            <a:off x="9319679" y="1897749"/>
            <a:ext cx="1803879" cy="172798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0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8" name="Rounded Rectangle 47"/>
          <p:cNvSpPr/>
          <p:nvPr userDrawn="1"/>
        </p:nvSpPr>
        <p:spPr>
          <a:xfrm>
            <a:off x="1067504" y="4549514"/>
            <a:ext cx="405696" cy="278600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6" y="5134497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608666" y="5499630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1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6" y="4554055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52" name="Rounded Rectangle 51"/>
          <p:cNvSpPr/>
          <p:nvPr userDrawn="1"/>
        </p:nvSpPr>
        <p:spPr>
          <a:xfrm>
            <a:off x="4815415" y="4549514"/>
            <a:ext cx="405696" cy="278600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356577" y="5134497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5356577" y="5499630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5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356577" y="4554055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56" name="Rounded Rectangle 55"/>
          <p:cNvSpPr/>
          <p:nvPr userDrawn="1"/>
        </p:nvSpPr>
        <p:spPr>
          <a:xfrm>
            <a:off x="8534400" y="4549514"/>
            <a:ext cx="405696" cy="278600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075562" y="5134497"/>
            <a:ext cx="25004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9075562" y="5499630"/>
            <a:ext cx="25004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075562" y="4554055"/>
            <a:ext cx="250048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101226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400"/>
                            </p:stCondLst>
                            <p:childTnLst>
                              <p:par>
                                <p:cTn id="6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700"/>
                            </p:stCondLst>
                            <p:childTnLst>
                              <p:par>
                                <p:cTn id="8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animBg="1"/>
      <p:bldP spid="5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animBg="1"/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-406400" y="171537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176109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805518" y="154432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805519" y="202511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-406400" y="319365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84392" y="323937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805518" y="302260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1805519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-406400" y="4671937"/>
            <a:ext cx="1879600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684392" y="471765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805518" y="450088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805519" y="498167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1035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10706102" y="185253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0787243" y="189825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421968" y="168148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421970" y="216227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10706102" y="333081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10787243" y="337653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421968" y="315976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6421970" y="364055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10706102" y="4809097"/>
            <a:ext cx="2027765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10787243" y="485481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6421968" y="4638040"/>
            <a:ext cx="4121149" cy="44014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6421970" y="511883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4465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rcle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/>
          <p:cNvSpPr>
            <a:spLocks noChangeAspect="1"/>
          </p:cNvSpPr>
          <p:nvPr userDrawn="1"/>
        </p:nvSpPr>
        <p:spPr>
          <a:xfrm>
            <a:off x="861369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64496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64498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21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1099962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5" name="Oval 24"/>
          <p:cNvSpPr>
            <a:spLocks noChangeAspect="1"/>
          </p:cNvSpPr>
          <p:nvPr userDrawn="1"/>
        </p:nvSpPr>
        <p:spPr>
          <a:xfrm>
            <a:off x="4518967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22088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622090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4757555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4" name="Oval 33"/>
          <p:cNvSpPr>
            <a:spLocks noChangeAspect="1"/>
          </p:cNvSpPr>
          <p:nvPr userDrawn="1"/>
        </p:nvSpPr>
        <p:spPr>
          <a:xfrm>
            <a:off x="8199145" y="1766844"/>
            <a:ext cx="3120004" cy="2808000"/>
          </a:xfrm>
          <a:prstGeom prst="ellipse">
            <a:avLst/>
          </a:prstGeom>
          <a:ln w="381000" cap="rnd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84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8295917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295919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8453962" y="1991361"/>
            <a:ext cx="2639997" cy="2375998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35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600"/>
                            </p:stCondLst>
                            <p:childTnLst>
                              <p:par>
                                <p:cTn id="5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00"/>
                            </p:stCondLst>
                            <p:childTnLst>
                              <p:par>
                                <p:cTn id="7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5" grpId="0" animBg="1"/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4" grpId="0" animBg="1"/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und bars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964496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964498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4622088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4622090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sp>
        <p:nvSpPr>
          <p:cNvPr id="4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8295917" y="5151591"/>
            <a:ext cx="29414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295919" y="5461323"/>
            <a:ext cx="2941463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</a:t>
            </a:r>
            <a:r>
              <a:rPr lang="en-US" dirty="0"/>
              <a:t>. 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603251" y="1767848"/>
            <a:ext cx="10972800" cy="2833612"/>
            <a:chOff x="452438" y="1473206"/>
            <a:chExt cx="8229600" cy="2361343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452438" y="1473206"/>
              <a:ext cx="3621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100</a:t>
              </a:r>
            </a:p>
          </p:txBody>
        </p:sp>
        <p:cxnSp>
          <p:nvCxnSpPr>
            <p:cNvPr id="4" name="Straight Connector 3"/>
            <p:cNvCxnSpPr/>
            <p:nvPr userDrawn="1"/>
          </p:nvCxnSpPr>
          <p:spPr>
            <a:xfrm>
              <a:off x="906408" y="16455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 userDrawn="1"/>
          </p:nvSpPr>
          <p:spPr>
            <a:xfrm>
              <a:off x="452438" y="3572939"/>
              <a:ext cx="21303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0</a:t>
              </a:r>
            </a:p>
          </p:txBody>
        </p:sp>
        <p:cxnSp>
          <p:nvCxnSpPr>
            <p:cNvPr id="25" name="Straight Connector 24"/>
            <p:cNvCxnSpPr/>
            <p:nvPr userDrawn="1"/>
          </p:nvCxnSpPr>
          <p:spPr>
            <a:xfrm>
              <a:off x="906408" y="3745305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 userDrawn="1"/>
          </p:nvSpPr>
          <p:spPr>
            <a:xfrm>
              <a:off x="452438" y="2540006"/>
              <a:ext cx="2875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50</a:t>
              </a:r>
            </a:p>
          </p:txBody>
        </p:sp>
        <p:cxnSp>
          <p:nvCxnSpPr>
            <p:cNvPr id="27" name="Straight Connector 26"/>
            <p:cNvCxnSpPr/>
            <p:nvPr userDrawn="1"/>
          </p:nvCxnSpPr>
          <p:spPr>
            <a:xfrm>
              <a:off x="906408" y="27123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 userDrawn="1"/>
          </p:nvSpPr>
          <p:spPr>
            <a:xfrm>
              <a:off x="452438" y="2032006"/>
              <a:ext cx="2875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75</a:t>
              </a:r>
            </a:p>
          </p:txBody>
        </p:sp>
        <p:cxnSp>
          <p:nvCxnSpPr>
            <p:cNvPr id="31" name="Straight Connector 30"/>
            <p:cNvCxnSpPr/>
            <p:nvPr userDrawn="1"/>
          </p:nvCxnSpPr>
          <p:spPr>
            <a:xfrm>
              <a:off x="906408" y="2204372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 userDrawn="1"/>
          </p:nvSpPr>
          <p:spPr>
            <a:xfrm>
              <a:off x="452438" y="3064940"/>
              <a:ext cx="28757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40" dirty="0">
                  <a:solidFill>
                    <a:schemeClr val="accent1"/>
                  </a:solidFill>
                  <a:latin typeface="Lato Regular"/>
                  <a:cs typeface="Lato Regular"/>
                </a:rPr>
                <a:t>25</a:t>
              </a:r>
            </a:p>
          </p:txBody>
        </p:sp>
        <p:cxnSp>
          <p:nvCxnSpPr>
            <p:cNvPr id="33" name="Straight Connector 32"/>
            <p:cNvCxnSpPr/>
            <p:nvPr userDrawn="1"/>
          </p:nvCxnSpPr>
          <p:spPr>
            <a:xfrm>
              <a:off x="906408" y="3237306"/>
              <a:ext cx="7775630" cy="13900"/>
            </a:xfrm>
            <a:prstGeom prst="line">
              <a:avLst/>
            </a:prstGeom>
            <a:ln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853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 column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331655" y="21456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738048" y="1527879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331655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9215262" y="21456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9621655" y="1527879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215262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331655" y="3762175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6738048" y="3144406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331655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215262" y="3762175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621655" y="3144406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15262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6331655" y="53442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6738048" y="474692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331655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78" hasCustomPrompt="1"/>
          </p:nvPr>
        </p:nvSpPr>
        <p:spPr>
          <a:xfrm>
            <a:off x="9215262" y="53442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9621655" y="474692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9215262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4" name="Rounded Rectangle 3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5" name="Rounded Rectangle 3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7" name="Oval 36"/>
          <p:cNvSpPr>
            <a:spLocks noChangeAspect="1"/>
          </p:cNvSpPr>
          <p:nvPr userDrawn="1"/>
        </p:nvSpPr>
        <p:spPr>
          <a:xfrm flipH="1">
            <a:off x="6331655" y="1568514"/>
            <a:ext cx="288000" cy="259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8" name="Oval 37"/>
          <p:cNvSpPr>
            <a:spLocks noChangeAspect="1"/>
          </p:cNvSpPr>
          <p:nvPr userDrawn="1"/>
        </p:nvSpPr>
        <p:spPr>
          <a:xfrm flipH="1">
            <a:off x="9215261" y="1568514"/>
            <a:ext cx="288000" cy="259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9" name="Oval 38"/>
          <p:cNvSpPr>
            <a:spLocks noChangeAspect="1"/>
          </p:cNvSpPr>
          <p:nvPr userDrawn="1"/>
        </p:nvSpPr>
        <p:spPr>
          <a:xfrm flipH="1">
            <a:off x="6331655" y="3174886"/>
            <a:ext cx="288000" cy="259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0" name="Oval 39"/>
          <p:cNvSpPr>
            <a:spLocks noChangeAspect="1"/>
          </p:cNvSpPr>
          <p:nvPr userDrawn="1"/>
        </p:nvSpPr>
        <p:spPr>
          <a:xfrm flipH="1">
            <a:off x="9215261" y="3174886"/>
            <a:ext cx="288000" cy="2592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Oval 40"/>
          <p:cNvSpPr>
            <a:spLocks noChangeAspect="1"/>
          </p:cNvSpPr>
          <p:nvPr userDrawn="1"/>
        </p:nvSpPr>
        <p:spPr>
          <a:xfrm flipH="1">
            <a:off x="6331655" y="4762168"/>
            <a:ext cx="288000" cy="2592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2" name="Oval 41"/>
          <p:cNvSpPr>
            <a:spLocks noChangeAspect="1"/>
          </p:cNvSpPr>
          <p:nvPr userDrawn="1"/>
        </p:nvSpPr>
        <p:spPr>
          <a:xfrm flipH="1">
            <a:off x="9215261" y="4762168"/>
            <a:ext cx="288000" cy="2592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6078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00"/>
                            </p:stCondLst>
                            <p:childTnLst>
                              <p:par>
                                <p:cTn id="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3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ight column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21456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009644" y="1527879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9215262" y="21456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9621655" y="1527879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9215262" y="18988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03251" y="3762175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1009644" y="3144406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03251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215262" y="3762175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621655" y="3144406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15262" y="351535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603251" y="5344248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1009644" y="4746928"/>
            <a:ext cx="196799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2000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603251" y="5097430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4" name="Rounded Rectangle 3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5" name="Rounded Rectangle 3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grpSp>
        <p:nvGrpSpPr>
          <p:cNvPr id="3" name="Group 2"/>
          <p:cNvGrpSpPr/>
          <p:nvPr userDrawn="1"/>
        </p:nvGrpSpPr>
        <p:grpSpPr>
          <a:xfrm>
            <a:off x="3882071" y="1568514"/>
            <a:ext cx="3953299" cy="4873008"/>
            <a:chOff x="-1393297" y="-1336778"/>
            <a:chExt cx="6142038" cy="8412162"/>
          </a:xfrm>
        </p:grpSpPr>
        <p:grpSp>
          <p:nvGrpSpPr>
            <p:cNvPr id="2" name="Group 1"/>
            <p:cNvGrpSpPr/>
            <p:nvPr userDrawn="1"/>
          </p:nvGrpSpPr>
          <p:grpSpPr>
            <a:xfrm>
              <a:off x="-1393297" y="-1336778"/>
              <a:ext cx="6142038" cy="8412162"/>
              <a:chOff x="-1393297" y="-1336778"/>
              <a:chExt cx="6142038" cy="8412162"/>
            </a:xfrm>
          </p:grpSpPr>
          <p:sp>
            <p:nvSpPr>
              <p:cNvPr id="43" name="AutoShape 1"/>
              <p:cNvSpPr>
                <a:spLocks/>
              </p:cNvSpPr>
              <p:nvPr userDrawn="1"/>
            </p:nvSpPr>
            <p:spPr bwMode="auto">
              <a:xfrm>
                <a:off x="-1385359" y="3649559"/>
                <a:ext cx="6134100" cy="342582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" y="0"/>
                    </a:moveTo>
                    <a:cubicBezTo>
                      <a:pt x="1" y="44"/>
                      <a:pt x="0" y="88"/>
                      <a:pt x="0" y="132"/>
                    </a:cubicBezTo>
                    <a:lnTo>
                      <a:pt x="0" y="2252"/>
                    </a:lnTo>
                    <a:cubicBezTo>
                      <a:pt x="0" y="12937"/>
                      <a:pt x="4834" y="21599"/>
                      <a:pt x="10799" y="21599"/>
                    </a:cubicBezTo>
                    <a:cubicBezTo>
                      <a:pt x="16763" y="21599"/>
                      <a:pt x="21599" y="12937"/>
                      <a:pt x="21599" y="2252"/>
                    </a:cubicBezTo>
                    <a:lnTo>
                      <a:pt x="21599" y="132"/>
                    </a:lnTo>
                    <a:cubicBezTo>
                      <a:pt x="21599" y="88"/>
                      <a:pt x="21598" y="44"/>
                      <a:pt x="21598" y="0"/>
                    </a:cubicBezTo>
                    <a:lnTo>
                      <a:pt x="18198" y="0"/>
                    </a:lnTo>
                    <a:lnTo>
                      <a:pt x="18198" y="2520"/>
                    </a:lnTo>
                    <a:cubicBezTo>
                      <a:pt x="18198" y="9811"/>
                      <a:pt x="14900" y="15722"/>
                      <a:pt x="10830" y="15722"/>
                    </a:cubicBezTo>
                    <a:cubicBezTo>
                      <a:pt x="6759" y="15722"/>
                      <a:pt x="3460" y="9811"/>
                      <a:pt x="3460" y="2520"/>
                    </a:cubicBezTo>
                    <a:lnTo>
                      <a:pt x="346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4" name="AutoShape 17"/>
              <p:cNvSpPr>
                <a:spLocks/>
              </p:cNvSpPr>
              <p:nvPr userDrawn="1"/>
            </p:nvSpPr>
            <p:spPr bwMode="auto">
              <a:xfrm>
                <a:off x="2408766" y="-789091"/>
                <a:ext cx="993775" cy="5443538"/>
              </a:xfrm>
              <a:prstGeom prst="roundRect">
                <a:avLst>
                  <a:gd name="adj" fmla="val 49824"/>
                </a:avLst>
              </a:prstGeom>
              <a:solidFill>
                <a:schemeClr val="accent4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6" name="AutoShape 20"/>
              <p:cNvSpPr>
                <a:spLocks/>
              </p:cNvSpPr>
              <p:nvPr userDrawn="1"/>
            </p:nvSpPr>
            <p:spPr bwMode="auto">
              <a:xfrm>
                <a:off x="-161397" y="-654153"/>
                <a:ext cx="993775" cy="5308600"/>
              </a:xfrm>
              <a:prstGeom prst="roundRect">
                <a:avLst>
                  <a:gd name="adj" fmla="val 49824"/>
                </a:avLst>
              </a:prstGeom>
              <a:solidFill>
                <a:schemeClr val="accent2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48" name="AutoShape 24"/>
              <p:cNvSpPr>
                <a:spLocks/>
              </p:cNvSpPr>
              <p:nvPr userDrawn="1"/>
            </p:nvSpPr>
            <p:spPr bwMode="auto">
              <a:xfrm>
                <a:off x="1070503" y="-1336778"/>
                <a:ext cx="993775" cy="6003925"/>
              </a:xfrm>
              <a:prstGeom prst="roundRect">
                <a:avLst>
                  <a:gd name="adj" fmla="val 49824"/>
                </a:avLst>
              </a:prstGeom>
              <a:solidFill>
                <a:schemeClr val="accent3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0" name="AutoShape 27"/>
              <p:cNvSpPr>
                <a:spLocks/>
              </p:cNvSpPr>
              <p:nvPr userDrawn="1"/>
            </p:nvSpPr>
            <p:spPr bwMode="auto">
              <a:xfrm>
                <a:off x="-1393297" y="2030309"/>
                <a:ext cx="993775" cy="2624138"/>
              </a:xfrm>
              <a:prstGeom prst="roundRect">
                <a:avLst>
                  <a:gd name="adj" fmla="val 49824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52" name="AutoShape 30"/>
              <p:cNvSpPr>
                <a:spLocks/>
              </p:cNvSpPr>
              <p:nvPr userDrawn="1"/>
            </p:nvSpPr>
            <p:spPr bwMode="auto">
              <a:xfrm>
                <a:off x="3772428" y="561872"/>
                <a:ext cx="968375" cy="4060825"/>
              </a:xfrm>
              <a:prstGeom prst="roundRect">
                <a:avLst>
                  <a:gd name="adj" fmla="val 48509"/>
                </a:avLst>
              </a:prstGeom>
              <a:solidFill>
                <a:schemeClr val="accent5"/>
              </a:solidFill>
              <a:ln>
                <a:noFill/>
              </a:ln>
              <a:effectLst/>
            </p:spPr>
            <p:txBody>
              <a:bodyPr lIns="0" tIns="0" rIns="0" bIns="0" anchor="ctr"/>
              <a:lstStyle/>
              <a:p>
                <a:pPr>
                  <a:lnSpc>
                    <a:spcPct val="100000"/>
                  </a:lnSpc>
                  <a:defRPr/>
                </a:pPr>
                <a:endParaRPr lang="es-ES" sz="672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</p:grpSp>
        <p:sp>
          <p:nvSpPr>
            <p:cNvPr id="45" name="AutoShape 18"/>
            <p:cNvSpPr>
              <a:spLocks/>
            </p:cNvSpPr>
            <p:nvPr userDrawn="1"/>
          </p:nvSpPr>
          <p:spPr bwMode="auto">
            <a:xfrm>
              <a:off x="2415116" y="1404214"/>
              <a:ext cx="969962" cy="968375"/>
            </a:xfrm>
            <a:prstGeom prst="roundRect">
              <a:avLst>
                <a:gd name="adj" fmla="val 4981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47" name="AutoShape 21"/>
            <p:cNvSpPr>
              <a:spLocks/>
            </p:cNvSpPr>
            <p:nvPr userDrawn="1"/>
          </p:nvSpPr>
          <p:spPr bwMode="auto">
            <a:xfrm>
              <a:off x="-159809" y="1404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49" name="AutoShape 25"/>
            <p:cNvSpPr>
              <a:spLocks/>
            </p:cNvSpPr>
            <p:nvPr userDrawn="1"/>
          </p:nvSpPr>
          <p:spPr bwMode="auto">
            <a:xfrm>
              <a:off x="1072091" y="388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51" name="AutoShape 28"/>
            <p:cNvSpPr>
              <a:spLocks/>
            </p:cNvSpPr>
            <p:nvPr userDrawn="1"/>
          </p:nvSpPr>
          <p:spPr bwMode="auto">
            <a:xfrm>
              <a:off x="-1379009" y="242021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  <p:sp>
          <p:nvSpPr>
            <p:cNvPr id="53" name="AutoShape 31"/>
            <p:cNvSpPr>
              <a:spLocks/>
            </p:cNvSpPr>
            <p:nvPr userDrawn="1"/>
          </p:nvSpPr>
          <p:spPr bwMode="auto">
            <a:xfrm>
              <a:off x="3772428" y="2401784"/>
              <a:ext cx="968375" cy="968375"/>
            </a:xfrm>
            <a:prstGeom prst="roundRect">
              <a:avLst>
                <a:gd name="adj" fmla="val 49819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127000" dist="25400" dir="5400000" algn="ctr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>
                <a:lnSpc>
                  <a:spcPct val="100000"/>
                </a:lnSpc>
                <a:defRPr/>
              </a:pPr>
              <a:endParaRPr lang="es-ES" sz="6720" b="0"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</p:grpSp>
      <p:sp>
        <p:nvSpPr>
          <p:cNvPr id="54" name="Text Placeholder 7"/>
          <p:cNvSpPr>
            <a:spLocks noGrp="1" noChangeAspect="1"/>
          </p:cNvSpPr>
          <p:nvPr>
            <p:ph type="body" sz="quarter" idx="81" hasCustomPrompt="1"/>
          </p:nvPr>
        </p:nvSpPr>
        <p:spPr>
          <a:xfrm>
            <a:off x="3917825" y="3734193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55" name="Text Placeholder 7"/>
          <p:cNvSpPr>
            <a:spLocks noGrp="1" noChangeAspect="1"/>
          </p:cNvSpPr>
          <p:nvPr>
            <p:ph type="body" sz="quarter" idx="47" hasCustomPrompt="1"/>
          </p:nvPr>
        </p:nvSpPr>
        <p:spPr>
          <a:xfrm>
            <a:off x="4697093" y="3159646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56" name="Text Placeholder 7"/>
          <p:cNvSpPr>
            <a:spLocks noGrp="1" noChangeAspect="1"/>
          </p:cNvSpPr>
          <p:nvPr>
            <p:ph type="body" sz="quarter" idx="48" hasCustomPrompt="1"/>
          </p:nvPr>
        </p:nvSpPr>
        <p:spPr>
          <a:xfrm>
            <a:off x="5500479" y="2567770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57" name="Text Placeholder 7"/>
          <p:cNvSpPr>
            <a:spLocks noGrp="1" noChangeAspect="1"/>
          </p:cNvSpPr>
          <p:nvPr>
            <p:ph type="body" sz="quarter" idx="49" hasCustomPrompt="1"/>
          </p:nvPr>
        </p:nvSpPr>
        <p:spPr>
          <a:xfrm>
            <a:off x="6361218" y="3137653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58" name="Text Placeholder 7"/>
          <p:cNvSpPr>
            <a:spLocks noGrp="1" noChangeAspect="1"/>
          </p:cNvSpPr>
          <p:nvPr>
            <p:ph type="body" sz="quarter" idx="50" hasCustomPrompt="1"/>
          </p:nvPr>
        </p:nvSpPr>
        <p:spPr>
          <a:xfrm>
            <a:off x="7245099" y="3733556"/>
            <a:ext cx="556876" cy="5615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Black"/>
                <a:cs typeface="Lato Black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603252" y="1527879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1">
                    <a:lumMod val="60000"/>
                    <a:lumOff val="4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01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9215262" y="1527879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2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02</a:t>
            </a:r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603252" y="3144406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03</a:t>
            </a:r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85" hasCustomPrompt="1"/>
          </p:nvPr>
        </p:nvSpPr>
        <p:spPr>
          <a:xfrm>
            <a:off x="9215262" y="3144406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4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04</a:t>
            </a:r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86" hasCustomPrompt="1"/>
          </p:nvPr>
        </p:nvSpPr>
        <p:spPr>
          <a:xfrm>
            <a:off x="603252" y="4746928"/>
            <a:ext cx="406393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160" b="1" baseline="0">
                <a:solidFill>
                  <a:schemeClr val="accent5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4322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4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4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4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4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4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4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4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4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4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00"/>
                            </p:stCondLst>
                            <p:childTnLst>
                              <p:par>
                                <p:cTn id="1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800"/>
                            </p:stCondLst>
                            <p:childTnLst>
                              <p:par>
                                <p:cTn id="14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300"/>
                            </p:stCondLst>
                            <p:childTnLst>
                              <p:par>
                                <p:cTn id="14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800"/>
                            </p:stCondLst>
                            <p:childTnLst>
                              <p:par>
                                <p:cTn id="15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300"/>
                            </p:stCondLst>
                            <p:childTnLst>
                              <p:par>
                                <p:cTn id="158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1533747"/>
            <a:ext cx="12192000" cy="3708812"/>
          </a:xfrm>
          <a:prstGeom prst="rect">
            <a:avLst/>
          </a:pr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3" y="5539545"/>
            <a:ext cx="10691989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1" name="Rounded Rectangle 10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2" name="Rounded Rectangle 11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3" name="Rounded Rectangle 12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1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91963" y="324580"/>
            <a:ext cx="1069198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91963" y="827103"/>
            <a:ext cx="10691988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923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ith content Cle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2" y="565521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20083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13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857384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" name="Oval 13"/>
          <p:cNvSpPr>
            <a:spLocks noChangeAspect="1"/>
          </p:cNvSpPr>
          <p:nvPr userDrawn="1"/>
        </p:nvSpPr>
        <p:spPr>
          <a:xfrm flipH="1">
            <a:off x="569384" y="4289746"/>
            <a:ext cx="240000" cy="216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78" hasCustomPrompt="1"/>
          </p:nvPr>
        </p:nvSpPr>
        <p:spPr>
          <a:xfrm>
            <a:off x="857384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6" name="Oval 15"/>
          <p:cNvSpPr>
            <a:spLocks noChangeAspect="1"/>
          </p:cNvSpPr>
          <p:nvPr userDrawn="1"/>
        </p:nvSpPr>
        <p:spPr>
          <a:xfrm flipH="1">
            <a:off x="569384" y="4655506"/>
            <a:ext cx="240000" cy="216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3630045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8" name="Oval 17"/>
          <p:cNvSpPr>
            <a:spLocks noChangeAspect="1"/>
          </p:cNvSpPr>
          <p:nvPr userDrawn="1"/>
        </p:nvSpPr>
        <p:spPr>
          <a:xfrm flipH="1">
            <a:off x="3342045" y="4289746"/>
            <a:ext cx="240000" cy="216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80" hasCustomPrompt="1"/>
          </p:nvPr>
        </p:nvSpPr>
        <p:spPr>
          <a:xfrm>
            <a:off x="3630045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0" name="Oval 19"/>
          <p:cNvSpPr>
            <a:spLocks noChangeAspect="1"/>
          </p:cNvSpPr>
          <p:nvPr userDrawn="1"/>
        </p:nvSpPr>
        <p:spPr>
          <a:xfrm flipH="1">
            <a:off x="3342045" y="4655506"/>
            <a:ext cx="240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6318040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2" name="Oval 21"/>
          <p:cNvSpPr>
            <a:spLocks noChangeAspect="1"/>
          </p:cNvSpPr>
          <p:nvPr userDrawn="1"/>
        </p:nvSpPr>
        <p:spPr>
          <a:xfrm flipH="1">
            <a:off x="6030040" y="4289746"/>
            <a:ext cx="240000" cy="21600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82" hasCustomPrompt="1"/>
          </p:nvPr>
        </p:nvSpPr>
        <p:spPr>
          <a:xfrm>
            <a:off x="6318040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Oval 23"/>
          <p:cNvSpPr>
            <a:spLocks noChangeAspect="1"/>
          </p:cNvSpPr>
          <p:nvPr userDrawn="1"/>
        </p:nvSpPr>
        <p:spPr>
          <a:xfrm flipH="1">
            <a:off x="6030040" y="4655506"/>
            <a:ext cx="240000" cy="216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83" hasCustomPrompt="1"/>
          </p:nvPr>
        </p:nvSpPr>
        <p:spPr>
          <a:xfrm>
            <a:off x="9006035" y="427477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6" name="Oval 25"/>
          <p:cNvSpPr>
            <a:spLocks noChangeAspect="1"/>
          </p:cNvSpPr>
          <p:nvPr userDrawn="1"/>
        </p:nvSpPr>
        <p:spPr>
          <a:xfrm flipH="1">
            <a:off x="8718035" y="4289746"/>
            <a:ext cx="240000" cy="216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84" hasCustomPrompt="1"/>
          </p:nvPr>
        </p:nvSpPr>
        <p:spPr>
          <a:xfrm>
            <a:off x="9006035" y="4640534"/>
            <a:ext cx="2399995" cy="21600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Oval 27"/>
          <p:cNvSpPr>
            <a:spLocks noChangeAspect="1"/>
          </p:cNvSpPr>
          <p:nvPr userDrawn="1"/>
        </p:nvSpPr>
        <p:spPr>
          <a:xfrm flipH="1">
            <a:off x="8718035" y="4655506"/>
            <a:ext cx="240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29769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4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1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8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2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9298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p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iluete-map.png"/>
          <p:cNvPicPr>
            <a:picLocks noChangeAspect="1"/>
          </p:cNvPicPr>
          <p:nvPr userDrawn="1"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251" y="1143409"/>
            <a:ext cx="10972800" cy="5402555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8" name="Rounded Rectangle 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9027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content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tx1">
                    <a:lumMod val="75000"/>
                    <a:lumOff val="25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5" name="Rounded Rectangle 4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7" name="Rounded Rectangle 6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9" name="Rounded Rectangle 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27726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with content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603252" y="1467758"/>
            <a:ext cx="3931576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603252" y="1949956"/>
            <a:ext cx="393157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623713" y="2280931"/>
            <a:ext cx="3910188" cy="215228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just" defTabSz="48604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fringillascipit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23711" y="5427907"/>
            <a:ext cx="3910188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23711" y="4769499"/>
            <a:ext cx="3910188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23711" y="5181089"/>
            <a:ext cx="3910188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139359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content Cle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2" y="556377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1399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with da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3" y="5482492"/>
            <a:ext cx="521052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4664084"/>
            <a:ext cx="5233107" cy="45437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2015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5151357"/>
            <a:ext cx="519924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6365523" y="5482492"/>
            <a:ext cx="521052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342944" y="4664084"/>
            <a:ext cx="5233107" cy="45437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2016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6376811" y="5151357"/>
            <a:ext cx="519924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73742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ur columns resul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51748" y="4795534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51748" y="4137127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551748" y="454871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3351388" y="4795534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3351388" y="4137127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3351388" y="454871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69" hasCustomPrompt="1"/>
          </p:nvPr>
        </p:nvSpPr>
        <p:spPr>
          <a:xfrm>
            <a:off x="6286494" y="4795534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6286494" y="4137127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71" hasCustomPrompt="1"/>
          </p:nvPr>
        </p:nvSpPr>
        <p:spPr>
          <a:xfrm>
            <a:off x="6286494" y="454871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72" hasCustomPrompt="1"/>
          </p:nvPr>
        </p:nvSpPr>
        <p:spPr>
          <a:xfrm>
            <a:off x="9192684" y="4795534"/>
            <a:ext cx="236078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9192684" y="4137127"/>
            <a:ext cx="2360789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50%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192684" y="4548717"/>
            <a:ext cx="236078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9" name="Rounded Rectangle 1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0" name="Rounded Rectangle 1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1" name="Rounded Rectangle 2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20754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369620"/>
            <a:ext cx="10972800" cy="3507180"/>
          </a:xfrm>
          <a:custGeom>
            <a:avLst/>
            <a:gdLst/>
            <a:ahLst/>
            <a:cxnLst/>
            <a:rect l="l" t="t" r="r" b="b"/>
            <a:pathLst>
              <a:path w="8229600" h="2922650">
                <a:moveTo>
                  <a:pt x="1461325" y="0"/>
                </a:moveTo>
                <a:lnTo>
                  <a:pt x="6768275" y="0"/>
                </a:lnTo>
                <a:cubicBezTo>
                  <a:pt x="7575343" y="0"/>
                  <a:pt x="8229600" y="654257"/>
                  <a:pt x="8229600" y="1461325"/>
                </a:cubicBezTo>
                <a:cubicBezTo>
                  <a:pt x="8229600" y="2268393"/>
                  <a:pt x="7575343" y="2922650"/>
                  <a:pt x="6768275" y="2922650"/>
                </a:cubicBezTo>
                <a:lnTo>
                  <a:pt x="1461325" y="2922650"/>
                </a:lnTo>
                <a:cubicBezTo>
                  <a:pt x="654257" y="2922650"/>
                  <a:pt x="0" y="2268393"/>
                  <a:pt x="0" y="1461325"/>
                </a:cubicBezTo>
                <a:cubicBezTo>
                  <a:pt x="0" y="654257"/>
                  <a:pt x="654257" y="0"/>
                  <a:pt x="146132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18" name="Text Placeholder 2"/>
          <p:cNvSpPr>
            <a:spLocks noGrp="1"/>
          </p:cNvSpPr>
          <p:nvPr>
            <p:ph type="body" sz="quarter" idx="75" hasCustomPrompt="1"/>
          </p:nvPr>
        </p:nvSpPr>
        <p:spPr>
          <a:xfrm>
            <a:off x="591962" y="556377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76" hasCustomPrompt="1"/>
          </p:nvPr>
        </p:nvSpPr>
        <p:spPr>
          <a:xfrm>
            <a:off x="569384" y="510939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81688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473206"/>
            <a:ext cx="5204883" cy="3447167"/>
          </a:xfrm>
          <a:custGeom>
            <a:avLst/>
            <a:gdLst/>
            <a:ahLst/>
            <a:cxnLst/>
            <a:rect l="l" t="t" r="r" b="b"/>
            <a:pathLst>
              <a:path w="3903662" h="2872639">
                <a:moveTo>
                  <a:pt x="522813" y="0"/>
                </a:moveTo>
                <a:lnTo>
                  <a:pt x="3380849" y="0"/>
                </a:lnTo>
                <a:cubicBezTo>
                  <a:pt x="3669591" y="0"/>
                  <a:pt x="3903662" y="234071"/>
                  <a:pt x="3903662" y="522813"/>
                </a:cubicBezTo>
                <a:lnTo>
                  <a:pt x="3903662" y="2872639"/>
                </a:lnTo>
                <a:lnTo>
                  <a:pt x="0" y="2872639"/>
                </a:lnTo>
                <a:lnTo>
                  <a:pt x="0" y="522813"/>
                </a:lnTo>
                <a:cubicBezTo>
                  <a:pt x="0" y="234071"/>
                  <a:pt x="234071" y="0"/>
                  <a:pt x="52281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603251" y="4920371"/>
            <a:ext cx="5204883" cy="1310640"/>
          </a:xfrm>
          <a:custGeom>
            <a:avLst/>
            <a:gdLst/>
            <a:ahLst/>
            <a:cxnLst/>
            <a:rect l="l" t="t" r="r" b="b"/>
            <a:pathLst>
              <a:path w="3903662" h="1092200">
                <a:moveTo>
                  <a:pt x="0" y="0"/>
                </a:moveTo>
                <a:lnTo>
                  <a:pt x="3903662" y="0"/>
                </a:lnTo>
                <a:lnTo>
                  <a:pt x="3903662" y="595030"/>
                </a:lnTo>
                <a:cubicBezTo>
                  <a:pt x="3903662" y="869609"/>
                  <a:pt x="3681071" y="1092200"/>
                  <a:pt x="3406492" y="1092200"/>
                </a:cubicBezTo>
                <a:lnTo>
                  <a:pt x="497170" y="1092200"/>
                </a:lnTo>
                <a:cubicBezTo>
                  <a:pt x="222591" y="1092200"/>
                  <a:pt x="0" y="869609"/>
                  <a:pt x="0" y="59503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2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948267" y="5140216"/>
            <a:ext cx="46228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948267" y="5434998"/>
            <a:ext cx="4622800" cy="6131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6371168" y="1473206"/>
            <a:ext cx="5204883" cy="3447167"/>
          </a:xfrm>
          <a:custGeom>
            <a:avLst/>
            <a:gdLst/>
            <a:ahLst/>
            <a:cxnLst/>
            <a:rect l="l" t="t" r="r" b="b"/>
            <a:pathLst>
              <a:path w="3903662" h="2872639">
                <a:moveTo>
                  <a:pt x="522813" y="0"/>
                </a:moveTo>
                <a:lnTo>
                  <a:pt x="3380849" y="0"/>
                </a:lnTo>
                <a:cubicBezTo>
                  <a:pt x="3669591" y="0"/>
                  <a:pt x="3903662" y="234071"/>
                  <a:pt x="3903662" y="522813"/>
                </a:cubicBezTo>
                <a:lnTo>
                  <a:pt x="3903662" y="2872639"/>
                </a:lnTo>
                <a:lnTo>
                  <a:pt x="0" y="2872639"/>
                </a:lnTo>
                <a:lnTo>
                  <a:pt x="0" y="522813"/>
                </a:lnTo>
                <a:cubicBezTo>
                  <a:pt x="0" y="234071"/>
                  <a:pt x="234071" y="0"/>
                  <a:pt x="52281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Rounded Rectangle 16"/>
          <p:cNvSpPr/>
          <p:nvPr userDrawn="1"/>
        </p:nvSpPr>
        <p:spPr>
          <a:xfrm>
            <a:off x="6371168" y="4920371"/>
            <a:ext cx="5204883" cy="1310640"/>
          </a:xfrm>
          <a:custGeom>
            <a:avLst/>
            <a:gdLst/>
            <a:ahLst/>
            <a:cxnLst/>
            <a:rect l="l" t="t" r="r" b="b"/>
            <a:pathLst>
              <a:path w="3903662" h="1092200">
                <a:moveTo>
                  <a:pt x="0" y="0"/>
                </a:moveTo>
                <a:lnTo>
                  <a:pt x="3903662" y="0"/>
                </a:lnTo>
                <a:lnTo>
                  <a:pt x="3903662" y="595030"/>
                </a:lnTo>
                <a:cubicBezTo>
                  <a:pt x="3903662" y="869609"/>
                  <a:pt x="3681071" y="1092200"/>
                  <a:pt x="3406492" y="1092200"/>
                </a:cubicBezTo>
                <a:lnTo>
                  <a:pt x="497170" y="1092200"/>
                </a:lnTo>
                <a:cubicBezTo>
                  <a:pt x="222591" y="1092200"/>
                  <a:pt x="0" y="869609"/>
                  <a:pt x="0" y="59503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716184" y="5140216"/>
            <a:ext cx="46228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68" hasCustomPrompt="1"/>
          </p:nvPr>
        </p:nvSpPr>
        <p:spPr>
          <a:xfrm>
            <a:off x="6716184" y="5434998"/>
            <a:ext cx="4622800" cy="6131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1479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animBg="1"/>
      <p:bldP spid="4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image with 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050845" y="1533747"/>
            <a:ext cx="6141156" cy="3708812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" y="1533747"/>
            <a:ext cx="6321777" cy="3708812"/>
          </a:xfrm>
          <a:custGeom>
            <a:avLst/>
            <a:gdLst/>
            <a:ahLst/>
            <a:cxnLst/>
            <a:rect l="l" t="t" r="r" b="b"/>
            <a:pathLst>
              <a:path w="4741333" h="3090677">
                <a:moveTo>
                  <a:pt x="681038" y="182378"/>
                </a:moveTo>
                <a:cubicBezTo>
                  <a:pt x="554786" y="182378"/>
                  <a:pt x="452438" y="284726"/>
                  <a:pt x="452438" y="410978"/>
                </a:cubicBezTo>
                <a:lnTo>
                  <a:pt x="452438" y="2658878"/>
                </a:lnTo>
                <a:cubicBezTo>
                  <a:pt x="452438" y="2785130"/>
                  <a:pt x="554786" y="2887478"/>
                  <a:pt x="681038" y="2887478"/>
                </a:cubicBezTo>
                <a:cubicBezTo>
                  <a:pt x="807290" y="2887478"/>
                  <a:pt x="909638" y="2785130"/>
                  <a:pt x="909638" y="2658878"/>
                </a:cubicBezTo>
                <a:lnTo>
                  <a:pt x="909638" y="410978"/>
                </a:lnTo>
                <a:cubicBezTo>
                  <a:pt x="909638" y="284726"/>
                  <a:pt x="807290" y="182378"/>
                  <a:pt x="681038" y="182378"/>
                </a:cubicBezTo>
                <a:close/>
                <a:moveTo>
                  <a:pt x="0" y="0"/>
                </a:moveTo>
                <a:lnTo>
                  <a:pt x="4538133" y="0"/>
                </a:lnTo>
                <a:lnTo>
                  <a:pt x="4538133" y="1312678"/>
                </a:lnTo>
                <a:lnTo>
                  <a:pt x="4741333" y="1515878"/>
                </a:lnTo>
                <a:lnTo>
                  <a:pt x="4538133" y="1719078"/>
                </a:lnTo>
                <a:lnTo>
                  <a:pt x="4538133" y="3090677"/>
                </a:lnTo>
                <a:lnTo>
                  <a:pt x="0" y="3090677"/>
                </a:ln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2" y="5539545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6672438" y="2259910"/>
            <a:ext cx="4893029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672438" y="2762433"/>
            <a:ext cx="4893029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672438" y="3121469"/>
            <a:ext cx="4893029" cy="1572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>
                    <a:lumMod val="95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4" name="Rounded Rectangle 13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6" name="Rounded Rectangle 1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316425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s with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4802510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3" name="Rounded Rectangle 2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4" name="Rounded Rectangle 2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6" name="Rounded Rectangle 2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2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03251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9" name="Rounded Rectangle 28"/>
          <p:cNvSpPr/>
          <p:nvPr userDrawn="1"/>
        </p:nvSpPr>
        <p:spPr>
          <a:xfrm>
            <a:off x="603251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9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68539" y="379476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67748" y="377834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567748" y="415313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2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4345518" y="4802510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4345518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3" name="Rounded Rectangle 28"/>
          <p:cNvSpPr/>
          <p:nvPr userDrawn="1"/>
        </p:nvSpPr>
        <p:spPr>
          <a:xfrm>
            <a:off x="4345518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4610805" y="379476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5310014" y="377834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5310014" y="415313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8315782" y="4802510"/>
            <a:ext cx="3260269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72"/>
          </p:nvPr>
        </p:nvSpPr>
        <p:spPr>
          <a:xfrm>
            <a:off x="8315782" y="1579886"/>
            <a:ext cx="3260269" cy="2108197"/>
          </a:xfrm>
          <a:custGeom>
            <a:avLst/>
            <a:gdLst/>
            <a:ahLst/>
            <a:cxnLst/>
            <a:rect l="l" t="t" r="r" b="b"/>
            <a:pathLst>
              <a:path w="2445202" h="1756831">
                <a:moveTo>
                  <a:pt x="327483" y="0"/>
                </a:moveTo>
                <a:lnTo>
                  <a:pt x="2117719" y="0"/>
                </a:lnTo>
                <a:cubicBezTo>
                  <a:pt x="2298583" y="0"/>
                  <a:pt x="2445202" y="146619"/>
                  <a:pt x="2445202" y="327483"/>
                </a:cubicBezTo>
                <a:lnTo>
                  <a:pt x="2445202" y="1756831"/>
                </a:lnTo>
                <a:lnTo>
                  <a:pt x="0" y="1756831"/>
                </a:lnTo>
                <a:lnTo>
                  <a:pt x="0" y="327483"/>
                </a:lnTo>
                <a:cubicBezTo>
                  <a:pt x="0" y="146619"/>
                  <a:pt x="146619" y="0"/>
                  <a:pt x="32748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Rounded Rectangle 28"/>
          <p:cNvSpPr/>
          <p:nvPr userDrawn="1"/>
        </p:nvSpPr>
        <p:spPr>
          <a:xfrm>
            <a:off x="8315782" y="3703322"/>
            <a:ext cx="3260269" cy="777238"/>
          </a:xfrm>
          <a:custGeom>
            <a:avLst/>
            <a:gdLst/>
            <a:ahLst/>
            <a:cxnLst/>
            <a:rect l="l" t="t" r="r" b="b"/>
            <a:pathLst>
              <a:path w="2445202" h="647698">
                <a:moveTo>
                  <a:pt x="0" y="0"/>
                </a:moveTo>
                <a:lnTo>
                  <a:pt x="2445202" y="0"/>
                </a:lnTo>
                <a:lnTo>
                  <a:pt x="2445202" y="289024"/>
                </a:lnTo>
                <a:cubicBezTo>
                  <a:pt x="2445202" y="487114"/>
                  <a:pt x="2284618" y="647698"/>
                  <a:pt x="2086528" y="647698"/>
                </a:cubicBezTo>
                <a:lnTo>
                  <a:pt x="358674" y="647698"/>
                </a:lnTo>
                <a:cubicBezTo>
                  <a:pt x="160584" y="647698"/>
                  <a:pt x="0" y="487114"/>
                  <a:pt x="0" y="28902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8581069" y="379476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280279" y="377834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9280279" y="415313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4">
                    <a:lumMod val="5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19122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10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4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200"/>
                            </p:stCondLst>
                            <p:childTnLst>
                              <p:par>
                                <p:cTn id="7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9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300"/>
                            </p:stCondLst>
                            <p:childTnLst>
                              <p:par>
                                <p:cTn id="10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9" grpId="0" animBg="1"/>
      <p:bldP spid="7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3" grpId="0" animBg="1"/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/>
      <p:bldP spid="39" grpId="0" animBg="1"/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ree images with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6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5442590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3" name="Rounded Rectangle 2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4" name="Rounded Rectangle 2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6" name="Rounded Rectangle 25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79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868539" y="481584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567748" y="479942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567748" y="517421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66" hasCustomPrompt="1"/>
          </p:nvPr>
        </p:nvSpPr>
        <p:spPr>
          <a:xfrm>
            <a:off x="4345517" y="5442590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68" hasCustomPrompt="1"/>
          </p:nvPr>
        </p:nvSpPr>
        <p:spPr>
          <a:xfrm>
            <a:off x="4610805" y="481584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5310014" y="479942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5310014" y="517421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8050904" y="5442590"/>
            <a:ext cx="3525147" cy="84139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8327069" y="4815842"/>
            <a:ext cx="648408" cy="560681"/>
          </a:xfrm>
          <a:prstGeom prst="rect">
            <a:avLst/>
          </a:prstGeom>
        </p:spPr>
        <p:txBody>
          <a:bodyPr vert="horz" lIns="0" tIns="103884" rIns="0" bIns="103884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74" hasCustomPrompt="1"/>
          </p:nvPr>
        </p:nvSpPr>
        <p:spPr>
          <a:xfrm>
            <a:off x="9026279" y="4799425"/>
            <a:ext cx="2259187" cy="3453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RESULT 1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9026279" y="5174217"/>
            <a:ext cx="225918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1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4345517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77"/>
          </p:nvPr>
        </p:nvSpPr>
        <p:spPr>
          <a:xfrm>
            <a:off x="8050904" y="1303484"/>
            <a:ext cx="3525147" cy="3172632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6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200"/>
                            </p:stCondLst>
                            <p:childTnLst>
                              <p:par>
                                <p:cTn id="7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700"/>
                            </p:stCondLst>
                            <p:childTnLst>
                              <p:par>
                                <p:cTn id="82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200"/>
                            </p:stCondLst>
                            <p:childTnLst>
                              <p:par>
                                <p:cTn id="8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/>
      <p:bldP spid="30" grpId="0"/>
      <p:bldP spid="4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s with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721784" y="1394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8" name="Rounded Rectangle 18"/>
          <p:cNvSpPr/>
          <p:nvPr userDrawn="1"/>
        </p:nvSpPr>
        <p:spPr>
          <a:xfrm>
            <a:off x="721784" y="2929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1066800" y="2991376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1066800" y="3286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6608235" y="1394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Rounded Rectangle 18"/>
          <p:cNvSpPr/>
          <p:nvPr userDrawn="1"/>
        </p:nvSpPr>
        <p:spPr>
          <a:xfrm>
            <a:off x="6608235" y="2929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67" hasCustomPrompt="1"/>
          </p:nvPr>
        </p:nvSpPr>
        <p:spPr>
          <a:xfrm>
            <a:off x="6953251" y="2991376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0" name="Text Placeholder 2"/>
          <p:cNvSpPr>
            <a:spLocks noGrp="1"/>
          </p:cNvSpPr>
          <p:nvPr>
            <p:ph type="body" sz="quarter" idx="68" hasCustomPrompt="1"/>
          </p:nvPr>
        </p:nvSpPr>
        <p:spPr>
          <a:xfrm>
            <a:off x="6953251" y="3286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69"/>
          </p:nvPr>
        </p:nvSpPr>
        <p:spPr>
          <a:xfrm>
            <a:off x="721784" y="4061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2" name="Rounded Rectangle 18"/>
          <p:cNvSpPr/>
          <p:nvPr userDrawn="1"/>
        </p:nvSpPr>
        <p:spPr>
          <a:xfrm>
            <a:off x="721784" y="5596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3" name="Text Placeholder 7"/>
          <p:cNvSpPr>
            <a:spLocks noGrp="1"/>
          </p:cNvSpPr>
          <p:nvPr>
            <p:ph type="body" sz="quarter" idx="70" hasCustomPrompt="1"/>
          </p:nvPr>
        </p:nvSpPr>
        <p:spPr>
          <a:xfrm>
            <a:off x="1066800" y="5658376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71" hasCustomPrompt="1"/>
          </p:nvPr>
        </p:nvSpPr>
        <p:spPr>
          <a:xfrm>
            <a:off x="1066800" y="5953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55" name="Picture Placeholder 2"/>
          <p:cNvSpPr>
            <a:spLocks noGrp="1"/>
          </p:cNvSpPr>
          <p:nvPr>
            <p:ph type="pic" sz="quarter" idx="72"/>
          </p:nvPr>
        </p:nvSpPr>
        <p:spPr>
          <a:xfrm>
            <a:off x="6608235" y="4061011"/>
            <a:ext cx="4967816" cy="1530161"/>
          </a:xfrm>
          <a:custGeom>
            <a:avLst/>
            <a:gdLst/>
            <a:ahLst/>
            <a:cxnLst/>
            <a:rect l="l" t="t" r="r" b="b"/>
            <a:pathLst>
              <a:path w="3725862" h="1275134">
                <a:moveTo>
                  <a:pt x="360890" y="0"/>
                </a:moveTo>
                <a:lnTo>
                  <a:pt x="3364972" y="0"/>
                </a:lnTo>
                <a:cubicBezTo>
                  <a:pt x="3564286" y="0"/>
                  <a:pt x="3725862" y="161576"/>
                  <a:pt x="3725862" y="360890"/>
                </a:cubicBezTo>
                <a:lnTo>
                  <a:pt x="3725862" y="1275134"/>
                </a:lnTo>
                <a:lnTo>
                  <a:pt x="0" y="1275134"/>
                </a:lnTo>
                <a:lnTo>
                  <a:pt x="0" y="360890"/>
                </a:lnTo>
                <a:cubicBezTo>
                  <a:pt x="0" y="161576"/>
                  <a:pt x="161576" y="0"/>
                  <a:pt x="36089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6" name="Rounded Rectangle 18"/>
          <p:cNvSpPr/>
          <p:nvPr userDrawn="1"/>
        </p:nvSpPr>
        <p:spPr>
          <a:xfrm>
            <a:off x="6608235" y="5596889"/>
            <a:ext cx="4967816" cy="723899"/>
          </a:xfrm>
          <a:custGeom>
            <a:avLst/>
            <a:gdLst/>
            <a:ahLst/>
            <a:cxnLst/>
            <a:rect l="l" t="t" r="r" b="b"/>
            <a:pathLst>
              <a:path w="3725862" h="603249">
                <a:moveTo>
                  <a:pt x="0" y="0"/>
                </a:moveTo>
                <a:lnTo>
                  <a:pt x="3725862" y="0"/>
                </a:lnTo>
                <a:lnTo>
                  <a:pt x="3725862" y="280197"/>
                </a:lnTo>
                <a:cubicBezTo>
                  <a:pt x="3725862" y="458614"/>
                  <a:pt x="3581227" y="603249"/>
                  <a:pt x="3402810" y="603249"/>
                </a:cubicBezTo>
                <a:lnTo>
                  <a:pt x="323052" y="603249"/>
                </a:lnTo>
                <a:cubicBezTo>
                  <a:pt x="144635" y="603249"/>
                  <a:pt x="0" y="458614"/>
                  <a:pt x="0" y="28019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57" name="Text Placeholder 7"/>
          <p:cNvSpPr>
            <a:spLocks noGrp="1"/>
          </p:cNvSpPr>
          <p:nvPr>
            <p:ph type="body" sz="quarter" idx="73" hasCustomPrompt="1"/>
          </p:nvPr>
        </p:nvSpPr>
        <p:spPr>
          <a:xfrm>
            <a:off x="6953251" y="5658376"/>
            <a:ext cx="4419600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74" hasCustomPrompt="1"/>
          </p:nvPr>
        </p:nvSpPr>
        <p:spPr>
          <a:xfrm>
            <a:off x="6953251" y="5953158"/>
            <a:ext cx="4419600" cy="30667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797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4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/>
      <p:bldP spid="44" grpId="0" animBg="1"/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/>
      <p:bldP spid="52" grpId="0" animBg="1"/>
      <p:bldP spid="5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/>
      <p:bldP spid="56" grpId="0" animBg="1"/>
      <p:bldP spid="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ircl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1" y="4267390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603251" y="4562172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1" y="1877691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3448051" y="4267390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67" hasCustomPrompt="1"/>
          </p:nvPr>
        </p:nvSpPr>
        <p:spPr>
          <a:xfrm>
            <a:off x="3448051" y="4562172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7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3448051" y="1877691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6225118" y="4267390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6225118" y="4562172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6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225118" y="1877691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7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9078901" y="4267390"/>
            <a:ext cx="2497151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73" hasCustomPrompt="1"/>
          </p:nvPr>
        </p:nvSpPr>
        <p:spPr>
          <a:xfrm>
            <a:off x="9078901" y="4562172"/>
            <a:ext cx="2497151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49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9078901" y="1877691"/>
            <a:ext cx="2497151" cy="2247436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07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9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00"/>
                            </p:stCondLst>
                            <p:childTnLst>
                              <p:par>
                                <p:cTn id="6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3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/>
      <p:bldP spid="4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ircle images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2838451" y="1813941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2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2838451" y="210872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603252" y="180149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8589435" y="1813941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67" hasCustomPrompt="1"/>
          </p:nvPr>
        </p:nvSpPr>
        <p:spPr>
          <a:xfrm>
            <a:off x="8589435" y="210872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6354236" y="180149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2838451" y="3993261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8" name="Text Placeholder 2"/>
          <p:cNvSpPr>
            <a:spLocks noGrp="1"/>
          </p:cNvSpPr>
          <p:nvPr>
            <p:ph type="body" sz="quarter" idx="70" hasCustomPrompt="1"/>
          </p:nvPr>
        </p:nvSpPr>
        <p:spPr>
          <a:xfrm>
            <a:off x="2838451" y="428804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03252" y="398081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8589435" y="3993261"/>
            <a:ext cx="2986616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73" hasCustomPrompt="1"/>
          </p:nvPr>
        </p:nvSpPr>
        <p:spPr>
          <a:xfrm>
            <a:off x="8589435" y="4288043"/>
            <a:ext cx="2986616" cy="151858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6354236" y="3980811"/>
            <a:ext cx="2028477" cy="1825630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49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9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00"/>
                            </p:stCondLst>
                            <p:childTnLst>
                              <p:par>
                                <p:cTn id="6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circle imag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3" name="Rounded Rectangle 12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4" name="Rounded Rectangle 13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5" name="Rounded Rectangle 14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1" name="Text Placeholder 7"/>
          <p:cNvSpPr>
            <a:spLocks noGrp="1"/>
          </p:cNvSpPr>
          <p:nvPr>
            <p:ph type="body" sz="quarter" idx="65" hasCustomPrompt="1"/>
          </p:nvPr>
        </p:nvSpPr>
        <p:spPr>
          <a:xfrm>
            <a:off x="603252" y="338378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5" name="Picture Placeholder 2"/>
          <p:cNvSpPr>
            <a:spLocks noGrp="1" noChangeAspect="1"/>
          </p:cNvSpPr>
          <p:nvPr>
            <p:ph type="pic" sz="quarter" idx="17"/>
          </p:nvPr>
        </p:nvSpPr>
        <p:spPr>
          <a:xfrm>
            <a:off x="575735" y="137477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66" hasCustomPrompt="1"/>
          </p:nvPr>
        </p:nvSpPr>
        <p:spPr>
          <a:xfrm>
            <a:off x="3617386" y="338378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sz="quarter" idx="68"/>
          </p:nvPr>
        </p:nvSpPr>
        <p:spPr>
          <a:xfrm>
            <a:off x="3589869" y="137477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69" hasCustomPrompt="1"/>
          </p:nvPr>
        </p:nvSpPr>
        <p:spPr>
          <a:xfrm>
            <a:off x="6546852" y="338378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Picture Placeholder 2"/>
          <p:cNvSpPr>
            <a:spLocks noGrp="1" noChangeAspect="1"/>
          </p:cNvSpPr>
          <p:nvPr>
            <p:ph type="pic" sz="quarter" idx="71"/>
          </p:nvPr>
        </p:nvSpPr>
        <p:spPr>
          <a:xfrm>
            <a:off x="6519335" y="137477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72" hasCustomPrompt="1"/>
          </p:nvPr>
        </p:nvSpPr>
        <p:spPr>
          <a:xfrm>
            <a:off x="9537702" y="338378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6" name="Picture Placeholder 2"/>
          <p:cNvSpPr>
            <a:spLocks noGrp="1" noChangeAspect="1"/>
          </p:cNvSpPr>
          <p:nvPr>
            <p:ph type="pic" sz="quarter" idx="74"/>
          </p:nvPr>
        </p:nvSpPr>
        <p:spPr>
          <a:xfrm>
            <a:off x="9510185" y="137477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59" name="Text Placeholder 7"/>
          <p:cNvSpPr>
            <a:spLocks noGrp="1"/>
          </p:cNvSpPr>
          <p:nvPr>
            <p:ph type="body" sz="quarter" idx="75" hasCustomPrompt="1"/>
          </p:nvPr>
        </p:nvSpPr>
        <p:spPr>
          <a:xfrm>
            <a:off x="603252" y="600506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0" name="Picture Placeholder 2"/>
          <p:cNvSpPr>
            <a:spLocks noGrp="1" noChangeAspect="1"/>
          </p:cNvSpPr>
          <p:nvPr>
            <p:ph type="pic" sz="quarter" idx="76"/>
          </p:nvPr>
        </p:nvSpPr>
        <p:spPr>
          <a:xfrm>
            <a:off x="524935" y="399605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1" name="Text Placeholder 7"/>
          <p:cNvSpPr>
            <a:spLocks noGrp="1"/>
          </p:cNvSpPr>
          <p:nvPr>
            <p:ph type="body" sz="quarter" idx="77" hasCustomPrompt="1"/>
          </p:nvPr>
        </p:nvSpPr>
        <p:spPr>
          <a:xfrm>
            <a:off x="3617386" y="600506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2" name="Picture Placeholder 2"/>
          <p:cNvSpPr>
            <a:spLocks noGrp="1" noChangeAspect="1"/>
          </p:cNvSpPr>
          <p:nvPr>
            <p:ph type="pic" sz="quarter" idx="78"/>
          </p:nvPr>
        </p:nvSpPr>
        <p:spPr>
          <a:xfrm>
            <a:off x="3539069" y="399605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79" hasCustomPrompt="1"/>
          </p:nvPr>
        </p:nvSpPr>
        <p:spPr>
          <a:xfrm>
            <a:off x="6546852" y="600506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4" name="Picture Placeholder 2"/>
          <p:cNvSpPr>
            <a:spLocks noGrp="1" noChangeAspect="1"/>
          </p:cNvSpPr>
          <p:nvPr>
            <p:ph type="pic" sz="quarter" idx="80"/>
          </p:nvPr>
        </p:nvSpPr>
        <p:spPr>
          <a:xfrm>
            <a:off x="6468535" y="399605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81" hasCustomPrompt="1"/>
          </p:nvPr>
        </p:nvSpPr>
        <p:spPr>
          <a:xfrm>
            <a:off x="9537702" y="6005060"/>
            <a:ext cx="2038349" cy="259199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2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6" name="Picture Placeholder 2"/>
          <p:cNvSpPr>
            <a:spLocks noGrp="1" noChangeAspect="1"/>
          </p:cNvSpPr>
          <p:nvPr>
            <p:ph type="pic" sz="quarter" idx="82"/>
          </p:nvPr>
        </p:nvSpPr>
        <p:spPr>
          <a:xfrm>
            <a:off x="9459385" y="3996051"/>
            <a:ext cx="2111999" cy="1900799"/>
          </a:xfrm>
          <a:custGeom>
            <a:avLst/>
            <a:gdLst/>
            <a:ahLst/>
            <a:cxnLst/>
            <a:rect l="l" t="t" r="r" b="b"/>
            <a:pathLst>
              <a:path w="2595562" h="2595562">
                <a:moveTo>
                  <a:pt x="1297781" y="0"/>
                </a:moveTo>
                <a:cubicBezTo>
                  <a:pt x="2014526" y="0"/>
                  <a:pt x="2595562" y="581036"/>
                  <a:pt x="2595562" y="1297781"/>
                </a:cubicBezTo>
                <a:cubicBezTo>
                  <a:pt x="2595562" y="2014526"/>
                  <a:pt x="2014526" y="2595562"/>
                  <a:pt x="1297781" y="2595562"/>
                </a:cubicBezTo>
                <a:cubicBezTo>
                  <a:pt x="581036" y="2595562"/>
                  <a:pt x="0" y="2014526"/>
                  <a:pt x="0" y="1297781"/>
                </a:cubicBezTo>
                <a:cubicBezTo>
                  <a:pt x="0" y="581036"/>
                  <a:pt x="581036" y="0"/>
                  <a:pt x="1297781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3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00"/>
                            </p:stCondLst>
                            <p:childTnLst>
                              <p:par>
                                <p:cTn id="46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800"/>
                            </p:stCondLst>
                            <p:childTnLst>
                              <p:par>
                                <p:cTn id="5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200"/>
                            </p:stCondLst>
                            <p:childTnLst>
                              <p:par>
                                <p:cTn id="7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900"/>
                            </p:stCondLst>
                            <p:childTnLst>
                              <p:par>
                                <p:cTn id="90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600"/>
                            </p:stCondLst>
                            <p:childTnLst>
                              <p:par>
                                <p:cTn id="10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/>
      <p:bldP spid="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/>
      <p:bldP spid="4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/>
      <p:bldP spid="5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0" grpId="0"/>
      <p:bldP spid="6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/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/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images with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632886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8" name="Rounded Rectangle 1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9" name="Rounded Rectangle 1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1" name="Rounded Rectangle 30"/>
          <p:cNvSpPr/>
          <p:nvPr userDrawn="1"/>
        </p:nvSpPr>
        <p:spPr>
          <a:xfrm>
            <a:off x="622447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65"/>
          </p:nvPr>
        </p:nvSpPr>
        <p:spPr>
          <a:xfrm>
            <a:off x="280035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7" name="Rounded Rectangle 30"/>
          <p:cNvSpPr/>
          <p:nvPr userDrawn="1"/>
        </p:nvSpPr>
        <p:spPr>
          <a:xfrm>
            <a:off x="278991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66"/>
          </p:nvPr>
        </p:nvSpPr>
        <p:spPr>
          <a:xfrm>
            <a:off x="506533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39" name="Rounded Rectangle 30"/>
          <p:cNvSpPr/>
          <p:nvPr userDrawn="1"/>
        </p:nvSpPr>
        <p:spPr>
          <a:xfrm>
            <a:off x="505489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67"/>
          </p:nvPr>
        </p:nvSpPr>
        <p:spPr>
          <a:xfrm>
            <a:off x="7351332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1" name="Rounded Rectangle 30"/>
          <p:cNvSpPr/>
          <p:nvPr userDrawn="1"/>
        </p:nvSpPr>
        <p:spPr>
          <a:xfrm>
            <a:off x="7340894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68"/>
          </p:nvPr>
        </p:nvSpPr>
        <p:spPr>
          <a:xfrm>
            <a:off x="9624486" y="1356361"/>
            <a:ext cx="1940981" cy="3249925"/>
          </a:xfrm>
          <a:custGeom>
            <a:avLst/>
            <a:gdLst/>
            <a:ahLst/>
            <a:cxnLst/>
            <a:rect l="l" t="t" r="r" b="b"/>
            <a:pathLst>
              <a:path w="1455736" h="2708271">
                <a:moveTo>
                  <a:pt x="268845" y="0"/>
                </a:moveTo>
                <a:lnTo>
                  <a:pt x="1186891" y="0"/>
                </a:lnTo>
                <a:cubicBezTo>
                  <a:pt x="1335370" y="0"/>
                  <a:pt x="1455736" y="120366"/>
                  <a:pt x="1455736" y="268845"/>
                </a:cubicBezTo>
                <a:lnTo>
                  <a:pt x="1455736" y="2642626"/>
                </a:lnTo>
                <a:cubicBezTo>
                  <a:pt x="1455736" y="2661186"/>
                  <a:pt x="1453855" y="2679307"/>
                  <a:pt x="1450274" y="2696808"/>
                </a:cubicBezTo>
                <a:lnTo>
                  <a:pt x="1446716" y="2708271"/>
                </a:lnTo>
                <a:lnTo>
                  <a:pt x="9020" y="2708271"/>
                </a:lnTo>
                <a:lnTo>
                  <a:pt x="5462" y="2696808"/>
                </a:lnTo>
                <a:cubicBezTo>
                  <a:pt x="1881" y="2679307"/>
                  <a:pt x="0" y="2661186"/>
                  <a:pt x="0" y="2642626"/>
                </a:cubicBezTo>
                <a:lnTo>
                  <a:pt x="0" y="268845"/>
                </a:lnTo>
                <a:cubicBezTo>
                  <a:pt x="0" y="120366"/>
                  <a:pt x="120366" y="0"/>
                  <a:pt x="268845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3" name="Rounded Rectangle 30"/>
          <p:cNvSpPr/>
          <p:nvPr userDrawn="1"/>
        </p:nvSpPr>
        <p:spPr>
          <a:xfrm>
            <a:off x="9614047" y="4606285"/>
            <a:ext cx="1938573" cy="243840"/>
          </a:xfrm>
          <a:custGeom>
            <a:avLst/>
            <a:gdLst/>
            <a:ahLst/>
            <a:cxnLst/>
            <a:rect l="l" t="t" r="r" b="b"/>
            <a:pathLst>
              <a:path w="1453930" h="203200">
                <a:moveTo>
                  <a:pt x="0" y="0"/>
                </a:moveTo>
                <a:lnTo>
                  <a:pt x="1453930" y="0"/>
                </a:lnTo>
                <a:lnTo>
                  <a:pt x="1442258" y="37601"/>
                </a:lnTo>
                <a:cubicBezTo>
                  <a:pt x="1401097" y="134917"/>
                  <a:pt x="1304736" y="203200"/>
                  <a:pt x="1192427" y="203200"/>
                </a:cubicBezTo>
                <a:lnTo>
                  <a:pt x="261503" y="203200"/>
                </a:lnTo>
                <a:cubicBezTo>
                  <a:pt x="149194" y="203200"/>
                  <a:pt x="52834" y="134917"/>
                  <a:pt x="11672" y="376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4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2" y="556377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7160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4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4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31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394297"/>
            <a:ext cx="10972800" cy="4574704"/>
          </a:xfrm>
          <a:prstGeom prst="rect">
            <a:avLst/>
          </a:prstGeom>
        </p:spPr>
        <p:txBody>
          <a:bodyPr vert="horz" lIns="95057" tIns="47529" rIns="95057" bIns="47529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114430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368898"/>
            <a:ext cx="10972800" cy="4889664"/>
          </a:xfrm>
          <a:prstGeom prst="rect">
            <a:avLst/>
          </a:prstGeom>
        </p:spPr>
        <p:txBody>
          <a:bodyPr vert="horz" lIns="95057" tIns="47529" rIns="95057" bIns="47529" numCol="2" spcCol="280728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9" name="Rounded Rectangle 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13351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slide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1" y="1406998"/>
            <a:ext cx="10972800" cy="4912524"/>
          </a:xfrm>
          <a:prstGeom prst="rect">
            <a:avLst/>
          </a:prstGeom>
        </p:spPr>
        <p:txBody>
          <a:bodyPr vert="horz" lIns="95057" tIns="47529" rIns="95057" bIns="47529" numCol="3" spcCol="280728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in </a:t>
            </a:r>
            <a:r>
              <a:rPr lang="en-US" dirty="0" err="1"/>
              <a:t>ultricies</a:t>
            </a:r>
            <a:r>
              <a:rPr lang="en-US" dirty="0"/>
              <a:t> diam.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et.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nisi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porta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ligula.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a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ex.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maximus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in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in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id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lacus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, a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ac,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dui.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magna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in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ac.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et </a:t>
            </a:r>
            <a:r>
              <a:rPr lang="en-US" dirty="0" err="1"/>
              <a:t>suscipit</a:t>
            </a:r>
            <a:r>
              <a:rPr lang="en-US" dirty="0"/>
              <a:t> id, </a:t>
            </a:r>
            <a:r>
              <a:rPr lang="en-US" dirty="0" err="1"/>
              <a:t>rutrum</a:t>
            </a:r>
            <a:r>
              <a:rPr lang="en-US" dirty="0"/>
              <a:t> at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dui, </a:t>
            </a:r>
            <a:r>
              <a:rPr lang="en-US" dirty="0" err="1"/>
              <a:t>vel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in </a:t>
            </a:r>
            <a:r>
              <a:rPr lang="en-US" dirty="0" err="1"/>
              <a:t>sapien</a:t>
            </a:r>
            <a:r>
              <a:rPr lang="en-US" dirty="0"/>
              <a:t> at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et in </a:t>
            </a:r>
            <a:r>
              <a:rPr lang="en-US" dirty="0" err="1"/>
              <a:t>felis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non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in </a:t>
            </a:r>
            <a:r>
              <a:rPr lang="en-US" dirty="0" err="1"/>
              <a:t>lorem</a:t>
            </a:r>
            <a:r>
              <a:rPr lang="en-US" dirty="0"/>
              <a:t>.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quam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Donec</a:t>
            </a:r>
            <a:r>
              <a:rPr lang="en-US" dirty="0"/>
              <a:t> ligula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tincidunt</a:t>
            </a:r>
            <a:r>
              <a:rPr lang="en-US" dirty="0"/>
              <a:t>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vitae.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,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libero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non ante ac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in </a:t>
            </a:r>
            <a:r>
              <a:rPr lang="en-US" dirty="0" err="1"/>
              <a:t>metus</a:t>
            </a:r>
            <a:r>
              <a:rPr lang="en-US" dirty="0"/>
              <a:t>. </a:t>
            </a:r>
            <a:r>
              <a:rPr lang="en-US" dirty="0" err="1"/>
              <a:t>Interdum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ante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lacus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, at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dolor </a:t>
            </a:r>
            <a:r>
              <a:rPr lang="en-US" dirty="0" err="1"/>
              <a:t>sapien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a </a:t>
            </a:r>
            <a:r>
              <a:rPr lang="en-US" dirty="0" err="1"/>
              <a:t>aliquam</a:t>
            </a:r>
            <a:r>
              <a:rPr lang="en-US" dirty="0"/>
              <a:t> magna.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in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.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ante id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non </a:t>
            </a:r>
            <a:r>
              <a:rPr lang="en-US" dirty="0" err="1"/>
              <a:t>metus</a:t>
            </a:r>
            <a:r>
              <a:rPr lang="en-US" dirty="0"/>
              <a:t> vitae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non.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sem.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7" name="Rounded Rectangle 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0" name="Rounded Rectangle 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11" name="Rounded Rectangle 1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169063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9397009" y="5950407"/>
            <a:ext cx="10335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2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9284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4601610" y="-1231873"/>
            <a:ext cx="10634887" cy="7035124"/>
          </a:xfrm>
          <a:custGeom>
            <a:avLst/>
            <a:gdLst/>
            <a:ahLst/>
            <a:cxnLst/>
            <a:rect l="l" t="t" r="r" b="b"/>
            <a:pathLst>
              <a:path w="7976165" h="5862603">
                <a:moveTo>
                  <a:pt x="7653935" y="2067213"/>
                </a:moveTo>
                <a:cubicBezTo>
                  <a:pt x="7770559" y="2067213"/>
                  <a:pt x="7887183" y="2111704"/>
                  <a:pt x="7976165" y="2200685"/>
                </a:cubicBezTo>
                <a:cubicBezTo>
                  <a:pt x="8154128" y="2378648"/>
                  <a:pt x="8154128" y="2667183"/>
                  <a:pt x="7976165" y="2845147"/>
                </a:cubicBezTo>
                <a:lnTo>
                  <a:pt x="5069879" y="5751433"/>
                </a:lnTo>
                <a:cubicBezTo>
                  <a:pt x="4891915" y="5929396"/>
                  <a:pt x="4603380" y="5929396"/>
                  <a:pt x="4425417" y="5751433"/>
                </a:cubicBezTo>
                <a:cubicBezTo>
                  <a:pt x="4247454" y="5573470"/>
                  <a:pt x="4247454" y="5284935"/>
                  <a:pt x="4425417" y="5106972"/>
                </a:cubicBezTo>
                <a:lnTo>
                  <a:pt x="7331703" y="2200685"/>
                </a:lnTo>
                <a:cubicBezTo>
                  <a:pt x="7420685" y="2111704"/>
                  <a:pt x="7537310" y="2067213"/>
                  <a:pt x="7653935" y="2067213"/>
                </a:cubicBezTo>
                <a:close/>
                <a:moveTo>
                  <a:pt x="6544741" y="1630098"/>
                </a:moveTo>
                <a:cubicBezTo>
                  <a:pt x="6661367" y="1630098"/>
                  <a:pt x="6777990" y="1674589"/>
                  <a:pt x="6866973" y="1763570"/>
                </a:cubicBezTo>
                <a:cubicBezTo>
                  <a:pt x="7044936" y="1941533"/>
                  <a:pt x="7044936" y="2230068"/>
                  <a:pt x="6866973" y="2408032"/>
                </a:cubicBezTo>
                <a:lnTo>
                  <a:pt x="3495076" y="5779929"/>
                </a:lnTo>
                <a:cubicBezTo>
                  <a:pt x="3317112" y="5957892"/>
                  <a:pt x="3028578" y="5957892"/>
                  <a:pt x="2850614" y="5779929"/>
                </a:cubicBezTo>
                <a:cubicBezTo>
                  <a:pt x="2672651" y="5601966"/>
                  <a:pt x="2672651" y="5313431"/>
                  <a:pt x="2850614" y="5135467"/>
                </a:cubicBezTo>
                <a:lnTo>
                  <a:pt x="6222511" y="1763571"/>
                </a:lnTo>
                <a:cubicBezTo>
                  <a:pt x="6311493" y="1674589"/>
                  <a:pt x="6428118" y="1630098"/>
                  <a:pt x="6544741" y="1630098"/>
                </a:cubicBezTo>
                <a:close/>
                <a:moveTo>
                  <a:pt x="6609833" y="11903"/>
                </a:moveTo>
                <a:cubicBezTo>
                  <a:pt x="6726458" y="11903"/>
                  <a:pt x="6843082" y="56394"/>
                  <a:pt x="6932064" y="145375"/>
                </a:cubicBezTo>
                <a:cubicBezTo>
                  <a:pt x="7110027" y="323338"/>
                  <a:pt x="7110027" y="611873"/>
                  <a:pt x="6932064" y="789837"/>
                </a:cubicBezTo>
                <a:lnTo>
                  <a:pt x="1992770" y="5729131"/>
                </a:lnTo>
                <a:cubicBezTo>
                  <a:pt x="1814807" y="5907094"/>
                  <a:pt x="1526272" y="5907094"/>
                  <a:pt x="1348308" y="5729130"/>
                </a:cubicBezTo>
                <a:cubicBezTo>
                  <a:pt x="1170346" y="5551168"/>
                  <a:pt x="1170346" y="5262633"/>
                  <a:pt x="1348309" y="5084670"/>
                </a:cubicBezTo>
                <a:lnTo>
                  <a:pt x="6287603" y="145375"/>
                </a:lnTo>
                <a:cubicBezTo>
                  <a:pt x="6376584" y="56394"/>
                  <a:pt x="6493209" y="11903"/>
                  <a:pt x="6609833" y="11903"/>
                </a:cubicBezTo>
                <a:close/>
                <a:moveTo>
                  <a:pt x="5515050" y="0"/>
                </a:moveTo>
                <a:cubicBezTo>
                  <a:pt x="5581109" y="1"/>
                  <a:pt x="5647168" y="25201"/>
                  <a:pt x="5697568" y="75602"/>
                </a:cubicBezTo>
                <a:cubicBezTo>
                  <a:pt x="5798370" y="176403"/>
                  <a:pt x="5798370" y="339835"/>
                  <a:pt x="5697568" y="440637"/>
                </a:cubicBezTo>
                <a:lnTo>
                  <a:pt x="365035" y="5773170"/>
                </a:lnTo>
                <a:cubicBezTo>
                  <a:pt x="264233" y="5873972"/>
                  <a:pt x="100801" y="5873972"/>
                  <a:pt x="0" y="5773170"/>
                </a:cubicBezTo>
                <a:cubicBezTo>
                  <a:pt x="-100802" y="5672369"/>
                  <a:pt x="-100802" y="5508937"/>
                  <a:pt x="0" y="5408135"/>
                </a:cubicBezTo>
                <a:lnTo>
                  <a:pt x="5332533" y="75602"/>
                </a:lnTo>
                <a:cubicBezTo>
                  <a:pt x="5382934" y="25200"/>
                  <a:pt x="5448992" y="0"/>
                  <a:pt x="55150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9" name="Rounded Rectangle 18"/>
          <p:cNvSpPr/>
          <p:nvPr userDrawn="1"/>
        </p:nvSpPr>
        <p:spPr>
          <a:xfrm rot="18900000">
            <a:off x="5793651" y="296269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38970" y="1958628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838970" y="2542427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859431" y="2975001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83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-3304233" y="563718"/>
            <a:ext cx="9242753" cy="7509636"/>
          </a:xfrm>
          <a:custGeom>
            <a:avLst/>
            <a:gdLst/>
            <a:ahLst/>
            <a:cxnLst/>
            <a:rect l="l" t="t" r="r" b="b"/>
            <a:pathLst>
              <a:path w="6932065" h="6258030">
                <a:moveTo>
                  <a:pt x="6544742" y="2108199"/>
                </a:moveTo>
                <a:cubicBezTo>
                  <a:pt x="6661367" y="2108199"/>
                  <a:pt x="6777992" y="2152691"/>
                  <a:pt x="6866974" y="2241671"/>
                </a:cubicBezTo>
                <a:cubicBezTo>
                  <a:pt x="7044937" y="2419635"/>
                  <a:pt x="7044937" y="2708170"/>
                  <a:pt x="6866974" y="2886133"/>
                </a:cubicBezTo>
                <a:lnTo>
                  <a:pt x="3495076" y="6258030"/>
                </a:lnTo>
                <a:cubicBezTo>
                  <a:pt x="3317113" y="6435994"/>
                  <a:pt x="3028578" y="6435994"/>
                  <a:pt x="2850615" y="6258030"/>
                </a:cubicBezTo>
                <a:cubicBezTo>
                  <a:pt x="2672652" y="6080067"/>
                  <a:pt x="2672652" y="5791532"/>
                  <a:pt x="2850615" y="5613569"/>
                </a:cubicBezTo>
                <a:lnTo>
                  <a:pt x="6222513" y="2241671"/>
                </a:lnTo>
                <a:cubicBezTo>
                  <a:pt x="6311494" y="2152690"/>
                  <a:pt x="6428118" y="2108199"/>
                  <a:pt x="6544742" y="2108199"/>
                </a:cubicBezTo>
                <a:close/>
                <a:moveTo>
                  <a:pt x="6609834" y="490004"/>
                </a:moveTo>
                <a:cubicBezTo>
                  <a:pt x="6726459" y="490004"/>
                  <a:pt x="6843084" y="534495"/>
                  <a:pt x="6932065" y="623477"/>
                </a:cubicBezTo>
                <a:cubicBezTo>
                  <a:pt x="7110028" y="801440"/>
                  <a:pt x="7110028" y="1089975"/>
                  <a:pt x="6932065" y="1267938"/>
                </a:cubicBezTo>
                <a:lnTo>
                  <a:pt x="1992770" y="6207232"/>
                </a:lnTo>
                <a:cubicBezTo>
                  <a:pt x="1814808" y="6385196"/>
                  <a:pt x="1526273" y="6385196"/>
                  <a:pt x="1348309" y="6207232"/>
                </a:cubicBezTo>
                <a:cubicBezTo>
                  <a:pt x="1170346" y="6029269"/>
                  <a:pt x="1170346" y="5740734"/>
                  <a:pt x="1348309" y="5562771"/>
                </a:cubicBezTo>
                <a:lnTo>
                  <a:pt x="6287604" y="623477"/>
                </a:lnTo>
                <a:cubicBezTo>
                  <a:pt x="6376585" y="534495"/>
                  <a:pt x="6493210" y="490004"/>
                  <a:pt x="6609834" y="490004"/>
                </a:cubicBezTo>
                <a:close/>
                <a:moveTo>
                  <a:pt x="5515052" y="478102"/>
                </a:moveTo>
                <a:cubicBezTo>
                  <a:pt x="5581110" y="478102"/>
                  <a:pt x="5647169" y="503302"/>
                  <a:pt x="5697569" y="553703"/>
                </a:cubicBezTo>
                <a:cubicBezTo>
                  <a:pt x="5798371" y="654505"/>
                  <a:pt x="5798371" y="817936"/>
                  <a:pt x="5697569" y="918738"/>
                </a:cubicBezTo>
                <a:lnTo>
                  <a:pt x="365036" y="6251272"/>
                </a:lnTo>
                <a:cubicBezTo>
                  <a:pt x="264234" y="6352073"/>
                  <a:pt x="100802" y="6352073"/>
                  <a:pt x="0" y="6251272"/>
                </a:cubicBezTo>
                <a:cubicBezTo>
                  <a:pt x="-100801" y="6150469"/>
                  <a:pt x="-100801" y="5987038"/>
                  <a:pt x="0" y="5886236"/>
                </a:cubicBezTo>
                <a:lnTo>
                  <a:pt x="5332534" y="553702"/>
                </a:lnTo>
                <a:cubicBezTo>
                  <a:pt x="5382935" y="503302"/>
                  <a:pt x="5448993" y="478101"/>
                  <a:pt x="5515052" y="478102"/>
                </a:cubicBezTo>
                <a:close/>
                <a:moveTo>
                  <a:pt x="4500043" y="0"/>
                </a:moveTo>
                <a:cubicBezTo>
                  <a:pt x="4616667" y="0"/>
                  <a:pt x="4733292" y="44491"/>
                  <a:pt x="4822273" y="133473"/>
                </a:cubicBezTo>
                <a:cubicBezTo>
                  <a:pt x="5000237" y="311436"/>
                  <a:pt x="5000237" y="599971"/>
                  <a:pt x="4822273" y="777934"/>
                </a:cubicBezTo>
                <a:lnTo>
                  <a:pt x="1450376" y="4149832"/>
                </a:lnTo>
                <a:cubicBezTo>
                  <a:pt x="1272413" y="4327795"/>
                  <a:pt x="983878" y="4327795"/>
                  <a:pt x="805915" y="4149832"/>
                </a:cubicBezTo>
                <a:cubicBezTo>
                  <a:pt x="627951" y="3971869"/>
                  <a:pt x="627951" y="3683333"/>
                  <a:pt x="805915" y="3505370"/>
                </a:cubicBezTo>
                <a:lnTo>
                  <a:pt x="4177812" y="133473"/>
                </a:lnTo>
                <a:cubicBezTo>
                  <a:pt x="4266794" y="44491"/>
                  <a:pt x="4383418" y="0"/>
                  <a:pt x="450004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 rot="18900000">
            <a:off x="137917" y="6788508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782570" y="2543221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782570" y="312702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803031" y="3559594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558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48"/>
          </p:nvPr>
        </p:nvSpPr>
        <p:spPr>
          <a:xfrm>
            <a:off x="-1610899" y="-1708902"/>
            <a:ext cx="9242753" cy="7509636"/>
          </a:xfrm>
          <a:custGeom>
            <a:avLst/>
            <a:gdLst/>
            <a:ahLst/>
            <a:cxnLst/>
            <a:rect l="l" t="t" r="r" b="b"/>
            <a:pathLst>
              <a:path w="6932065" h="6258030">
                <a:moveTo>
                  <a:pt x="6544742" y="2108199"/>
                </a:moveTo>
                <a:cubicBezTo>
                  <a:pt x="6661367" y="2108199"/>
                  <a:pt x="6777992" y="2152691"/>
                  <a:pt x="6866974" y="2241671"/>
                </a:cubicBezTo>
                <a:cubicBezTo>
                  <a:pt x="7044937" y="2419635"/>
                  <a:pt x="7044937" y="2708170"/>
                  <a:pt x="6866974" y="2886133"/>
                </a:cubicBezTo>
                <a:lnTo>
                  <a:pt x="3495076" y="6258030"/>
                </a:lnTo>
                <a:cubicBezTo>
                  <a:pt x="3317113" y="6435994"/>
                  <a:pt x="3028578" y="6435994"/>
                  <a:pt x="2850615" y="6258030"/>
                </a:cubicBezTo>
                <a:cubicBezTo>
                  <a:pt x="2672652" y="6080067"/>
                  <a:pt x="2672652" y="5791532"/>
                  <a:pt x="2850615" y="5613569"/>
                </a:cubicBezTo>
                <a:lnTo>
                  <a:pt x="6222513" y="2241671"/>
                </a:lnTo>
                <a:cubicBezTo>
                  <a:pt x="6311494" y="2152690"/>
                  <a:pt x="6428118" y="2108199"/>
                  <a:pt x="6544742" y="2108199"/>
                </a:cubicBezTo>
                <a:close/>
                <a:moveTo>
                  <a:pt x="6609834" y="490004"/>
                </a:moveTo>
                <a:cubicBezTo>
                  <a:pt x="6726459" y="490004"/>
                  <a:pt x="6843084" y="534495"/>
                  <a:pt x="6932065" y="623477"/>
                </a:cubicBezTo>
                <a:cubicBezTo>
                  <a:pt x="7110028" y="801440"/>
                  <a:pt x="7110028" y="1089975"/>
                  <a:pt x="6932065" y="1267938"/>
                </a:cubicBezTo>
                <a:lnTo>
                  <a:pt x="1992770" y="6207232"/>
                </a:lnTo>
                <a:cubicBezTo>
                  <a:pt x="1814808" y="6385196"/>
                  <a:pt x="1526273" y="6385196"/>
                  <a:pt x="1348309" y="6207232"/>
                </a:cubicBezTo>
                <a:cubicBezTo>
                  <a:pt x="1170346" y="6029269"/>
                  <a:pt x="1170346" y="5740734"/>
                  <a:pt x="1348309" y="5562771"/>
                </a:cubicBezTo>
                <a:lnTo>
                  <a:pt x="6287604" y="623477"/>
                </a:lnTo>
                <a:cubicBezTo>
                  <a:pt x="6376585" y="534495"/>
                  <a:pt x="6493210" y="490004"/>
                  <a:pt x="6609834" y="490004"/>
                </a:cubicBezTo>
                <a:close/>
                <a:moveTo>
                  <a:pt x="5515052" y="478102"/>
                </a:moveTo>
                <a:cubicBezTo>
                  <a:pt x="5581110" y="478102"/>
                  <a:pt x="5647169" y="503302"/>
                  <a:pt x="5697569" y="553703"/>
                </a:cubicBezTo>
                <a:cubicBezTo>
                  <a:pt x="5798371" y="654505"/>
                  <a:pt x="5798371" y="817936"/>
                  <a:pt x="5697569" y="918738"/>
                </a:cubicBezTo>
                <a:lnTo>
                  <a:pt x="365036" y="6251272"/>
                </a:lnTo>
                <a:cubicBezTo>
                  <a:pt x="264234" y="6352073"/>
                  <a:pt x="100802" y="6352073"/>
                  <a:pt x="0" y="6251272"/>
                </a:cubicBezTo>
                <a:cubicBezTo>
                  <a:pt x="-100801" y="6150469"/>
                  <a:pt x="-100801" y="5987038"/>
                  <a:pt x="0" y="5886236"/>
                </a:cubicBezTo>
                <a:lnTo>
                  <a:pt x="5332534" y="553702"/>
                </a:lnTo>
                <a:cubicBezTo>
                  <a:pt x="5382935" y="503302"/>
                  <a:pt x="5448993" y="478101"/>
                  <a:pt x="5515052" y="478102"/>
                </a:cubicBezTo>
                <a:close/>
                <a:moveTo>
                  <a:pt x="4500043" y="0"/>
                </a:moveTo>
                <a:cubicBezTo>
                  <a:pt x="4616667" y="0"/>
                  <a:pt x="4733292" y="44491"/>
                  <a:pt x="4822273" y="133473"/>
                </a:cubicBezTo>
                <a:cubicBezTo>
                  <a:pt x="5000237" y="311436"/>
                  <a:pt x="5000237" y="599971"/>
                  <a:pt x="4822273" y="777934"/>
                </a:cubicBezTo>
                <a:lnTo>
                  <a:pt x="1450376" y="4149832"/>
                </a:lnTo>
                <a:cubicBezTo>
                  <a:pt x="1272413" y="4327795"/>
                  <a:pt x="983878" y="4327795"/>
                  <a:pt x="805915" y="4149832"/>
                </a:cubicBezTo>
                <a:cubicBezTo>
                  <a:pt x="627951" y="3971869"/>
                  <a:pt x="627951" y="3683333"/>
                  <a:pt x="805915" y="3505370"/>
                </a:cubicBezTo>
                <a:lnTo>
                  <a:pt x="4177812" y="133473"/>
                </a:lnTo>
                <a:cubicBezTo>
                  <a:pt x="4266794" y="44491"/>
                  <a:pt x="4383418" y="0"/>
                  <a:pt x="4500043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 rot="18900000">
            <a:off x="1001515" y="5334423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38170" y="3247494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138170" y="3831293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158631" y="4263867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972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 rot="18900000">
            <a:off x="800769" y="3115669"/>
            <a:ext cx="6294300" cy="65382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4" name="Rounded Rectangle 13"/>
          <p:cNvSpPr/>
          <p:nvPr userDrawn="1"/>
        </p:nvSpPr>
        <p:spPr>
          <a:xfrm rot="18900000">
            <a:off x="2256987" y="3714319"/>
            <a:ext cx="4527448" cy="653822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7" name="Rounded Rectangle 16"/>
          <p:cNvSpPr/>
          <p:nvPr userDrawn="1"/>
        </p:nvSpPr>
        <p:spPr>
          <a:xfrm rot="18900000" flipV="1">
            <a:off x="-292739" y="3248181"/>
            <a:ext cx="6422592" cy="37033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" name="Rounded Rectangle 5"/>
          <p:cNvSpPr/>
          <p:nvPr userDrawn="1"/>
        </p:nvSpPr>
        <p:spPr>
          <a:xfrm rot="18900000">
            <a:off x="627181" y="2201943"/>
            <a:ext cx="4527448" cy="65382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" name="Text Placeholder 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82570" y="2543221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8" name="Text Placeholder 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782570" y="312702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baseline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Break </a:t>
            </a:r>
            <a:r>
              <a:rPr lang="es-ES_tradnl" dirty="0" err="1"/>
              <a:t>Section</a:t>
            </a:r>
            <a:r>
              <a:rPr lang="es-ES_tradnl" dirty="0"/>
              <a:t> </a:t>
            </a:r>
            <a:r>
              <a:rPr lang="es-ES_tradnl" dirty="0" err="1"/>
              <a:t>Subtitle</a:t>
            </a:r>
            <a:endParaRPr lang="es-ES_tradnl" dirty="0"/>
          </a:p>
        </p:txBody>
      </p:sp>
      <p:sp>
        <p:nvSpPr>
          <p:cNvPr id="9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803031" y="3559594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000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  <p:bldP spid="6" grpId="0" animBg="1"/>
      <p:bldP spid="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64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618911"/>
            <a:ext cx="10363200" cy="81756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960" b="0" i="0">
                <a:solidFill>
                  <a:schemeClr val="accent1"/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8"/>
            <a:ext cx="10363200" cy="1985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080" b="0" i="0">
                <a:solidFill>
                  <a:schemeClr val="tx1">
                    <a:alpha val="50000"/>
                  </a:schemeClr>
                </a:solidFill>
                <a:latin typeface="Roboto Condensed Light" charset="0"/>
                <a:ea typeface="Roboto Condensed Light" charset="0"/>
                <a:cs typeface="Roboto Condensed Light" charset="0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2903644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7109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95EDE-ED36-4F7B-B192-44776FB43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EA1A8-A293-4EEF-8D7C-9F677F458F48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FF38A-CE74-4FB9-AC27-763027074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45592-0C62-413F-9889-3ECAE0C74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0AE18-1F10-459A-B627-359922A86E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2220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0FDA4-2D6D-45E2-B137-26840D69F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40DE4-C594-4768-9321-000C6DD81671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EFCF5-B171-477D-A79C-F31D6A000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8CE52-CF6E-404C-AF97-2DD09B92C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876C7-CF13-415C-A674-1530F7A706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2405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A073C-2E01-4A8F-9748-D39F519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573D9-21F6-4B4A-9F47-CE59B079509F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D0BA5-70E0-450A-B6C3-8F9BE524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DD23E-E6D6-4F66-9557-C6F64B1E6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8BF111-49E7-409C-83AD-D186BAE8C1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164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rvice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1965961"/>
            <a:ext cx="12192000" cy="2801723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209325" y="2221081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3" y="3251305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40" hasCustomPrompt="1"/>
          </p:nvPr>
        </p:nvSpPr>
        <p:spPr>
          <a:xfrm>
            <a:off x="552452" y="3713565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054125" y="2221081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42" hasCustomPrompt="1"/>
          </p:nvPr>
        </p:nvSpPr>
        <p:spPr>
          <a:xfrm>
            <a:off x="3414183" y="3251305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43" hasCustomPrompt="1"/>
          </p:nvPr>
        </p:nvSpPr>
        <p:spPr>
          <a:xfrm>
            <a:off x="3397252" y="3713565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6932792" y="2221081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4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45" hasCustomPrompt="1"/>
          </p:nvPr>
        </p:nvSpPr>
        <p:spPr>
          <a:xfrm>
            <a:off x="6292850" y="3251305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46" hasCustomPrompt="1"/>
          </p:nvPr>
        </p:nvSpPr>
        <p:spPr>
          <a:xfrm>
            <a:off x="6275918" y="3713565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9822044" y="2221081"/>
            <a:ext cx="1205083" cy="100979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accent5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48" hasCustomPrompt="1"/>
          </p:nvPr>
        </p:nvSpPr>
        <p:spPr>
          <a:xfrm>
            <a:off x="9182102" y="3251305"/>
            <a:ext cx="2393948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Name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49" hasCustomPrompt="1"/>
          </p:nvPr>
        </p:nvSpPr>
        <p:spPr>
          <a:xfrm>
            <a:off x="9165170" y="3713565"/>
            <a:ext cx="24108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bg1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91962" y="5356665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7" name="Rounded Rectangle 26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8" name="Rounded Rectangle 27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9" name="Rounded Rectangle 28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" name="Rounded Rectangle 2"/>
          <p:cNvSpPr/>
          <p:nvPr userDrawn="1"/>
        </p:nvSpPr>
        <p:spPr>
          <a:xfrm>
            <a:off x="3099152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0" name="Rounded Rectangle 29"/>
          <p:cNvSpPr/>
          <p:nvPr userDrawn="1"/>
        </p:nvSpPr>
        <p:spPr>
          <a:xfrm>
            <a:off x="5977819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1" name="Rounded Rectangle 30"/>
          <p:cNvSpPr/>
          <p:nvPr userDrawn="1"/>
        </p:nvSpPr>
        <p:spPr>
          <a:xfrm>
            <a:off x="8872711" y="2447417"/>
            <a:ext cx="144000" cy="1727998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</p:spTree>
    <p:extLst>
      <p:ext uri="{BB962C8B-B14F-4D97-AF65-F5344CB8AC3E}">
        <p14:creationId xmlns:p14="http://schemas.microsoft.com/office/powerpoint/2010/main" val="271154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8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1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6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4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/>
      <p:bldP spid="30" grpId="0" animBg="1"/>
      <p:bldP spid="31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7843E1A-A551-4D18-9560-A4E813B58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E20EC-1CB6-4360-A46C-238D30C4F5CA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D459BC-76EB-46D2-ADE1-C2D13B865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3D96CB-DB05-4D78-9026-18A2AFF4B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1B3A6-0B69-4118-83F8-D7CE2D70EB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5394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467A232-3FBB-473C-84AB-19EF608A2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2CBEA-9221-4CD5-838C-5F8D2E8203F6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904FB7B-5EAF-4010-B9B7-5284F0889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AF8A7C8-C7FF-4A1F-BD75-B6F1675FE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C17CC4-AA80-4C9B-BE84-AE38E3D1A7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4705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2DC0392-506F-4E32-9BC5-D75F12E0E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9A589-3153-4785-89E1-E6FB10AFD109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523E5B2-5E00-4B96-B340-B6F6DA3EC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744E1FB-43E3-4B80-8945-D1612A53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283A0-A4F0-4E26-A98F-A1897020EE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67205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464007D-F9AE-4FCB-B2C4-BE3CE983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24962-BD41-46D1-A7BF-74D80DF919C7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7931C4D-DB75-4997-B70E-A3B7EE65A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5127C3-7ABF-4BD1-8B05-063BED04F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10D22-5F85-40BC-A3F2-2B51EAE69D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34339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770BD6D-F1D7-4E43-8082-9693CDBDA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104D0-455D-4921-9D0E-64B0F59DE917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938B1E8-E86F-48EC-91AD-F2085D24F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6B7CA2-0AE8-485A-B5D8-8403C6CFD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246EAF-58D7-4549-A657-49894CF0FB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4498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D5AFA0-F970-4296-9740-D0AA23EB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2A9D6-EF1E-400F-BB09-A1C702F8DAE8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B3C757-E1CB-49E3-A726-45FA7F0F1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D7C05B-C830-46CA-953D-CC981D239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850415-35A7-4ED6-ACE7-F54D00B466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564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639B5-688D-4797-BEF0-B75D5127D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B7576-1197-4087-8466-314B9ED8068E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BD91E-8577-47FD-AA03-A9B4501A3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BEBD7-8559-4254-B013-B11B313C4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E71B5A-F43D-42C7-8278-5FD35C9CD1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4177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A1ABC-99CB-40FA-BB7D-0BBA544B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CE126-3888-46C5-817A-7E8D6E32FFED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DD984-9941-4692-ABB2-55D543439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703A4-3F09-4251-875D-C074FE651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C26130-9BC1-49B2-B292-C4B88CB1A4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26691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0C4AD9A-9D6A-4D7B-8763-B1565AA06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C7F8B-1C69-4C69-AE95-AA30B4B180CF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0AC1032-43C1-4879-8BD6-633AF91C7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B7595EA-E59B-4E5F-BA0F-F58FCF797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DD0CA-D678-45DA-A877-1DE253A89D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8728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F2FA9-ED5A-4C89-A62F-97D62DF26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25E96-DB3A-4470-A7DE-499BC914DDD3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18D55-1A8B-458B-82D8-662221C3A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B4A0F-4DD3-400B-949A-8FD77C2F9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D858B-2540-4CD8-87C8-5678C399F96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78498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84392" y="1482275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03251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84392" y="449363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608667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3" y="5357391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72" name="Rounded Rectangle 71"/>
          <p:cNvSpPr/>
          <p:nvPr userDrawn="1"/>
        </p:nvSpPr>
        <p:spPr>
          <a:xfrm>
            <a:off x="4535315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3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4616456" y="449363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4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5554133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5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548720" y="5357391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76" name="Rounded Rectangle 75"/>
          <p:cNvSpPr/>
          <p:nvPr userDrawn="1"/>
        </p:nvSpPr>
        <p:spPr>
          <a:xfrm>
            <a:off x="8504770" y="4447915"/>
            <a:ext cx="869949" cy="782954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7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8585911" y="4493636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78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9510184" y="4971939"/>
            <a:ext cx="2065867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79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8504770" y="5357391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608667" y="4452456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1">
                    <a:lumMod val="60000"/>
                    <a:lumOff val="40000"/>
                  </a:schemeClr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5554133" y="4452456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2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9510184" y="4452456"/>
            <a:ext cx="206586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35" name="Rounded Rectangle 34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6" name="Rounded Rectangle 35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7" name="Rounded Rectangle 36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43" name="Picture Placeholder 2"/>
          <p:cNvSpPr>
            <a:spLocks noGrp="1"/>
          </p:cNvSpPr>
          <p:nvPr>
            <p:ph type="pic" sz="quarter" idx="58"/>
          </p:nvPr>
        </p:nvSpPr>
        <p:spPr>
          <a:xfrm>
            <a:off x="4588234" y="1482275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59"/>
          </p:nvPr>
        </p:nvSpPr>
        <p:spPr>
          <a:xfrm>
            <a:off x="8504770" y="1482275"/>
            <a:ext cx="2990141" cy="2642687"/>
          </a:xfrm>
          <a:custGeom>
            <a:avLst/>
            <a:gdLst/>
            <a:ahLst/>
            <a:cxnLst/>
            <a:rect l="l" t="t" r="r" b="b"/>
            <a:pathLst>
              <a:path w="2242606" h="2202239">
                <a:moveTo>
                  <a:pt x="2014006" y="0"/>
                </a:moveTo>
                <a:cubicBezTo>
                  <a:pt x="2140258" y="0"/>
                  <a:pt x="2242606" y="102348"/>
                  <a:pt x="2242606" y="228600"/>
                </a:cubicBezTo>
                <a:lnTo>
                  <a:pt x="2242606" y="1973639"/>
                </a:lnTo>
                <a:cubicBezTo>
                  <a:pt x="2242606" y="2099891"/>
                  <a:pt x="2140258" y="2202239"/>
                  <a:pt x="2014006" y="2202239"/>
                </a:cubicBezTo>
                <a:cubicBezTo>
                  <a:pt x="1887754" y="2202239"/>
                  <a:pt x="1785406" y="2099891"/>
                  <a:pt x="1785406" y="1973639"/>
                </a:cubicBezTo>
                <a:lnTo>
                  <a:pt x="1785406" y="228600"/>
                </a:lnTo>
                <a:cubicBezTo>
                  <a:pt x="1785406" y="102348"/>
                  <a:pt x="1887754" y="0"/>
                  <a:pt x="2014006" y="0"/>
                </a:cubicBezTo>
                <a:close/>
                <a:moveTo>
                  <a:pt x="1412873" y="0"/>
                </a:moveTo>
                <a:cubicBezTo>
                  <a:pt x="1539125" y="0"/>
                  <a:pt x="1641473" y="102348"/>
                  <a:pt x="1641473" y="228600"/>
                </a:cubicBezTo>
                <a:lnTo>
                  <a:pt x="1641473" y="1973639"/>
                </a:lnTo>
                <a:cubicBezTo>
                  <a:pt x="1641473" y="2099891"/>
                  <a:pt x="1539125" y="2202239"/>
                  <a:pt x="1412873" y="2202239"/>
                </a:cubicBezTo>
                <a:cubicBezTo>
                  <a:pt x="1286621" y="2202239"/>
                  <a:pt x="1184273" y="2099891"/>
                  <a:pt x="1184273" y="1973639"/>
                </a:cubicBezTo>
                <a:lnTo>
                  <a:pt x="1184273" y="228600"/>
                </a:lnTo>
                <a:cubicBezTo>
                  <a:pt x="1184273" y="102348"/>
                  <a:pt x="1286621" y="0"/>
                  <a:pt x="1412873" y="0"/>
                </a:cubicBezTo>
                <a:close/>
                <a:moveTo>
                  <a:pt x="820206" y="0"/>
                </a:moveTo>
                <a:cubicBezTo>
                  <a:pt x="946458" y="0"/>
                  <a:pt x="1048806" y="102348"/>
                  <a:pt x="1048806" y="228600"/>
                </a:cubicBezTo>
                <a:lnTo>
                  <a:pt x="1048806" y="1973639"/>
                </a:lnTo>
                <a:cubicBezTo>
                  <a:pt x="1048806" y="2099891"/>
                  <a:pt x="946458" y="2202239"/>
                  <a:pt x="820206" y="2202239"/>
                </a:cubicBezTo>
                <a:cubicBezTo>
                  <a:pt x="693954" y="2202239"/>
                  <a:pt x="591606" y="2099891"/>
                  <a:pt x="591606" y="1973639"/>
                </a:cubicBezTo>
                <a:lnTo>
                  <a:pt x="591606" y="228600"/>
                </a:lnTo>
                <a:cubicBezTo>
                  <a:pt x="591606" y="102348"/>
                  <a:pt x="693954" y="0"/>
                  <a:pt x="820206" y="0"/>
                </a:cubicBezTo>
                <a:close/>
                <a:moveTo>
                  <a:pt x="228600" y="0"/>
                </a:moveTo>
                <a:cubicBezTo>
                  <a:pt x="354852" y="0"/>
                  <a:pt x="457200" y="102348"/>
                  <a:pt x="457200" y="228600"/>
                </a:cubicBezTo>
                <a:lnTo>
                  <a:pt x="457200" y="1973639"/>
                </a:lnTo>
                <a:cubicBezTo>
                  <a:pt x="457200" y="2099891"/>
                  <a:pt x="354852" y="2202239"/>
                  <a:pt x="228600" y="2202239"/>
                </a:cubicBezTo>
                <a:cubicBezTo>
                  <a:pt x="102348" y="2202239"/>
                  <a:pt x="0" y="2099891"/>
                  <a:pt x="0" y="1973639"/>
                </a:cubicBezTo>
                <a:lnTo>
                  <a:pt x="0" y="228600"/>
                </a:ln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43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9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00"/>
                            </p:stCondLst>
                            <p:childTnLst>
                              <p:par>
                                <p:cTn id="48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9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4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6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9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9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8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4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2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4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uiExpand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animBg="1"/>
      <p:bldP spid="7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animBg="1"/>
      <p:bldP spid="7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7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7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uiExpand="1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2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uiExpand="1"/>
      <p:bldP spid="44" grpId="0" uiExpand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232D2-0858-4F45-B3ED-0EFAF7F1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324A2-D0DC-49DC-8803-3CDE63CF328B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5FFA0-33D2-4A8C-AC3D-0A991CCE3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8C252-DC1C-4844-80C4-BE0AB539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A8E68-9A65-48D1-9BE8-080D2AE60A9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534213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A7F19-1762-4D02-86AF-24B0EDEBC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9C174-34DC-454E-ABE6-87ACC0F4AAA4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747E0-4986-47A6-8DEB-0FA782AF9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500B8-46E1-4835-ABA9-76E984198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09F8-CE00-4EEC-BDD1-E4FAAD48E1E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911284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857C4-43BD-40EF-BA95-9A86E47F5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7B141-03A7-4296-9A61-FA0D6D0A0A76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EC1AD-3D74-4785-A20F-E20965ED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70F63-22DC-4A17-ADC8-16F5B4E2E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8BAE2-75E3-41BF-8454-2FD82C7CE62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48844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90D99-0E99-48A7-B8C8-3DB7307A5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FCD9D-0624-4382-B301-BF1B61B625D2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CA48A-28C4-4406-BB5C-7DC93CF7E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0915E-B759-4618-8C33-1012FF6F3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A0394E-7360-4EF5-87E7-7345F94B269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61159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AF61C-1EB9-41D1-B5F6-D54EA8B4B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F5277-51FA-4B04-AADF-9F281EC31B73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0E120-545B-4F62-BB97-EBA071514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57D17-2AD9-4077-A9F8-5071520D2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D4493-DBE1-46E2-8976-DE99D48B30D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440464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2225E-29EB-4252-B2D1-52FDF5BA4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9B528-2262-4B47-ABC0-CF8F57EF6CA2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BB7EF-DD21-425F-A5EB-2A93A42FC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0169A-A134-4694-A5FC-A840A28C5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5B3207-EA8E-48E7-9976-9EB02CB9088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274225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531DB-D71A-498F-8BF4-9E621AFB3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34183-AF3D-4D81-B7B1-981A22448E97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81C46-BBE2-4291-B71B-01B15C19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E54E8-94BE-444D-9DE4-C104F602F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A6C1F-3FD6-4A07-AE01-19B9E4E1649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628686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7AD22-EDD7-4952-98B2-81ACEF3B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91EF4-C4D7-45E6-BCB5-A1DCB411DABF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D80F85-6E1F-4CDC-A476-FBBD664C3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BB627-0CF6-42AB-AE0D-0448DAC71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DC141-AD99-404F-8B8F-58B6AB5B4C5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538200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389CB01-4093-4DA4-ABD6-B9E22B20C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D98D9-7FBB-475D-BBF7-6D79355463D8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DE3D8F-7C72-484C-A2AB-553221987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62AE7E-1A22-48F5-8BCF-9A3F48ECA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80E90-F6DB-4F83-851D-DBA7BC4A6AC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132206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66F5097-82ED-4064-8E43-540B42D42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69D28-C9A7-4F02-8038-26A9C42C09E5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3829FB7-3CDF-42C5-9742-4B5EE6F32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EE788E-3F33-4CEF-BDAA-C2A4A27B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1C609-78A8-4EEB-AD4D-F72AE140ECB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57017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-474133" y="171537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03251" y="176109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805518" y="171537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805519" y="202511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28" name="Rounded Rectangle 27"/>
          <p:cNvSpPr/>
          <p:nvPr userDrawn="1"/>
        </p:nvSpPr>
        <p:spPr>
          <a:xfrm>
            <a:off x="10706101" y="171537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10787243" y="176109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7584743" y="171537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1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6252635" y="202511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2" name="Rounded Rectangle 31"/>
          <p:cNvSpPr/>
          <p:nvPr userDrawn="1"/>
        </p:nvSpPr>
        <p:spPr>
          <a:xfrm>
            <a:off x="-474133" y="319365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603251" y="323937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4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1805518" y="319365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1805519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36" name="Rounded Rectangle 35"/>
          <p:cNvSpPr/>
          <p:nvPr userDrawn="1"/>
        </p:nvSpPr>
        <p:spPr>
          <a:xfrm>
            <a:off x="10706101" y="319365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0787243" y="323937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7584743" y="319365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252635" y="350339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0" name="Rounded Rectangle 39"/>
          <p:cNvSpPr/>
          <p:nvPr userDrawn="1"/>
        </p:nvSpPr>
        <p:spPr>
          <a:xfrm>
            <a:off x="-474133" y="4671937"/>
            <a:ext cx="1947333" cy="7829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603251" y="471765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1805518" y="467193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3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1805519" y="498167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sp>
        <p:nvSpPr>
          <p:cNvPr id="44" name="Rounded Rectangle 43"/>
          <p:cNvSpPr/>
          <p:nvPr userDrawn="1"/>
        </p:nvSpPr>
        <p:spPr>
          <a:xfrm>
            <a:off x="10706101" y="4671937"/>
            <a:ext cx="1937455" cy="7829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45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10787243" y="4717658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7584743" y="4671937"/>
            <a:ext cx="2777772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6252635" y="4981670"/>
            <a:ext cx="4121148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purusaecenas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</a:t>
            </a:r>
            <a:r>
              <a:rPr lang="en-US" dirty="0"/>
              <a:t>. </a:t>
            </a: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49" name="Rounded Rectangle 4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0" name="Rounded Rectangle 4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51" name="Rounded Rectangle 5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</p:spTree>
    <p:extLst>
      <p:ext uri="{BB962C8B-B14F-4D97-AF65-F5344CB8AC3E}">
        <p14:creationId xmlns:p14="http://schemas.microsoft.com/office/powerpoint/2010/main" val="65779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8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9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2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6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0C911B5-9B33-4C0F-BE18-AE4383CE8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6B961-FEF5-405E-B955-978706DF5014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99BCFF6-2943-4070-91A6-693141ABC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0F3ADA-2A72-4FC1-9B6C-260EC09A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67A5C2-6B17-4A41-89CF-673EC2F9B92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000351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44E7E6F-0CBC-4DE7-A6F8-E126BEB6C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F4CC2-4200-4E4F-AD14-9EB81D51FF20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4532489-7C34-41D7-9D1C-D3FBC25CA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E59C1A-7A22-4149-9955-DDD55F8C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3190A-ABA6-4092-B8B9-321E8EED2B6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263272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492910D-9E88-4281-ABBC-1D798CC6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A1DDA-EB7B-4DEB-BB57-9C7999BC7AE7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9683CEC-4491-4BD6-8494-6CB2EC580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90AA9BB-88AD-460B-903E-DFB54EE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118EB-1AD4-4F9B-B943-6499B2DF83F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922266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A38DDE6-83CE-47C9-85CF-5D914CEEC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2B082-6E96-469B-B335-87E7A1D4F612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3E21F94-5DE4-46AF-8BE7-CED2E37A4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3B9C9E8-28AD-475A-BB6F-D2798A356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1C798-9631-46FF-A6E4-DDFC5CED577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766958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68EA7F-1EC7-456C-B07A-8A74CFF80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12F98-332C-4F95-B363-2DABAA9C64FF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EEBCF97-9A95-40F0-BD5E-6791A2C8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9805FD-D2CD-4116-B3D7-FEEEABB9E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10CA4-519F-4E44-A18D-3295A6D1BC3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866065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23B893-2DF6-47A9-802F-1DDF44B7A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60BC2-9E14-4D06-A116-D9435796E830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7664D9-A74E-4018-AEDA-FF185EF1B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B879CFE-3716-4E7D-BDCA-9BCBA5E86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D715A3-9B1B-475B-83A8-FF540EE2FD0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963770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A4B9A-DDFE-4716-A30D-590E58424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E5408-E8BC-413D-A31E-022EE497DFD1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73C6A-4A9D-44C5-8020-52B33D0A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3A281-A753-40E4-AFA2-561B8CBD2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2B8EF-0021-4E9B-BAFF-93AA215DA8E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925732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DD1C7-AFEE-4BE9-9F44-3E7C6FDC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EA5D1-E35C-45EF-9798-F3C567E584E1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AE47D-B85C-46C0-9ADC-7D3BA817E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A813F-E93B-4A8E-BDDF-024586BE9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FFA5FC-AEE5-40AC-9B48-5F2F8B41FA7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097859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A27D9AA-3CC0-4B36-A248-CEC47409F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DF24C-72D0-4E1B-8C42-04DC9C013402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78A96C1-953A-47BD-8412-A40D2614C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02BF52-BDBB-418D-8490-A624DD319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000A7-A924-4CBA-9A24-649B6969B63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104760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53E58EB-6067-49E5-862F-D9801ACA3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9E962-CEAA-4EB4-B27C-1309944EAA70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269E63F-98E1-40DD-90E3-3F067E6DD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8E69DD-EF54-4B04-B72D-0C1BCAEC3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7D300D-FBCA-4DCE-A205-D7841791CEC6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8921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" name="Rounded Rectangle 2"/>
          <p:cNvSpPr/>
          <p:nvPr userDrawn="1"/>
        </p:nvSpPr>
        <p:spPr>
          <a:xfrm>
            <a:off x="644176" y="1638675"/>
            <a:ext cx="3030357" cy="78295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1101380" y="168439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9" name="Rounded Rectangle 28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0" name="Rounded Rectangle 29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31" name="Rounded Rectangle 30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32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918408" y="1827909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603251" y="2588937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3" y="2979948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65" name="Rounded Rectangle 64"/>
          <p:cNvSpPr/>
          <p:nvPr userDrawn="1"/>
        </p:nvSpPr>
        <p:spPr>
          <a:xfrm>
            <a:off x="4548717" y="1638675"/>
            <a:ext cx="3071283" cy="78295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6" name="Text Placeholder 7"/>
          <p:cNvSpPr>
            <a:spLocks noGrp="1"/>
          </p:cNvSpPr>
          <p:nvPr>
            <p:ph type="body" sz="quarter" idx="40" hasCustomPrompt="1"/>
          </p:nvPr>
        </p:nvSpPr>
        <p:spPr>
          <a:xfrm>
            <a:off x="5046847" y="168439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69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5818720" y="1827909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71" name="Text Placeholder 7"/>
          <p:cNvSpPr>
            <a:spLocks noGrp="1"/>
          </p:cNvSpPr>
          <p:nvPr>
            <p:ph type="body" sz="quarter" idx="41" hasCustomPrompt="1"/>
          </p:nvPr>
        </p:nvSpPr>
        <p:spPr>
          <a:xfrm>
            <a:off x="4548717" y="2588937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2" name="Text Placeholder 2"/>
          <p:cNvSpPr>
            <a:spLocks noGrp="1"/>
          </p:cNvSpPr>
          <p:nvPr>
            <p:ph type="body" sz="quarter" idx="42" hasCustomPrompt="1"/>
          </p:nvPr>
        </p:nvSpPr>
        <p:spPr>
          <a:xfrm>
            <a:off x="4548720" y="2979948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10" name="Rounded Rectangle 109"/>
          <p:cNvSpPr/>
          <p:nvPr userDrawn="1"/>
        </p:nvSpPr>
        <p:spPr>
          <a:xfrm>
            <a:off x="8504768" y="1638675"/>
            <a:ext cx="3071283" cy="782954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11" name="Text Placeholder 7"/>
          <p:cNvSpPr>
            <a:spLocks noGrp="1"/>
          </p:cNvSpPr>
          <p:nvPr>
            <p:ph type="body" sz="quarter" idx="43" hasCustomPrompt="1"/>
          </p:nvPr>
        </p:nvSpPr>
        <p:spPr>
          <a:xfrm>
            <a:off x="9002898" y="168439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12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9752193" y="1827909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13" name="Text Placeholder 7"/>
          <p:cNvSpPr>
            <a:spLocks noGrp="1"/>
          </p:cNvSpPr>
          <p:nvPr>
            <p:ph type="body" sz="quarter" idx="44" hasCustomPrompt="1"/>
          </p:nvPr>
        </p:nvSpPr>
        <p:spPr>
          <a:xfrm>
            <a:off x="8504768" y="2588937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14" name="Text Placeholder 2"/>
          <p:cNvSpPr>
            <a:spLocks noGrp="1"/>
          </p:cNvSpPr>
          <p:nvPr>
            <p:ph type="body" sz="quarter" idx="45" hasCustomPrompt="1"/>
          </p:nvPr>
        </p:nvSpPr>
        <p:spPr>
          <a:xfrm>
            <a:off x="8504770" y="2979948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30" name="Rounded Rectangle 129"/>
          <p:cNvSpPr/>
          <p:nvPr userDrawn="1"/>
        </p:nvSpPr>
        <p:spPr>
          <a:xfrm>
            <a:off x="644177" y="4066912"/>
            <a:ext cx="3030356" cy="78295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31" name="Text Placeholder 7"/>
          <p:cNvSpPr>
            <a:spLocks noGrp="1"/>
          </p:cNvSpPr>
          <p:nvPr>
            <p:ph type="body" sz="quarter" idx="46" hasCustomPrompt="1"/>
          </p:nvPr>
        </p:nvSpPr>
        <p:spPr>
          <a:xfrm>
            <a:off x="1101380" y="4112632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36" name="Text Placeholder 7"/>
          <p:cNvSpPr>
            <a:spLocks noGrp="1"/>
          </p:cNvSpPr>
          <p:nvPr>
            <p:ph type="body" sz="quarter" idx="58" hasCustomPrompt="1"/>
          </p:nvPr>
        </p:nvSpPr>
        <p:spPr>
          <a:xfrm>
            <a:off x="1918408" y="425487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39" name="Text Placeholder 7"/>
          <p:cNvSpPr>
            <a:spLocks noGrp="1"/>
          </p:cNvSpPr>
          <p:nvPr>
            <p:ph type="body" sz="quarter" idx="47" hasCustomPrompt="1"/>
          </p:nvPr>
        </p:nvSpPr>
        <p:spPr>
          <a:xfrm>
            <a:off x="603251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40" name="Text Placeholder 2"/>
          <p:cNvSpPr>
            <a:spLocks noGrp="1"/>
          </p:cNvSpPr>
          <p:nvPr>
            <p:ph type="body" sz="quarter" idx="48" hasCustomPrompt="1"/>
          </p:nvPr>
        </p:nvSpPr>
        <p:spPr>
          <a:xfrm>
            <a:off x="603253" y="5428504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45" name="Rounded Rectangle 144"/>
          <p:cNvSpPr/>
          <p:nvPr userDrawn="1"/>
        </p:nvSpPr>
        <p:spPr>
          <a:xfrm>
            <a:off x="4548720" y="4066912"/>
            <a:ext cx="3071280" cy="78295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46" name="Text Placeholder 7"/>
          <p:cNvSpPr>
            <a:spLocks noGrp="1"/>
          </p:cNvSpPr>
          <p:nvPr>
            <p:ph type="body" sz="quarter" idx="49" hasCustomPrompt="1"/>
          </p:nvPr>
        </p:nvSpPr>
        <p:spPr>
          <a:xfrm>
            <a:off x="5046847" y="4112632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49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818720" y="425487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1" name="Text Placeholder 7"/>
          <p:cNvSpPr>
            <a:spLocks noGrp="1"/>
          </p:cNvSpPr>
          <p:nvPr>
            <p:ph type="body" sz="quarter" idx="50" hasCustomPrompt="1"/>
          </p:nvPr>
        </p:nvSpPr>
        <p:spPr>
          <a:xfrm>
            <a:off x="4548717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2" name="Text Placeholder 2"/>
          <p:cNvSpPr>
            <a:spLocks noGrp="1"/>
          </p:cNvSpPr>
          <p:nvPr>
            <p:ph type="body" sz="quarter" idx="51" hasCustomPrompt="1"/>
          </p:nvPr>
        </p:nvSpPr>
        <p:spPr>
          <a:xfrm>
            <a:off x="4548720" y="5428504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  <p:sp>
        <p:nvSpPr>
          <p:cNvPr id="155" name="Rounded Rectangle 154"/>
          <p:cNvSpPr/>
          <p:nvPr userDrawn="1"/>
        </p:nvSpPr>
        <p:spPr>
          <a:xfrm>
            <a:off x="8504771" y="4066912"/>
            <a:ext cx="3071280" cy="78295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56" name="Text Placeholder 7"/>
          <p:cNvSpPr>
            <a:spLocks noGrp="1"/>
          </p:cNvSpPr>
          <p:nvPr>
            <p:ph type="body" sz="quarter" idx="52" hasCustomPrompt="1"/>
          </p:nvPr>
        </p:nvSpPr>
        <p:spPr>
          <a:xfrm>
            <a:off x="9002898" y="4112632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icon</a:t>
            </a:r>
            <a:endParaRPr lang="es-ES_tradnl" dirty="0"/>
          </a:p>
        </p:txBody>
      </p:sp>
      <p:sp>
        <p:nvSpPr>
          <p:cNvPr id="15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9752193" y="4254870"/>
            <a:ext cx="158114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80%</a:t>
            </a:r>
          </a:p>
        </p:txBody>
      </p:sp>
      <p:sp>
        <p:nvSpPr>
          <p:cNvPr id="158" name="Text Placeholder 7"/>
          <p:cNvSpPr>
            <a:spLocks noGrp="1"/>
          </p:cNvSpPr>
          <p:nvPr>
            <p:ph type="body" sz="quarter" idx="53" hasCustomPrompt="1"/>
          </p:nvPr>
        </p:nvSpPr>
        <p:spPr>
          <a:xfrm>
            <a:off x="8504768" y="5017174"/>
            <a:ext cx="3071283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60" b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159" name="Text Placeholder 2"/>
          <p:cNvSpPr>
            <a:spLocks noGrp="1"/>
          </p:cNvSpPr>
          <p:nvPr>
            <p:ph type="body" sz="quarter" idx="54" hasCustomPrompt="1"/>
          </p:nvPr>
        </p:nvSpPr>
        <p:spPr>
          <a:xfrm>
            <a:off x="8504770" y="5428504"/>
            <a:ext cx="3071281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 </a:t>
            </a:r>
            <a:r>
              <a:rPr lang="en-US" dirty="0" err="1"/>
              <a:t>purusaece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49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4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1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4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4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8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4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2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3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4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9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400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4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200"/>
                            </p:stCondLst>
                            <p:childTnLst>
                              <p:par>
                                <p:cTn id="1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4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9600"/>
                            </p:stCondLst>
                            <p:childTnLst>
                              <p:par>
                                <p:cTn id="1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0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3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4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4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animBg="1"/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animBg="1"/>
      <p:bldP spid="6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animBg="1"/>
      <p:bldP spid="11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1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animBg="1"/>
      <p:bldP spid="13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6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36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5" grpId="0" animBg="1"/>
      <p:bldP spid="14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49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1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5" grpId="0" animBg="1"/>
      <p:bldP spid="15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1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157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1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E32562F-0639-4BFC-B939-CD490D5D6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B476B-E3D9-4941-995C-B2198C4D2228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A8AC23F-6B11-4323-B6BB-E916927D8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01D0AD-DA55-4001-939B-F05173CE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71730-3C20-4879-A214-F23236E9D4A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497704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A09DA1A-2217-41E2-9693-5E43E431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64584-3CDF-4868-AA4B-B72A269B1D04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EE439FF-0CE7-4371-AACA-A920A4A9A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5E065FA-1C3F-4836-AF93-479E60523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D673A9-2E10-44C4-8F74-C1C2388394E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900240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5991EB8-D59C-4460-BCCC-6953FAF75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74E52-2D52-4621-8AC5-387792C72882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BD8BD02-DBFC-4374-8C4D-C302B7747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881CC1-461F-4126-BA07-CB2B597D8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44609-A97C-420E-814A-80035DEC88B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222538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4EDFE93-6D41-4CB1-80C3-490F2432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9B9BD-9912-48C8-8BB7-452ECAE81134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2EAD454-0C31-487E-8E49-B9A9D2AC0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EB0D64C-7629-4670-BC24-C3E6A07A4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22B656-3BC6-43CE-A50C-F7C4867BADA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343276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BB95A13-D38D-495C-9CA0-947B94C54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BB04A-8112-4035-9CC5-3877FC4763F7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CC3E138-2FC3-403E-829F-1E9AB8E4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9DF72D4-F3D9-4CBB-B83D-6101F9481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6EE29-A494-4CAD-B4F3-FDFDE432124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405074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196FA-F014-4776-A095-64D3F0409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AECEE-4DD6-4B9B-BE61-E63CDE1BF115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D207C-DD95-4001-8E89-CC9B7EFF4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B9E92-BE60-4C92-B965-265C5887D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DFEAB-1EC8-44E4-84FB-35323489553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929385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5E69B-9CB6-4F8D-A382-451AA665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273B9-EC5F-4AAF-9526-350B32A69C02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3E6920-C00A-4A72-AE3F-AF368B3CD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9862C-F6F7-4F36-BDD7-B8C5EBB09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5D4CA-27E9-4079-B755-617616E46E8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340918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88B49-091F-469D-8CE9-4452E102A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A0832-CDEB-4596-BC0C-8C6027C48CCB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81744-5E63-44B4-B795-A3D4D013B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FAF49-E546-4647-AAE9-49815D61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44504-21DF-423E-B112-4E0C3610E2E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094699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9E2DC-64DE-4922-BA47-120C6A5A9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DBEBA-51C6-4ED2-9DF2-8FCD66501829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BDF73-AEA1-4216-BBAA-97B418B8E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53533-1DC6-415E-BF04-D258C9DFF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6FFFB-E178-49B6-9A5A-CAC86A28020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034467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B48EE-5A38-46AB-8DB7-F082AE3D0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902DB-FE19-49E3-BB97-E08F870C7FC4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15ABC-5AB1-49A9-BB88-E79719B04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72742-F418-4E70-8DC9-AF63A3326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D97BB6-F160-4761-B394-E5EAA1DEB5E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42540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ic lis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03251" y="324580"/>
            <a:ext cx="10972800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/>
              <a:t>Text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03251" y="827103"/>
            <a:ext cx="10972800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01306" y="385539"/>
            <a:ext cx="383999" cy="342172"/>
            <a:chOff x="5270500" y="1460500"/>
            <a:chExt cx="1701800" cy="2705100"/>
          </a:xfrm>
        </p:grpSpPr>
        <p:sp>
          <p:nvSpPr>
            <p:cNvPr id="21" name="Rounded Rectangle 20"/>
            <p:cNvSpPr/>
            <p:nvPr userDrawn="1"/>
          </p:nvSpPr>
          <p:spPr>
            <a:xfrm>
              <a:off x="52705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2" name="Rounded Rectangle 21"/>
            <p:cNvSpPr/>
            <p:nvPr userDrawn="1"/>
          </p:nvSpPr>
          <p:spPr>
            <a:xfrm>
              <a:off x="58928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  <p:sp>
          <p:nvSpPr>
            <p:cNvPr id="23" name="Rounded Rectangle 22"/>
            <p:cNvSpPr/>
            <p:nvPr userDrawn="1"/>
          </p:nvSpPr>
          <p:spPr>
            <a:xfrm>
              <a:off x="6515100" y="1460500"/>
              <a:ext cx="457200" cy="27051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60"/>
            </a:p>
          </p:txBody>
        </p:sp>
      </p:grpSp>
      <p:sp>
        <p:nvSpPr>
          <p:cNvPr id="57" name="Text Placeholder 7"/>
          <p:cNvSpPr>
            <a:spLocks noGrp="1"/>
          </p:cNvSpPr>
          <p:nvPr>
            <p:ph type="body" sz="quarter" idx="39" hasCustomPrompt="1"/>
          </p:nvPr>
        </p:nvSpPr>
        <p:spPr>
          <a:xfrm>
            <a:off x="623715" y="173011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1">
                    <a:lumMod val="60000"/>
                    <a:lumOff val="40000"/>
                  </a:schemeClr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5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327856" y="2143839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5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3253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60" name="Text Placeholder 7"/>
          <p:cNvSpPr>
            <a:spLocks noGrp="1"/>
          </p:cNvSpPr>
          <p:nvPr>
            <p:ph type="body" sz="quarter" idx="55" hasCustomPrompt="1"/>
          </p:nvPr>
        </p:nvSpPr>
        <p:spPr>
          <a:xfrm>
            <a:off x="1327856" y="1724594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61" name="Rounded Rectangle 60"/>
          <p:cNvSpPr/>
          <p:nvPr userDrawn="1"/>
        </p:nvSpPr>
        <p:spPr>
          <a:xfrm>
            <a:off x="4002264" y="1703191"/>
            <a:ext cx="144000" cy="320408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2" name="Text Placeholder 7"/>
          <p:cNvSpPr>
            <a:spLocks noGrp="1"/>
          </p:cNvSpPr>
          <p:nvPr>
            <p:ph type="body" sz="quarter" idx="56" hasCustomPrompt="1"/>
          </p:nvPr>
        </p:nvSpPr>
        <p:spPr>
          <a:xfrm>
            <a:off x="4535315" y="173011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2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63" name="Text Placeholder 7"/>
          <p:cNvSpPr>
            <a:spLocks noGrp="1"/>
          </p:cNvSpPr>
          <p:nvPr>
            <p:ph type="body" sz="quarter" idx="57" hasCustomPrompt="1"/>
          </p:nvPr>
        </p:nvSpPr>
        <p:spPr>
          <a:xfrm>
            <a:off x="5239456" y="2143839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4" name="Text Placeholder 2"/>
          <p:cNvSpPr>
            <a:spLocks noGrp="1"/>
          </p:cNvSpPr>
          <p:nvPr>
            <p:ph type="body" sz="quarter" idx="58" hasCustomPrompt="1"/>
          </p:nvPr>
        </p:nvSpPr>
        <p:spPr>
          <a:xfrm>
            <a:off x="4514853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65" name="Text Placeholder 7"/>
          <p:cNvSpPr>
            <a:spLocks noGrp="1"/>
          </p:cNvSpPr>
          <p:nvPr>
            <p:ph type="body" sz="quarter" idx="59" hasCustomPrompt="1"/>
          </p:nvPr>
        </p:nvSpPr>
        <p:spPr>
          <a:xfrm>
            <a:off x="5239456" y="1724594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66" name="Rounded Rectangle 65"/>
          <p:cNvSpPr/>
          <p:nvPr userDrawn="1"/>
        </p:nvSpPr>
        <p:spPr>
          <a:xfrm>
            <a:off x="7998531" y="1703191"/>
            <a:ext cx="144000" cy="320408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67" name="Text Placeholder 7"/>
          <p:cNvSpPr>
            <a:spLocks noGrp="1"/>
          </p:cNvSpPr>
          <p:nvPr>
            <p:ph type="body" sz="quarter" idx="60" hasCustomPrompt="1"/>
          </p:nvPr>
        </p:nvSpPr>
        <p:spPr>
          <a:xfrm>
            <a:off x="8508299" y="1730115"/>
            <a:ext cx="704141" cy="674519"/>
          </a:xfrm>
          <a:prstGeom prst="rect">
            <a:avLst/>
          </a:prstGeom>
        </p:spPr>
        <p:txBody>
          <a:bodyPr vert="horz" lIns="0" tIns="103884" rIns="0" bIns="10388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3"/>
                </a:solidFill>
                <a:latin typeface="FontAwesome"/>
                <a:cs typeface="FontAwesome"/>
              </a:defRPr>
            </a:lvl1pPr>
          </a:lstStyle>
          <a:p>
            <a:pPr lvl="0"/>
            <a:r>
              <a:rPr lang="es-ES_tradnl" dirty="0" err="1"/>
              <a:t>ico</a:t>
            </a:r>
            <a:endParaRPr lang="es-ES_tradnl" dirty="0"/>
          </a:p>
        </p:txBody>
      </p:sp>
      <p:sp>
        <p:nvSpPr>
          <p:cNvPr id="68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9212440" y="2143839"/>
            <a:ext cx="2346677" cy="260794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40" b="0">
                <a:solidFill>
                  <a:schemeClr val="accent3"/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endParaRPr lang="es-ES_tradnl" dirty="0"/>
          </a:p>
        </p:txBody>
      </p:sp>
      <p:sp>
        <p:nvSpPr>
          <p:cNvPr id="69" name="Text Placeholder 2"/>
          <p:cNvSpPr>
            <a:spLocks noGrp="1"/>
          </p:cNvSpPr>
          <p:nvPr>
            <p:ph type="body" sz="quarter" idx="62" hasCustomPrompt="1"/>
          </p:nvPr>
        </p:nvSpPr>
        <p:spPr>
          <a:xfrm>
            <a:off x="8487837" y="2563390"/>
            <a:ext cx="3071281" cy="234389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lnSpc>
                <a:spcPct val="130000"/>
              </a:lnSpc>
              <a:buNone/>
              <a:defRPr sz="108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</a:t>
            </a:r>
            <a:r>
              <a:rPr lang="en-US" dirty="0"/>
              <a:t> </a:t>
            </a:r>
            <a:r>
              <a:rPr lang="en-US" dirty="0" err="1"/>
              <a:t>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males </a:t>
            </a:r>
            <a:r>
              <a:rPr lang="en-US" dirty="0" err="1"/>
              <a:t>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70" name="Text Placeholder 7"/>
          <p:cNvSpPr>
            <a:spLocks noGrp="1"/>
          </p:cNvSpPr>
          <p:nvPr>
            <p:ph type="body" sz="quarter" idx="63" hasCustomPrompt="1"/>
          </p:nvPr>
        </p:nvSpPr>
        <p:spPr>
          <a:xfrm>
            <a:off x="9212440" y="1724594"/>
            <a:ext cx="2346677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Chort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71" name="Text Placeholder 2"/>
          <p:cNvSpPr>
            <a:spLocks noGrp="1"/>
          </p:cNvSpPr>
          <p:nvPr>
            <p:ph type="body" sz="quarter" idx="64" hasCustomPrompt="1"/>
          </p:nvPr>
        </p:nvSpPr>
        <p:spPr>
          <a:xfrm>
            <a:off x="591962" y="5563771"/>
            <a:ext cx="10973505" cy="77997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just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et in </a:t>
            </a:r>
            <a:r>
              <a:rPr lang="en-US" dirty="0" err="1"/>
              <a:t>metus.is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semper semper.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ligula </a:t>
            </a:r>
            <a:r>
              <a:rPr lang="en-US" dirty="0" err="1"/>
              <a:t>vestibulum</a:t>
            </a:r>
            <a:r>
              <a:rPr lang="en-US" dirty="0"/>
              <a:t>, </a:t>
            </a:r>
            <a:r>
              <a:rPr lang="en-US" dirty="0" err="1"/>
              <a:t>ut</a:t>
            </a:r>
            <a:r>
              <a:rPr lang="en-US" dirty="0"/>
              <a:t> semper ex </a:t>
            </a:r>
            <a:r>
              <a:rPr lang="en-US" dirty="0" err="1"/>
              <a:t>suscipit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cursus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Morbi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dolor ante.</a:t>
            </a:r>
          </a:p>
        </p:txBody>
      </p:sp>
      <p:sp>
        <p:nvSpPr>
          <p:cNvPr id="72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569384" y="5109392"/>
            <a:ext cx="10996083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920" b="1" baseline="0">
                <a:solidFill>
                  <a:schemeClr val="bg1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Put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466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3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4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4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animBg="1"/>
      <p:bldP spid="6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65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6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0" animBg="1"/>
      <p:bldP spid="6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00" fill="hold"/>
                        <p:tgtEl>
                          <p:spTgt spid="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00" fill="hold"/>
                        <p:tgtEl>
                          <p:spTgt spid="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0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72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7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1D74F-EF51-4C99-8320-A4897FB08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5D702-EBBA-4691-AFB9-E5E17FDA65E0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B30B6-CBD2-4425-BAA0-16A80B831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E6E1F-FC0D-497E-9509-C43E6A312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CFF14-92D1-4C6A-A1BC-7ABBEA21BACD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040657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532D4-BBA1-4796-8C57-ECF37F18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223E1-5F50-4A35-856E-D157DC89E8D4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8A381-F634-457E-A3AB-551E180A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1B30E-C602-49DD-A290-EEB103416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FBA361-C6FD-466E-BEE7-BC0E783E349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740189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089C-6BDF-487D-BE47-3C242433C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C0A93-7863-4E5C-805C-AADE62FECC4E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EE66B-C423-4FBD-B914-97541B616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44235-02F5-4CFB-842D-7D3C3FE42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B0800-B93F-4E1C-8348-E80B4057C30E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80294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EB9F-1930-426F-A708-0511E0AD4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F3811-EADB-4C2E-8389-9B879DA4C041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7869B-69AA-4DCC-92A8-8A9E2A23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858FD-30B1-4AED-A39B-0CB41CF7F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09B0F-8E29-4987-BBC9-751D4458BBA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681992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0B92540-CBAD-4D7E-8EEF-010AD3196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78172-A23F-4A67-BC1D-8F442F776CC1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D2D846-E3B2-4295-BBCF-281166D13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2DE05A-307B-43FD-B34E-86F8DBB1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0B4C5-B471-4C11-9741-35C8C8873FB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312963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4F43F27-3EA7-40BC-A5DD-AF7E2995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464A9-2978-4763-9378-656CB1884C3D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7556BAE-A95F-4AB4-B781-9BC3E0C4F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4DEC33C-788D-47EA-A83B-FD40CD4D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340DB-9AB4-4458-8F5D-D0317CA2809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679769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1E7F065-3FAC-4C32-81F0-1618D8E7F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64CF6-D435-4542-96C0-46A244D13F2D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DD3EF2-5BFA-4F9E-BF8B-6A6D9B224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77E6335-A652-49B8-9502-34AD18912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D3B1A-BB61-4C48-AAB7-3A393A9D9FFB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563255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2D67A4D-28D2-48DF-92DF-7C19A4C5A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3EA6C-D95E-4527-A32A-4C393D743A2D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B9036C9-CFFC-4636-822A-4956FD6A1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9E76904-2869-46EC-8555-E531A5CAB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E438EF-DBB2-45F0-9AA2-B3D8325FF09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006424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F00D1BA-B21E-44A6-8EAF-3D006BE42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1F980-3A36-4B27-9B94-1A28F79DF7F7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D600685-55D6-4124-8255-DF89F4933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F62B20-1036-478F-AEF1-AAC5F2F74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1D3CD8-0350-40CD-AB1D-565A5BE46DE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161505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876A9C-41DE-4BD1-B26C-CA65DF604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DD12B-68BF-4CBB-9B4B-428AA1A2F24D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CC14A5F-3D64-405E-BD04-E85AFBA01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A627A1B-64E7-4EDF-93C9-D998DB69E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10F3B3-4BE4-4D9F-B232-BE014714EEC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63773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>
          <a:xfrm>
            <a:off x="11573937" y="324580"/>
            <a:ext cx="366184" cy="284632"/>
          </a:xfrm>
          <a:prstGeom prst="roundRect">
            <a:avLst>
              <a:gd name="adj" fmla="val 21739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4068" tIns="57035" rIns="114068" bIns="57035" rtlCol="0" anchor="ctr"/>
          <a:lstStyle/>
          <a:p>
            <a:pPr algn="ctr"/>
            <a:endParaRPr lang="en-US" sz="2160" dirty="0">
              <a:solidFill>
                <a:srgbClr val="7F7F7F"/>
              </a:solidFill>
            </a:endParaRPr>
          </a:p>
        </p:txBody>
      </p:sp>
      <p:sp>
        <p:nvSpPr>
          <p:cNvPr id="3" name="TextBox 2"/>
          <p:cNvSpPr txBox="1"/>
          <p:nvPr userDrawn="1"/>
        </p:nvSpPr>
        <p:spPr>
          <a:xfrm flipH="1">
            <a:off x="11658948" y="316115"/>
            <a:ext cx="194387" cy="293098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rmAutofit/>
          </a:bodyPr>
          <a:lstStyle/>
          <a:p>
            <a:pPr algn="ctr">
              <a:lnSpc>
                <a:spcPct val="100000"/>
              </a:lnSpc>
            </a:pPr>
            <a:fld id="{FCEE2C88-6C8F-484D-AF69-578F576B1F44}" type="slidenum">
              <a:rPr lang="en-US" sz="1080" smtClean="0">
                <a:solidFill>
                  <a:schemeClr val="bg1"/>
                </a:solidFill>
                <a:latin typeface="Arial"/>
                <a:cs typeface="Arial"/>
              </a:rPr>
              <a:pPr algn="ctr">
                <a:lnSpc>
                  <a:spcPct val="100000"/>
                </a:lnSpc>
              </a:pPr>
              <a:t>‹#›</a:t>
            </a:fld>
            <a:endParaRPr lang="en-US" sz="108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1699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hf hdr="0" ftr="0" dt="0"/>
  <p:txStyles>
    <p:titleStyle>
      <a:lvl1pPr algn="ctr" defTabSz="486044" rtl="0" eaLnBrk="1" latinLnBrk="0" hangingPunct="1">
        <a:spcBef>
          <a:spcPct val="0"/>
        </a:spcBef>
        <a:buNone/>
        <a:defRPr sz="46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532" indent="-364532" algn="l" defTabSz="486044" rtl="0" eaLnBrk="1" latinLnBrk="0" hangingPunct="1">
        <a:spcBef>
          <a:spcPct val="20000"/>
        </a:spcBef>
        <a:buFont typeface="Arial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789821" indent="-303776" algn="l" defTabSz="486044" rtl="0" eaLnBrk="1" latinLnBrk="0" hangingPunct="1">
        <a:spcBef>
          <a:spcPct val="20000"/>
        </a:spcBef>
        <a:buFont typeface="Arial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15109" indent="-243022" algn="l" defTabSz="486044" rtl="0" eaLnBrk="1" latinLnBrk="0" hangingPunct="1">
        <a:spcBef>
          <a:spcPct val="20000"/>
        </a:spcBef>
        <a:buFont typeface="Arial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701151" indent="-243022" algn="l" defTabSz="486044" rtl="0" eaLnBrk="1" latinLnBrk="0" hangingPunct="1">
        <a:spcBef>
          <a:spcPct val="20000"/>
        </a:spcBef>
        <a:buFont typeface="Arial"/>
        <a:buChar char="–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87194" indent="-243022" algn="l" defTabSz="486044" rtl="0" eaLnBrk="1" latinLnBrk="0" hangingPunct="1">
        <a:spcBef>
          <a:spcPct val="20000"/>
        </a:spcBef>
        <a:buFont typeface="Arial"/>
        <a:buChar char="»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673238" indent="-243022" algn="l" defTabSz="486044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159282" indent="-243022" algn="l" defTabSz="486044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645325" indent="-243022" algn="l" defTabSz="486044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131368" indent="-243022" algn="l" defTabSz="486044" rtl="0" eaLnBrk="1" latinLnBrk="0" hangingPunct="1">
        <a:spcBef>
          <a:spcPct val="20000"/>
        </a:spcBef>
        <a:buFont typeface="Arial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6044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2088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58131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44173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0216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16259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02304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888347" algn="l" defTabSz="486044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ADF9C42-3619-4CC1-A3BA-DADBF2EF211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E5AC93-0C25-4532-B471-A96609C6FB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66B5D3-73AB-4575-9F39-EA08B032A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AD227E9-8367-4E31-80BC-D1C7FE1841D0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4E9A6-6A93-42DB-A087-E4B311B45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9CE6A-578E-4D78-900D-8655814AD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1D42EDE-5678-4C09-9AC4-2A017A9A8C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5536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8D28E8-09C9-4DEB-AE05-563D0B8A83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1A8490B-C6ED-4A48-A78B-112C6AE43C1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66559-68C3-410A-9631-00F4CD875C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5021FE-ABF1-472D-A74B-3B164785F1FC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B0F95-95C9-4F26-BE8F-2078D950C5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897A7-B2C6-4232-9CA2-5E31549B9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1A9D299-09B0-4A81-94DC-ED375F7B7A8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66328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91FF6D5-11BA-4FAD-986B-2844973CF42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42BA41C-A00C-4E29-A4B5-FF6E5C50CB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BED0C-D69D-455E-970C-9E7439830A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6F715B-27E2-4EF1-89CF-A3BEC3770E55}" type="datetimeFigureOut">
              <a:rPr lang="en-US"/>
              <a:pPr>
                <a:defRPr/>
              </a:pPr>
              <a:t>10/25/2021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30186-F94D-4F2D-AE7D-A267E717E7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A6004-77D7-4C04-812A-1B8BFC1AD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01AFCED-949C-4A55-BBB6-A060E1B08690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6551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  <p:sldLayoutId id="2147483773" r:id="rId2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5.jpeg"/><Relationship Id="rId4" Type="http://schemas.openxmlformats.org/officeDocument/2006/relationships/image" Target="../media/image2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0.gif"/><Relationship Id="rId5" Type="http://schemas.openxmlformats.org/officeDocument/2006/relationships/image" Target="../media/image34.png"/><Relationship Id="rId10" Type="http://schemas.openxmlformats.org/officeDocument/2006/relationships/slide" Target="slide26.xml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1.mp3"/><Relationship Id="rId7" Type="http://schemas.openxmlformats.org/officeDocument/2006/relationships/image" Target="../media/image19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0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audio3.wav"/><Relationship Id="rId7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2.jpe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audio3.wav"/><Relationship Id="rId7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2.jpe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audio" Target="../media/audio3.wav"/><Relationship Id="rId7" Type="http://schemas.openxmlformats.org/officeDocument/2006/relationships/image" Target="../media/image4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2.jpe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11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39.png"/><Relationship Id="rId5" Type="http://schemas.openxmlformats.org/officeDocument/2006/relationships/image" Target="../media/image46.png"/><Relationship Id="rId4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84960" y="2449175"/>
            <a:ext cx="918971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CÁC EM !</a:t>
            </a:r>
          </a:p>
        </p:txBody>
      </p:sp>
    </p:spTree>
    <p:extLst>
      <p:ext uri="{BB962C8B-B14F-4D97-AF65-F5344CB8AC3E}">
        <p14:creationId xmlns:p14="http://schemas.microsoft.com/office/powerpoint/2010/main" val="372028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4"/>
    </mc:Choice>
    <mc:Fallback xmlns="">
      <p:transition spd="slow" advTm="550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29390064-62FF-448F-9528-017F9FD7C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9" y="304800"/>
            <a:ext cx="892492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8A36F756-DDD1-48B9-97F8-DDCE6A7B8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201"/>
            <a:ext cx="44958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>
            <a:extLst>
              <a:ext uri="{FF2B5EF4-FFF2-40B4-BE49-F238E27FC236}">
                <a16:creationId xmlns:a16="http://schemas.microsoft.com/office/drawing/2014/main" id="{E7573968-A213-4CC0-B931-31CDF9C81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1"/>
            <a:ext cx="643255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POINSET2">
            <a:extLst>
              <a:ext uri="{FF2B5EF4-FFF2-40B4-BE49-F238E27FC236}">
                <a16:creationId xmlns:a16="http://schemas.microsoft.com/office/drawing/2014/main" id="{A2BA90F7-01CA-40A9-829E-CDEC09479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601200" y="5562601"/>
            <a:ext cx="9525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2">
            <a:extLst>
              <a:ext uri="{FF2B5EF4-FFF2-40B4-BE49-F238E27FC236}">
                <a16:creationId xmlns:a16="http://schemas.microsoft.com/office/drawing/2014/main" id="{E20203BD-B3D4-4CF1-AB82-FAFC5B27E6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0"/>
            <a:ext cx="15636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1268" name="AutoShape 329" descr="data:image/jpeg;base64,/9j/4AAQSkZJRgABAQAAAQABAAD/2wCEAAkGBxQTEhUUExQWFRUXGCIbGRgYGR0gHBwcHR4cHx0cHxwcHiggGh4lHhwcITEhJSkrLi4uHh8zODMsNygtLisBCgoKDg0OGxAQGywmICQsLCwsLCwsLCwsLCwsLCwsLCwsLCwsLCwsLCwsLCwsLCwsLCwsLCwsLCwsLCwsLCwsLP/AABEIALsBDQMBIgACEQEDEQH/xAAcAAACAwEBAQEAAAAAAAAAAAAFBgIDBAcBAAj/xAA+EAABAwIEAwYEBQQCAQMFAAABAgMRACEEEjFBBVFhBhMicYGRMqGxwRQjQtHwB1Lh8WJyohYzghUkNENj/8QAGQEAAwEBAQAAAAAAAAAAAAAAAQIDAAQF/8QAKREAAgICAgEEAQQDAQAAAAAAAAECEQMhEjETBCJBUWEUocHwI0JxBf/aAAwDAQACEQMRAD8AWHVwgCc2WSeUfpFCjAeQsmQCCT89jeqEBQVF8ttrSbVlUYN5I00/k1y9vRFINYxsZO8STMEi2g3tWN9tJEm6iEJBgzBSk6De4HvWhrBuKcsCUi4I0jLMGOsW61Xh2FZ867eEQBpA8hYUqkorbG6NqyMoEwo6iIIAAvH386MYTi7ih3JVFsoUkHMJ+Qtb+TSu7iSDlCTuQTNh6iYtzrRh+KQNQUE3jWQI05Rvemjka6RNhPMpLgVmKikzfcTHLWJrofZ/tUssKL8ShUAjdO2lyedcvw+KA/VtaZ9N6tHFEpBB1VAkWInlsJFCHqJxfQrbOscJ7UF5ZSAmx1n9PM6x60Sw/aFlRKSsJIVlg2kjlOtcXwHHktpUkLKs4i4GnIcjWd5bqicqiBtmG/rpaasvVvpoC7OsdtO1SWUBtpau8WAQURZM/wBxMAmOR8q5zh+2WLbfCy6pagvNlMlJ+K0TGWFUFbZXGZV73i+un0NTL5SglUFAVA3OhP2qc80m7KU0dc4R2xxLjPeq7oDKSrYgyQJTJMaW1vRfs12kW8Fd6UzsUggeV964ngce2pK0JOXMJzGbRfUaW5601diW2nUqR+ZmTEy4few5gir4nyaFcpI66vijZUEBScw/TN4qzvc1retc24thAFBSJSd4vmjYmQf9UY7P8aK21qcsoEpQBqct5IJ3kAevKh6nIsUHZXDc5ArtAuHlmMozqAAGsqBK1H9IBEaSdqYuxHFQttaFCFoVHRSSBCup2ny50sdscWHUKSCQvPpzSdusK09KL8MwyW1qCiQPCv1IMjp8ItXm/wDnpznySO/1MkoUx7YemrA9pyFKzHEADZQ961niFrV7jxM8xZRhU8KyYpwK3oQccd6m1jRNz7iisbWzPIno2Fuvstet4jNcEHpUSqjyYvFHsV6PKvM1fE0bBRPNUCa8FfVkzbImvQa04doG50qWKUmQKHk3QfG6sxOKsfKgyVUXxy4bUekfagRcgTUc22j0PRLjFsWe0GIjEZnFZWk5RbUjVUe5rU87+MfcUyg92hKAnMMpjKRp/wDGhjXBTmU4pSXl5iUjMMokzPU03dk8f3Dag8lWcqmQARG2/nT5lwgpQ21olO5SbOJPDClwhpx0pAEZhdapAygAG86HkNqoGGmZBTl2PIfevuEYhkvnvQEjIoibpCrRoQQfi31NPnAOymEVhi5j8WGlLP5YC0zAsFGxJm4jod65JrdIzx+y0I6u8WvK3mUcswOQgUTeeKVn48+UeEJ5i/M6CiCUIwLqVpxYU2onMGVSuBZKiImMuqZBBis/DsZhksup/Dl11RlOdRCUoO4ykSZzWnSleFSWxJQbSrYHXjpIzISokaKtA0EAbmKHKbCnJPgAjSLRGgpr4P2KL6JdegiJSjLAgaEmZVzpb7TcBUyq68wA2IMD0AoRWNaRX9PKKuj1akQYClq1mNt5IEAQLVUxxLKYSkEZpGYgx8vtRn+nmBedWtjDqbLrotKQcqAPEZJhO3WtPFOwLzK//uFoQsknKmTa8H1jQaa6Cm8aJPGYEmxUoQI1TF9CYOutbOH4lVrJKTcBJkmNSeR6VgcwTq03ASAOdjbpppFEOx3CW1tYhzFudy0yEyoCVnMSAlKep/Vfl1EXiUloTjvRJLjeVSssIgi+5+n7ULxGEQ6kkLKSdBMj20AmBRrhDeVt95KUKbbEiSpRTJgSP7imecUILgJICVKcVGVCU2JJJjKBNradaRJp0iklUUZ+GcBzFUuQJgZRJ2vyB6UbwGBSyvvUqK3EpMDYTufIfPeoYJLjYOZvudZzpInqARrNuWuhqrFY1xlaysZSfjSRcZhYjb0vRcsiYlNroLDjyjIOYZYlRvaYOm9udH+BY5LzTikqyhshWZSTZQ+GYkERPLWk7s225iXMjYCz8cGyLn9X9om3OuhcJ4K/hxDjLeZYIdynwZL2F5zFWXqINSze6PubLeni07FzH4jxhclWVQST5En1mj54qsgKQQQochWHtK2gPqQQUd2yFQn4cyUSE5tEpyje5il3hfGgqFLkADUA+3sRfQ+lH0UpYt/A/qv8ml2OH/1hwapT7f5qrF8eWhOYoBA5CfvUMGA6gLQqx5iKAdqcUppaElRAUDJT7DrrXp/qk1o5ZejyxXJrRcjtsSbtJSCYB3+t4orw7FqxAzhaikGLEi4rmHEQpsggynz2Gm0jzmi/Z3jWIbbAKFJQ5dC1JVB5lJNlelLHLOrexfGuzoSnlJJyuKnz/eiGE448BE5o5i/yikcPyQrNeZF9Z8ulGGOIQCRa1ybW51o5vsXjsYxx9/m36g/vXzfaN/8A/mfQj70pYjiGgC0ibQQSdNbKqjD48wBCjKbEnLmI58rwI1ovOkBJj0O0jm6EHyJq5vtGYlTcTpCq55hcUpasiVRF48tRccyL+daE4l1EJsBP1O19PSp/qH9MJ0BfawSPyjHQ1eO07ZPiStPpNc/Zx8KOYaHr/OvlW4vhR6VSE+RnJjbjOOIdSUJB1Bk7j68qAcZxqG0DvAShashjaQb1PBiEmNJ/39qlj3UJbPeoK21+EwRAOtxqDuDVYK5I78brEaezvC2E4dzFKlTKAbj4l5ZkdEyMsak/NaxfanEJdUMUnugAO7aaslAMk3HxE2v0p77IcRw2IYXggktlCSC2RByK0WOeuvOvf/RsAJVldSn4SqxAO1UUoqT5kKv5OANYcNNLBKVZfECkzroCRabR6da+D77jaVNiYEFxdkgDQDa3So9ksYgtuNOplBOaRqDaDPpR0YtxaSGmQsoSFrKzaFAQRB0rjye2n9l4e/2/QooQmVS6FriU5QYBkanlRvsShPeIzEkJm9+SrRod6hjmGw6VAQYAVtJ/apcAJ71QICsomOpSYvqBCvkaW+SHiuEkN/Enn8zvcsBwd5Csp+ExEf8AjrSvxdbgcKFNIGUwSm/uZrfheJuoxC5EZjmhA2GhI0BtebUB4rxpxSnCtWYHeAN52HM1zxg1Po6ZtKO2Nn9PuFKAxb6FKSUFIQlE+IrGhIMpTzoPxvj2LSlbLiiRmIJKlKUnNaEkmMtiJ2oZ2Y4rimllxCgltQgoVdKgRFwPPWina7jC1toLjKUlKchIVIN5BAmQPPeuuKrZxSua10gxguL5mG0OrbQlnxC0LXIgpFoiblZN7CocGxbS0F9RQQgqG0TFsyVTz30pHc4kmcqCVBSRckWIGk8qauweUtvl0yCsG+qiUpJHLkY6GpzVq0HC3yqgl2NxAbGKfw7aXFT4W3PgVY7CBMG3tWzHYTDEqWhRbxZEBsJUlIWVDPlUmCkAkiJuCaEOcfZwziR3IWgGXEAx4bSJG41HlTkeEYbFKW/hiUKWiYO0gQBrqYJN9KEo+1Svr9y7ioz4tX/Agca4TGKaYzlZCVBsLBSMxkkeKQSo6KOsDpUcBhiopBSFrRCS25OXwwnKoSMxHnseVU8dwWI77vHvEhKyjMDIluxv76bg1dhuOuPPJSBMApzR4lkiJIjWJ+tMuk2TdXSC/Z/FuJxfhwrTYcVdKT4VqCiEhoEwkSASLgAFVhT9h2Q22448+oOLJMFQgm1h0AiI5mubqZceZGcXKPCo2Jkg22G3WiWH4e8cApxBEpBRlI8Sz3uWJ5QUx51DLBN2x4RS0hi4zwxpwd646o98iDeAICR8NxHnzoMxw5pBUlpSfFAUlSrgARHLQxEcqXcc6tthxrvlI/SsTIm0IvoNCSIv5U0dmeGYl5KxLasM+2DYjPmAEKCgJEgQZO+mtaMUtCOOwBwTFllbp7xIYQqPGq5B0ShIkqNjoNKr7WcCKltrhbaHUZ2iswFaGxJkajwxNxVfZ7hLb2IdSh3I9mCGtbxY2JvsNetU9qErwTqWFPhxcDOqVKCSDCkDNabAki1wBEVWONXaFbfHg38kuGDDhLjeIdSCuUlSW+8IUgfAFG0mbERcX2oyjss+MOHl3wrSRKVLWlREfF3av/bNwCBWLHcezocaVh0MpQpKVKSiF3MTB0VF7CixZw6eHoQ537iyS8RnV4UCyJgiZTBhUwTtNGU/gbwpP2sV3i7h221lByLH5a5md9q08O4g8/nCEBSEoJXrcbgE/qOnStWFVhkFtJadQ6RnDpclIBkeJJTAAEG3PUUZ4YhTeHGI/BIdAzZXHFqIhJOZRbTlABvCo1AmpVF9oXxb0K7stqWlYCXRKFJkeFQO3O4mR0opiGEkEJWTYBCoPxAyq3Py5CsKsUy+XFK8AXZsNz8RJkGTJIA8M60xuuOsMMDDuAqLYCh4QpDqlRKwddrR/d0oPGrv6JxwSAjOBKAFqzLWMoUBrMjbXyoxnBSkrEEkkjfkBPntS/xPimJ71DM5FGM2VWYEkwZnQmedooyyj81IfdSlJJSrKApQgSYnUnKR5mhOEr0xI4J29dF+Ge8QChlTmyhZFsx0E/er+IYsMN99lQ6kGCA5lGpEhUGbiLVTxxsoWUJw6lMrHhWoBJR+rMU5hAAEFR2oBgeONtLW6uHXBCQlc5AmIEJtm87C+ldWBN6bEljUX0OfAsb3jCHMuULlUTm3jXf4ag6Hml99h0F5vEeEtruUudRsLTNCMBxTFIbOIeSG0qKVNrcGVsyfhTOtth1plVxtbiTiGMQA0CO8EpUUKJAgJglWafCK7ItQdNosncUkBcZwhJXmxGIWnFEwVNHwt8h/yi1gRFV4vtPxPBLLLmIzRBSogKkbEEiTTVg+PJcCipH5QHxupSFEiQSUiwvb0PKpuFxSiC024BBT+XmASRaCCAAY0FBZ4ydNAli0fnHB4oJSofqNvTlTv2baVjPyWBdtrMSrQBASACNAeXkfRJ4twt3Cu928nKsXiQZE6yNrV1nsHxtvCcPChkzuypaovqRl8gBHvXHlkqVj4YNyEjieEeadLLiT3kjfUqiPeR71o4JK8RiHUpOQJLaTIFxlCddbIJI5TThxHi7Bcwzym87wBKBIyqyIUQTIv4otzpXwmHcSx+IWgNpWkhlsaQD4nCZvJnxG5ynaKSMvadMcfLJTeg08we4UELCVqIlZGkxeB00HQ8jS85wAYl7N3hDIPjXBmQYISDqdhtM7CmjgLrL2EfWUyvDOgpO6klGXfWFwT59axY3FhDc2gCEgWBPnv5+etqLVHR7ctt6X92Ace4hK1BICE5sqUjQAQP4fOtnaBKSlYUfCcqRzJkxHtNLAdU6+lJ3WB870W45Lrri5hloxm2kWMDck2HnTvtEMLXjnS03+wspZIUAef3jan7sbjSyy613S1l0KIISfCfAJn/qlQ8yK58+4Zm/7UUw/En3VBOZZ0EAkCJmLQAIB0rSTOXG0pDa6S1h32nihLj5BSkEEibXIkJExrVjWLfQ0F58jgQGkZLAIkSTsSQNaUeN44lWWE2EEZcpB3tzHO9S4A9iH15QVud2gqCdQAIBJm2UC/oOlLCKSbkUnO5pIb/6h4R1CcJmd7wOMZvhjLBBiAYvmGw+GgnD09ziGivw50oI8l6epFD35SmVHMSlRuSbheUQNvKp9pMSc+Guf/wAdudNQnpWe3QLr3MaOLcWUyiEKB7uG9dYJCgekI1pnw77qmMOhtSQoIWt3PoVlJKEDfwhHuBXI+FvZMSwuZJdlQJmAFRMHeJImnPthxhtxbTOHhLZTqNcsklZOsmTc0rhTSHjLlcjHj3WsQ++kKz948VJMGMsRmmNBrTj2Dfzl3DNuJQFJQhoqSSITmGdSbfFExImue4HEpAfcyrR3bKcmWB8SgkE7mZ86G8M40tAdQACHsoiJMpPhCTtr9KHisV5KYc4s+45xLJhlDvkvZW3EGJKFQDtv7yedM/GcQEuBooQ5ibd+sRHeOlKVZSdk2A6lRpPwDv4NSUeE4h0jNv3SBcJnTMo3MbRemLgHFwwt15aR3ajmKZJUPzEFJTOsQdeYppe5Gjaf5Le0GHLWIKltnM2G3ABosTuBvEz/ANan2exTi8SMQvMEOKVlUlBPhQIUQgTMaXnTpRZHajC43iDCiohJQpKgQU5iQISY1SCD6TzrHwx9l3D4lIcSy8l0tJcSNULyKKgmRH6hA2imnCNICySlI844lKH1PhZLKQDlU2pBAUpIhWZPikxcbeVW9puIpKe9StThcQkZYICUhJCrwJzT63oC86GRiUPOd8l5AQ0bkJVmkqUFR0IidKVE8ZUPy05VJBsb+u/OlcPhFG69zOyYTsyGsCzikuFIUQ6UFItaUBJAlJBiSalxBTakJUsXb8YVJCgYmyp+s0O4Zj0K4ez3uLXmcQPyVWbSgGBEjxWAIJPtFTxbgdSSgpKNCSRlE2EnqTPM7TXNmtS6J821pnnEMHhHsOnErbcW6FgqDasuZBJ8SiUmSI0kT60vZe+eUEJUEtQteYwdbeGD4jIgDWZ3o7wnFKbed7lpTjTZSHhsUpsopBMJSBNhJVfSsnaTH523O6Tk79xXigCUhPhiOQi3Sq7dWWg+EXQx9rOHtuYLvEPAJJn8yTtbOReSQLWiw2rJ2a7CnFYRDuJcSZIJURmUW0iwzzY6i4Noob2NbWlxWGRmWFKCUlaiG1eAqMxqQAee1EsHxV5eGU6gIWylRQ4hSfCPGpMpiCozb0ox0rSA03pvYQaeaexLnDyEoZaCVNKB8edQFipRIUnxmwExFZeKdhPwjYxBeUpQKc4TAAOmbmQJ01pdxuIexa+7QrKsJVlIBGUSSpc9APP4eVMfD8Hh/wARh3gpTsjvFNuqJgkGVkK1uoKjytan8rUdivC3dP8AJge7WNkd3+DOVKCpWVwKUb3JSRreRafKjzq1BtpeF8SVifzJMCAQAQRpJEbUS7WYBh5TTKYCnFFUtwFKAkGVRcdOlYu0nEHMMW8PhUZGmkwIhXKx1iKl5Yxbv4Fnaivyc1412hwbjyPym3PDC0qOYTvCjf1ojhMJwxaUpylA1ypWqATrrNI+H7NBQEONmTpCp9LUy8N7MgASVEdJBHkDSzlBLs0c6b2hrwfC+HN5dSB8OZxRA5xe3Klz+pHGmVLSlmO7baCUgWSLmP50NYu0PZ1xpsuMr7xAEmbGN6SMe6pVjcIHi8zoPSnwrluymWfHR1P+lHZtONwz+VwpheQ21zBJnXmKUeO4kFakgkpbJQOpSSDbzEU8/wBB+MsMYd8POhsFaSJsLZt/UUK4D2bbxDzzqyooD7mQAeFXjJzTyvHvV5uMFbE5ZJ+xdCHwlOTEJUr9ErPoLD3rbjMVnbbQD+gKP/ZV5PP/ACa2dqciFYlaAAFLyIi2kTA20n1rD2U4acXimWJyhcAnklI8UdcoPrQTv3MzbhDgvkHcZwhbbaSUkd5+ZPS4H++tHf6X8IL2KClWabKis72QQmP/AJKFdM7fdnWXnGU6JbRlASRYbD5UDY4Z3CHUMk3bzEwBYKEX6/Y1CXqLVLsEMaWSmc87bKb74pbAMEyqIJvTB2AytcP4g5OVxQCAT/bEwPMn5Cl3jzqVtspCQlaCoKIuVfDBJ1O9N3F8Kn8Myk+EHL8I18A1A1M/WjKXsUX8iwfvsTGU5hmUb5Z/84qjGMOOOSkSBYR5Val6GiIGpmwmIteJjN86a+wLKH23EmQoEXBjUch5fOqTlwXIm+hQwWCX3zQiFlQgbRzPTeiowDiQ4paDaSCNSlPgEckkq+VOPGMAjDNFxJUVAwkLvcgiOfXXasnAG/xOHW3lCUgZUwdTaTpodPekWZSjyHgqVij2heU+t1SEkJQBIFhlBiT7ChXDcMFuISoeGfF5b/IUxcK4e93bzmUZQkhRJuSAoGI3Bv1qrs1gFl1TeVMLSpMq1uBH296dTSVArlIHrWXXkKvJJJPoTHyin55hsNYY5Rm7tRNt869bcimDQ7sjwiUFTiU2WRCtDlsZToYINFsbiIXlyqyoA0NgkX5/8dKXyKVxXwNhvyKhGxDwacK0C4zAxYQQUki1qI8Ed79pwqJSM4MJRnEqGpgSDtaqeFNoexWR2zZkTpYAnrR3jHC2cImGkBWYfFmUDa1iBym1NySlx+TOXKX9/gXMWgSV2IA0yECNJE9TS/gcG44FFAJiAY1JUYSANSSRoKcuGcLGKUUKJSAkkkKJk2A+IDnPpRzhvZENNqS0spUqfzAPzZiAAr9CbmcoBM62oSzRi6ZOVWYeJFLKW04gkqbZQn8ODBkCTnUPhG0CTrpS7xnibuU5gGsq5S2iyUKFrDmI1Mk86ZeM9nlur8JkBvKk2klIsCCRc8+VL3E+zWLNg0pQ3Mi5uTvJvW8kJPsVaQe/p3xzFNJd7uFBYzKKhmIKZlVjKdbk2rxziKnAlOikocUDMznzRYi0SKzcO4UthhsLAQ4pLgUDBIlSSkmDawPuavS7+HCXFAZZlN5JyhQjoklQ9qm5+49iOK/T8mq/P2Xfil9+6hCoKUhOXqEpEjkfERPSreEcfLaX8IYMtpAMgBJC1KVeBrmF6EYXDvFxx5YyFy4zKJPl4VC2mtAXMWSh4gfERJubSqLnXQVeMbVHBkfHdDtw7tAMJ372QuZ2y22QrwnvLlVgdL33sKq4jxBTBYUhLgCFJBWp3MknL8ABFxp7Ul8GeUE90iAXYQoQJUCsGJ20BnpTTxniSXWEpg5g+VDlHiSPrPpTrFGtkJ55OWg5ju2ROb8MtaS2iVKOXwj9RTMkSfrFUcJ4qtxhtbi1FSsxJBj9RjTpSDjvDJzKhQGaN4kweYzAe00d4O5kw7YnYn3Jrh9Xj4w9oXmkPC3QEmBbpFvbTapqZOQ5p0vJNp2qTRKiNSVeV+lROKjwlBMz6ctYriJWAe0uO7jDqQCVJcSQb/DcGfLUUhcG4Y7iEvrQgryAFUbAkmeuhph7ecQC80RsgR0Mq+dvSs/9N8XCn2Yzd63AExe4mYOgJr0sS4YrLwTySUWUdlilSA2tWRsvDOv+1O/39YrsD+NaKfw+HhsZR4kQIGtrbjeuV8J4GtA7twXLsmDMpSLD1Jin7hDWVxSjsg36nSlzOMmtnTGMoKpdipxPssl0lpLikqHi8X7fKvsNw1zB4hl1rDKhMFSkrUq0wsRqJTP8tTHhXgVOGTeBE8p/eiXC8CtxablKBcqJMXNvpbzqayyS2Bx5M09u20rSwUkpzEEKTt19udAOJ45Cm0NhZQtRyOGI8KColQ5gyB522oj274mlKW0pPwiZ8qVsbxEPkK7skgAQi/hm4g3Am+96EYNq0DLLjK/wLPHMC2H1JbIUmZTfQKuUz0vTcOLMuMJSYC0LAAJkEAwDm2sL+dQxGCZSUlTKlAgeOJsdrfSiOEwzEQls9R3Vo6+sUJ5NK10cim0xGawRUcqkwAkhR1kyqDb09qu4Q6vDOlbQUIsRzHK0aGujJwtvAlMGJj5HntUW8GL+ETJmAKV+pvTQvJidjce/iRlKAoqsFZZv02m0T51bwnheLQIa8Am4gRPUHzp1U1lCQlAMbCAQf31q1AJk3B02HvS+fVJGsWcFwBwNraW4UpuIREGTfUA61c1wBUAJxCglIhIypmB1o2UXtJvfyt/urDBgmT5SJ8/lSeWQbF5jga0jKH1pEkiEiTNyelyd6Hv4VxIcbQlSybhRkk5gBO9pzRTituFTEGpYlvMZByGBcDX/AFTwytW2PCSi2zl3DOGLVig3B8JHeRqkGytdImKcuJcOWlASwAqCZzrI165TPlUcP2LSFl0vLClEzlgTOvzvW9rs+gf/ALHTsPH+1VnmTaaZudO4gjDcPxKD/wC0iRYHvNp5ZQaK4U4gTnDY8pPlUmuCpbM5lxyUswdZ2++9bMNgG1EFCBfQgn66m/0qUp8hG23bPW2XFEBIBJ0ABH83ra/wnEIGZTdtZBmPQaUc4Zh0IQQnUWJ+3QUVw6zFtayin2dKw62zivGFKzqUoGNJjXz9N6xcdCFYZkggFRUn0EmfpXdMaCUkKbS4CLpO9c47c4TDnKgNJS7EBCIJSCBp/adNKtCN1Xwdmf1XLGoV0BuG8LW/3fhgZQSSSEwADoCZt0pud7E4RTRWpWbw2DaQIEWEGZigPBW31OtJWFNMpIBE3UALCRqDpTg3xRptzIc7XhkSixjYGdR5CnlJ2cSSlsQm+zWGStDjffnIrME92B8zBqt7sohwgjvkBNxOT7G96fMdxNqQHYWlWjiDeeRG0W6aVXi8O2EhTaypJ2Oo3v6SfSlnlyJdk5QraObY/sOqwS9Nv1JIMzcWN7UN4vwLEBQShMpSIkGAdK6eg9Z66/Kpd16+lS88n2SaBLoJgx7mY+VZ8aV5Dl8J2OvXT960M5RtN9OXWf2q5SEwL2JkyL32ttXOnsNfJzLtnwtxttpayCZIURpNoHtNBuz/ABEsOFxI0THvT122fQWihKDl1naTsPKPnXPWCUFSCNY+U16mJ88fuKRbhJST2dB7MYwuNqcVus38gLe9MX45KGzIzLWdN42/30pU7EYxpGHUlZEhZVB3BgCOd5qjHcWLjhOXIlIgaA9ADHO9QlD3Ujrllclyl2HcMRLh1lUAEeWh9dKN8O4ir8QyygK7pCVlxRBACkpXvpEi1JfCVeFSjJAMm5kq2HXT5GtrbvdMO51OZnB+hWoBtmPLMTPkedCSQmOezNxbjHfFYCb+8JEjXqSKv7MpUFwNk7635EGl5IMkJtNjfUC/tNGeBPlK5zAQCTInTTcVaqjSJzlylYxcS4otplRtmCxoJkSZ196nwmX20upfcAVPhAECDBGnOlftLxFfcICjlzKJOXeAIketGuwuYMIkwVkq6xmP7VLMqhZCfY2pQdCSY3MfwV4U2gpuNgPeqwtQIEzc2Ou9WFZnkD19/n9K4hScZYnb63r1ZTa3n51W5ibiQTOvl9q+bdBnKPMExvTBPAf0hMEmx9fnVgZkgTbpr77V4hUFMSbW2rxtUSNItF59qBjTlTF9eusfaokDY3Nv4d6oK1KnQHrrr9K+SogeOD5a/wCL1jWTcbA+G23py5CpJsdP2+lZFvzpedROnL1tUyvTMQm0+en7itZkXKXOsjckz9KklyCmBvBtGlZnHSBBM3jzrTg2VqjWJ+I6eVvas2UhG2Hvw8qP9prU4QlIg/OgeNdcRlkEgASUi1AsZ2nSEqgyUqg9Jq0GpHXLQX41xVxpJGexNo100oTwdspUslBz5cxUT4pJ59BWBfF2cQUSoJVoRO+lF8C9kWgquCIJGh29NKamugafYUwbjhAlWe9lHUUX/CocRkcSFg8xVGA7lUoBHNJB+XpWvEJDLallUwDWSdlI0kInH+CllwKwil5grMpJX4Y5BJG8RVyeNlTagtC0lBzZSLq2soa6nXlQ5jtE264rMsJkxmuY9EjaiyOHIWBOMzDnAjznSmlGT7Od8b0RwmNQ5KkoUDyhI/8AK8Ve1eZUBe1/8VowvAsOgHO8hc/9RYciDNC3WFEw0QGx8KlTKudhpGlLGG9iNR+gBiuONJMBQNrZQY8v50oX/wCpDnEpITEda2L4G2DGojy31n5VaeEtk3by3jqdpilXjIbF/tJxQvM6XSZ8x/IoBjMHmSFJ+JI9xT45wxkYju3Egtd2R8UQT18qB8JwZRiUtrGiikg9QQPOZFdUZqMVRVJ1sNf0dw7bj60uICkqw6gUqFj+YP2pc7V4Y4XFPN3KUrMD/ibp+RFNP9Okd1je75NLGm3ekj5Gsf8AV0AYlKwPjbAnmUkj6RRUk8n/AEpJPx8hWZxqVCAqOlbhiDcjlAGw/wBUnr2q7D49YOs+dUeP6JKf2NCQImrA4bwYkQTQ3D4okAkC9RfeV+gR60lOwuUSXFczy2kJVncMpy7i41+Z8q6bgWUIQhOZPgSEg6WFjB865hwnDqQormF7Hlz9TRNt+VfmOE2NudjHpMH3pc0OSS+iEpWdBGJC7pUCT/ab+XL71rKVWga6Sf5NAcFg8gQptslRtbbf2iiuHDiT40LSozeD7206VwuO9AVml5cjKo35nb+TXzSiDv8AvrG1tK+w2AKj41Jj+0za+/Oda8xbSkHJEweciNj89aVhd9lrbgEmPPl5fvVqTIKoSOWtUMI2JMxqIt0vqa0qOXfn0PsNzWMiOGwylBWlr66Dz8zUCi8cuh36/wA2q9tsZVEk3vAHyqttPh6bA7aRtWC0VLSgnkdzzOlVrUlMAmSdjceX1+dW4lpJJJ56A2/Y1BCrDLFosf8AdqC2LZWJ0GhvM6cvWTUhxN1udSJv570B4xinAPAnKmdU3F6ypZxCk5sxI1AH3qqx/bDGbT0NY7QZpSTCiNFWmaF4/hSHyVvNttkpjMpUKMcik2ND+G8NfdJK0hMfqNj89IiiCOzzpT4l2Ot7E+m9MopPTOiORtbAmG7FBzMUuuJEeHKpKpPlEx1qQ4PxHCplC+/QNtFD3tR7hPDlMLzEykjadfWmJSzmO0GZMEE9AOfOs5yT+0UjJMRmu1ziCkusKQdpH3Fe4vti9iFhuICjATprbenxQG6JMagD5fyax4jCNFUKbSecj22orJ80PYm8P7AvNvZu9ZLUklJUQb3y6bdDTbwjA4dRU2fGQIOU2AA6XmZF+VSc4OyqBljmUlQjpb5GtGB4U20VBtJTNySSokjcmhLM2ZRSVG/CJZaSIEkCAoiFEcpAFbQw0vxBOusWnzjeshgiSNR6fMTVyXhukD0NKpth4IQzhZIAECb63IjrU2SSZlQN4g6dNb7UO/FQJSpRvEn/AB6j1reuBHdALJGtymLTeAbfyaSjgX2aTgkFSlBJUsxEmACNDqBpzmljtShaMQFqy5khJ8Okgk7CmnDuhV0JSlWhibc9RfbnRDAcAQRmX41E3ED/AH86rCVHTG2hd7JoUrEofcQWwUray5bECFAzzvHpXv8AUzhfeYcuCApsiJP9xgj6H0o5xllaEJynIEqH/IAQqJ5CbWnWhPapZUlGHKc63F2P6Zix/wCtwfIVX/ZNHRGP+KmcWeT00qAQZFjXU+1nYpsN/lABQAve/Oa5w43lJBFxE+c1148imtHJkxOD2G8Dw4HDocvdShfSxi3Oi2B7MPOCUInpMfWjf9Nn8jLgdUkXzpQoTINpvbUHXpThgZeOVKkghMwRfW+gj61zZMkoypGljViN/wCjcQpICkwZscw089IrZhOw6SqFW639TrfpTuttpJCFLkn/AJb78rVjx/EGWRlU5fkgnfa2nvUvJNm8SLcBhW2kBtoqOUawDPT5HWpfmrMFUaX/ALfQAJND2+2LQR8Cz5QJ8rzVTfa5EyGjJnVVj570PHJje0IHhalK8OY9VaTtYX9Kue4QtKZsozBI294+9Ckdr3LgNp9J/etCu1aiAO75aK+xFbwsHGB862JISqVRaOn29KiMMrMmQqbnN/hME+xqxztamCENAHSVH7AfevMBxnvlpSto8pSD7nl70Hha2KscS5OGIIAMSY301vVv4NZJkg9f9WE+VH2cOhUWBI269amnh/iJUYnUDc0iSKLGkAE8NVBhaTO86D0H1rDisKtHhO+43500Hh6AYzq1mNufSqcRhyASkkk+Ug89dOlZoEsSYuKw0Cwvyj00rThcKTeIkaiBuf3+tFcK6BbKfONPPzrYhKFJJCSSNpifnQBHChfF5G25n7H022rUloRluQBrFp2nqLUUDZj4Sg6gG5HqDBrxeFETm9/9WNa0UWOjAuJgpTG5HPny/hqDraFRlASRpOX5HzrWnCqtdBjnr9KvODSSDAPkd/I/ejo1fgGpZJvcmZ8or1k/qMkkbkW9rTWt7BADTLfWR8+dZxglECCDz1npp+9EKPO+IVEG99D9ftU2H1C6gFRcZd/bX51QylxNlC8ydY9KtfUkJSTfoBB8/wCGhSDsi1j1TdMDYG0a86IJWTcKSPK9YWVtq3nlJr1lpN4jXka1BToS2nlqSBlTe5JiwPIR0rbhuFgpStxsLgwocvIzaj6WkAD4YFhIk89a9xWMISAgxJ2H8ilumJHGomdJSAAGVJtuEjlAgkK06bVaccJ1UkzGlvaN68ErgpQJiJ1J53OoqtbWUEKN4tlAsZtajY6jsHdocanv0NZs4X4PDEyJUpX/AFT4RPnVXEME537C0JlplBJVqQSCB7jahvFGkh4hLag8kFHekmEo1UUpmFKIJvAvHnR9/iYQ3lTkRG6gfSYGvlVm6WjqyJRSV/kz4rGZiASIjSuU9rEhDpUNFWNt/flT+y8hayiZWNLRagXbLhmZsxr+2lNglxlslmSnC0ZOy2NMEFxCCCCFLQDYgWFjyo5xPj5mEPuLUBYoTA6gRBpJ4Y2qLmOkURQlMxJJ5DWulwV2cUpNm17Hg+JYUSesX/nlVBxSlRpH851SCAYUnTnNTOHBPSjSE2aW8TMDRXMVtThwLmSawNJKR4QT9K1YcqUq5EbxP3rMxsSeRPkK0NJRaXI6QaoS3aAKpU0bmNrXoBNMBagnNPiAHh/xPtNPPZvA93nkyFEZR+qBPOkPBYrIpKin4SD5/eumcGdQ6jvgmMwva4iajlbKY6NWHSoExmA/ukWnpf586tzLMwVCNSRrPLrb0qQ8O/rVL2IypMAE7AmNa5yrPfxyUiFqlWg/uny5+WtTeeV8SUlSQLmNPIRWdtQXBWm+t4sfXWvC+tI8Fzvrf5/aiq+RXZRmLlhadQP2IvyqzCtSSARI5iLbTWZ0ubtqCzoQdhzi31qlWJcQUKdITnVEE3PS/SllFPoynTC7jqk2BOtxNRW5IBjKJvcH/VUcNxqVrUFphNsikm19vv8A6oypoBQi0iJ/zScWOppmBGVUDKPMz8ql3YSSAdbeVacRhlKgyPbWq3UhIAvbp+9CqGTJIVsSP5ppVKXMqoMCd9vWvEsyDJn0v7aVJC4gC/ORtWsxN+PM7QRWNzDIWIWBfUbH2rY9goJUCL9aoUsq8KtucU3L7BRSvh8ABIRA956RXiXgLAR6fsa094r+4DzH8tUvxJAAMGOtMpIHFim29fWx21jy+la8LK1jMkKMRJmIHyFQbwqZsqL8/l0re6kAA54A1vy2pKZtEQ6lAgRCRyMemntWJ3EBRlConUeXKqQ5mlISVJJnXXreYq5rDpGUKOo1GvtWZogfjvD3HVBZWEoTcquSVSCAIPhFr+w0NJruEdd+Fp0AE3Ocg3Og2rrTWFVsUgcomf5rV6sSkFKb3FwevOqwm0ab5dnJcNwLEyHGmlyNyIvbmeVOT3A1OsGQArLME6HcWpsEAWAHkf5NYcdh8yCIJPMGD7itOdlMMXtfAmYXsU04mc6pIzACPXzvQdzFhod2wMtoUsphZvsrUeXnRrtDxRGHa7tlY7xFviuJ1A+ck0o8Lw6nlpQkjMomAT661fGm9yIZqi6Rt4PwpeIdyNxIEqUTEdTTLi+xkIgLK3ReIhMdDzor2e7OjDwrVw/EdvT/ADRt8zmAMQLzr1MC9LPK70Koa2c6f4S+wE5mVSToCDbnIr5jAuEiEKOa3wmB52p5dwq1ZYVeOs6XkCtmAdUlBCgrw859wd/tW8zNwQgu8MfmEtrEbhJj0tWnDcCxBBzDLe2fU+1/lXQ28RmjLpz9doqLjIBJBv15Rt9TQeWRvGhPwvZ0pGZxSCBoBPtpRnh/FVpytgJyiwgcuX3mr8Vw2PHAUdTKtzvGlVMMAplqRl1EROsmfvvUpSkxXGnoMfi0AHNAPXW5jeqyhCo8J1kRtQoMuOHMkSBqCb+ttdKKYNpITcQonTW/nasUTbNCiFbnwzb9/avGkyk3m/0rEnGoUvurZoPhkTtM1d3gQIEEDS1GhjYhy1vFfbbrepuOhQjQ7yRoduVBcXj3jGVISNVGRMbAW/aiWDelKSv4iNxfy5dJ3rWLdnrOCSrUBWW6ZToeYqWF4eVDNnJMyMpgADQGZvVqtDBsRyr5pakifed6waNOEw5HxH01+cD2qbmFmSY6a1mZ4omYUCCNyLX5HevXuLALy5Sf+t/flQ0C6KS6kEi6R0qzDwswlOWNSNxUcW0XIDYTIEwqR6WoZjuKrZUGmwCpN3NSJMW6AfU0cWPk99AyZVFbDLqVzAy+QVfprah2KZIuoZRzOnytVDnHWjBdaWlUajS3I2rXj+JFbZDUEkRmVp8xc7eddUsEZdHOvU1eyeHCQJBnqkz/AD0qtVtlemlLOBPiIccU2RpaJ/z0860vcccQcqXAscyL+tS/TfCMvWLjyaPEKQkAWvrECTNWpEEQevSh74iQNL2r5byguAbSBHSudM7aCTZEQkRHlp5m9etEZYi0wLmefK+9Uq5/zWiKBAtTAJNj+0ET9hUHXiAokgBIub6C/KZOkVNoyFSSbnflWfiDhS62EmLE/SiA8/FgXym+xSZI3MRMUJ469jMQju8K2GEHVx0wfRKcxHqBTCpAkfzY1kSYUmNxJ+fOslsd5HVIS8F/TsC7jmdR1iQAY9zc60y4Lg7GF/TlBgA3nY6i4qh7HOd42M1ikk2GoNtq3PJzLQFTEncjQTeNfWmcm+2S4pGlp5A8KSZiRmM67kn6V8sLBzSkyf4P5yqtxNk9DV+KEIJGxEUljUeuYUKgqtBjlPnF96+8bcyE5B8OSSYg3NuQFWBZieetBcJill4So/BPrWoV9hN3EK1YCZ1MyJ6edY0451SohJMwE2zAwdjHWa0pEKzblJPrArFhVkpMnn9qxjYnEBM5gQomdTAM6adTVjbqkAG0Tedb3131odjWwkDLbXc8xzrW2o5Uq3M38rfSiatm1nE+IiLzfUSfTX1r5xSspWQDBsLkjYACKo4QqUlRuck+v21r0IC1LCpMXFzzFagmNnDj8Sp3ukhahClGZAFgIkiT/ijQb35akftUGExmHMmZv9a+cMTHKsBGd9wiQnkSRaTptNfM4hZsEkki8iLe+utTaGo5adNR9K0s6xsJj/dFGLmkgwqIPLTTppUMW78KbwTttAJ1tyrLhVnM4JsFQPKE/ua3tmQQf5asFHgIsCZ6VW5hb2CdhpBA5SNam2rXzHzq/DLMqHKgzUe8Ow5SJUQf7TvM63oQ7whC3CpoqbcufFdJJ1tfn7Gq+LcRcRilJSshMpEWiIHPzpg/DpUQoiSND5V2xioqjklWR/8ABQ4zw/EpSO8WFJn9JMAxGkDamHs0tHcJSg+IfF5ny25V52ndIw6oMSoA+RNIalGxm86+lMrOfJKOGV9s6C6gOEoebCtACAd952H8PUbjeyqCZQco5KJ+tYuz3FnlSlSyQE7xPvE1v4WO/QC6SowNzvM6eQplGxnKDScldn//2Q==">
            <a:extLst>
              <a:ext uri="{FF2B5EF4-FFF2-40B4-BE49-F238E27FC236}">
                <a16:creationId xmlns:a16="http://schemas.microsoft.com/office/drawing/2014/main" id="{485F5090-4F0B-4426-A43D-2285FC990F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658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1269" name="AutoShape 331" descr="data:image/jpeg;base64,/9j/4AAQSkZJRgABAQAAAQABAAD/2wCEAAkGBxQTEhUUExQWFRUXGCIbGRgYGR0gHBwcHR4cHx0cHxwcHiggGh4lHhwcITEhJSkrLi4uHh8zODMsNygtLisBCgoKDg0OGxAQGywmICQsLCwsLCwsLCwsLCwsLCwsLCwsLCwsLCwsLCwsLCwsLCwsLCwsLCwsLCwsLCwsLCwsLP/AABEIALsBDQMBIgACEQEDEQH/xAAcAAACAwEBAQEAAAAAAAAAAAAFBgIDBAcBAAj/xAA+EAABAwIEAwYEBQQCAQMFAAABAgMRACEEEjFBBVFhBhMicYGRMqGxwRQjQtHwB1Lh8WJyohYzghUkNENj/8QAGQEAAwEBAQAAAAAAAAAAAAAAAQIDAAQF/8QAKREAAgICAgEEAQQDAQAAAAAAAAECEQMhEjETBCJBUWEUocHwI0JxBf/aAAwDAQACEQMRAD8AWHVwgCc2WSeUfpFCjAeQsmQCCT89jeqEBQVF8ttrSbVlUYN5I00/k1y9vRFINYxsZO8STMEi2g3tWN9tJEm6iEJBgzBSk6De4HvWhrBuKcsCUi4I0jLMGOsW61Xh2FZ867eEQBpA8hYUqkorbG6NqyMoEwo6iIIAAvH386MYTi7ih3JVFsoUkHMJ+Qtb+TSu7iSDlCTuQTNh6iYtzrRh+KQNQUE3jWQI05Rvemjka6RNhPMpLgVmKikzfcTHLWJrofZ/tUssKL8ShUAjdO2lyedcvw+KA/VtaZ9N6tHFEpBB1VAkWInlsJFCHqJxfQrbOscJ7UF5ZSAmx1n9PM6x60Sw/aFlRKSsJIVlg2kjlOtcXwHHktpUkLKs4i4GnIcjWd5bqicqiBtmG/rpaasvVvpoC7OsdtO1SWUBtpau8WAQURZM/wBxMAmOR8q5zh+2WLbfCy6pagvNlMlJ+K0TGWFUFbZXGZV73i+un0NTL5SglUFAVA3OhP2qc80m7KU0dc4R2xxLjPeq7oDKSrYgyQJTJMaW1vRfs12kW8Fd6UzsUggeV964ngce2pK0JOXMJzGbRfUaW5601diW2nUqR+ZmTEy4few5gir4nyaFcpI66vijZUEBScw/TN4qzvc1retc24thAFBSJSd4vmjYmQf9UY7P8aK21qcsoEpQBqct5IJ3kAevKh6nIsUHZXDc5ArtAuHlmMozqAAGsqBK1H9IBEaSdqYuxHFQttaFCFoVHRSSBCup2ny50sdscWHUKSCQvPpzSdusK09KL8MwyW1qCiQPCv1IMjp8ItXm/wDnpznySO/1MkoUx7YemrA9pyFKzHEADZQ961niFrV7jxM8xZRhU8KyYpwK3oQccd6m1jRNz7iisbWzPIno2Fuvstet4jNcEHpUSqjyYvFHsV6PKvM1fE0bBRPNUCa8FfVkzbImvQa04doG50qWKUmQKHk3QfG6sxOKsfKgyVUXxy4bUekfagRcgTUc22j0PRLjFsWe0GIjEZnFZWk5RbUjVUe5rU87+MfcUyg92hKAnMMpjKRp/wDGhjXBTmU4pSXl5iUjMMokzPU03dk8f3Dag8lWcqmQARG2/nT5lwgpQ21olO5SbOJPDClwhpx0pAEZhdapAygAG86HkNqoGGmZBTl2PIfevuEYhkvnvQEjIoibpCrRoQQfi31NPnAOymEVhi5j8WGlLP5YC0zAsFGxJm4jod65JrdIzx+y0I6u8WvK3mUcswOQgUTeeKVn48+UeEJ5i/M6CiCUIwLqVpxYU2onMGVSuBZKiImMuqZBBis/DsZhksup/Dl11RlOdRCUoO4ykSZzWnSleFSWxJQbSrYHXjpIzISokaKtA0EAbmKHKbCnJPgAjSLRGgpr4P2KL6JdegiJSjLAgaEmZVzpb7TcBUyq68wA2IMD0AoRWNaRX9PKKuj1akQYClq1mNt5IEAQLVUxxLKYSkEZpGYgx8vtRn+nmBedWtjDqbLrotKQcqAPEZJhO3WtPFOwLzK//uFoQsknKmTa8H1jQaa6Cm8aJPGYEmxUoQI1TF9CYOutbOH4lVrJKTcBJkmNSeR6VgcwTq03ASAOdjbpppFEOx3CW1tYhzFudy0yEyoCVnMSAlKep/Vfl1EXiUloTjvRJLjeVSssIgi+5+n7ULxGEQ6kkLKSdBMj20AmBRrhDeVt95KUKbbEiSpRTJgSP7imecUILgJICVKcVGVCU2JJJjKBNradaRJp0iklUUZ+GcBzFUuQJgZRJ2vyB6UbwGBSyvvUqK3EpMDYTufIfPeoYJLjYOZvudZzpInqARrNuWuhqrFY1xlaysZSfjSRcZhYjb0vRcsiYlNroLDjyjIOYZYlRvaYOm9udH+BY5LzTikqyhshWZSTZQ+GYkERPLWk7s225iXMjYCz8cGyLn9X9om3OuhcJ4K/hxDjLeZYIdynwZL2F5zFWXqINSze6PubLeni07FzH4jxhclWVQST5En1mj54qsgKQQQochWHtK2gPqQQUd2yFQn4cyUSE5tEpyje5il3hfGgqFLkADUA+3sRfQ+lH0UpYt/A/qv8ml2OH/1hwapT7f5qrF8eWhOYoBA5CfvUMGA6gLQqx5iKAdqcUppaElRAUDJT7DrrXp/qk1o5ZejyxXJrRcjtsSbtJSCYB3+t4orw7FqxAzhaikGLEi4rmHEQpsggynz2Gm0jzmi/Z3jWIbbAKFJQ5dC1JVB5lJNlelLHLOrexfGuzoSnlJJyuKnz/eiGE448BE5o5i/yikcPyQrNeZF9Z8ulGGOIQCRa1ybW51o5vsXjsYxx9/m36g/vXzfaN/8A/mfQj70pYjiGgC0ibQQSdNbKqjD48wBCjKbEnLmI58rwI1ovOkBJj0O0jm6EHyJq5vtGYlTcTpCq55hcUpasiVRF48tRccyL+daE4l1EJsBP1O19PSp/qH9MJ0BfawSPyjHQ1eO07ZPiStPpNc/Zx8KOYaHr/OvlW4vhR6VSE+RnJjbjOOIdSUJB1Bk7j68qAcZxqG0DvAShashjaQb1PBiEmNJ/39qlj3UJbPeoK21+EwRAOtxqDuDVYK5I78brEaezvC2E4dzFKlTKAbj4l5ZkdEyMsak/NaxfanEJdUMUnugAO7aaslAMk3HxE2v0p77IcRw2IYXggktlCSC2RByK0WOeuvOvf/RsAJVldSn4SqxAO1UUoqT5kKv5OANYcNNLBKVZfECkzroCRabR6da+D77jaVNiYEFxdkgDQDa3So9ksYgtuNOplBOaRqDaDPpR0YtxaSGmQsoSFrKzaFAQRB0rjye2n9l4e/2/QooQmVS6FriU5QYBkanlRvsShPeIzEkJm9+SrRod6hjmGw6VAQYAVtJ/apcAJ71QICsomOpSYvqBCvkaW+SHiuEkN/Enn8zvcsBwd5Csp+ExEf8AjrSvxdbgcKFNIGUwSm/uZrfheJuoxC5EZjmhA2GhI0BtebUB4rxpxSnCtWYHeAN52HM1zxg1Po6ZtKO2Nn9PuFKAxb6FKSUFIQlE+IrGhIMpTzoPxvj2LSlbLiiRmIJKlKUnNaEkmMtiJ2oZ2Y4rimllxCgltQgoVdKgRFwPPWina7jC1toLjKUlKchIVIN5BAmQPPeuuKrZxSua10gxguL5mG0OrbQlnxC0LXIgpFoiblZN7CocGxbS0F9RQQgqG0TFsyVTz30pHc4kmcqCVBSRckWIGk8qauweUtvl0yCsG+qiUpJHLkY6GpzVq0HC3yqgl2NxAbGKfw7aXFT4W3PgVY7CBMG3tWzHYTDEqWhRbxZEBsJUlIWVDPlUmCkAkiJuCaEOcfZwziR3IWgGXEAx4bSJG41HlTkeEYbFKW/hiUKWiYO0gQBrqYJN9KEo+1Svr9y7ioz4tX/Agca4TGKaYzlZCVBsLBSMxkkeKQSo6KOsDpUcBhiopBSFrRCS25OXwwnKoSMxHnseVU8dwWI77vHvEhKyjMDIluxv76bg1dhuOuPPJSBMApzR4lkiJIjWJ+tMuk2TdXSC/Z/FuJxfhwrTYcVdKT4VqCiEhoEwkSASLgAFVhT9h2Q22448+oOLJMFQgm1h0AiI5mubqZceZGcXKPCo2Jkg22G3WiWH4e8cApxBEpBRlI8Sz3uWJ5QUx51DLBN2x4RS0hi4zwxpwd646o98iDeAICR8NxHnzoMxw5pBUlpSfFAUlSrgARHLQxEcqXcc6tthxrvlI/SsTIm0IvoNCSIv5U0dmeGYl5KxLasM+2DYjPmAEKCgJEgQZO+mtaMUtCOOwBwTFllbp7xIYQqPGq5B0ShIkqNjoNKr7WcCKltrhbaHUZ2iswFaGxJkajwxNxVfZ7hLb2IdSh3I9mCGtbxY2JvsNetU9qErwTqWFPhxcDOqVKCSDCkDNabAki1wBEVWONXaFbfHg38kuGDDhLjeIdSCuUlSW+8IUgfAFG0mbERcX2oyjss+MOHl3wrSRKVLWlREfF3av/bNwCBWLHcezocaVh0MpQpKVKSiF3MTB0VF7CixZw6eHoQ537iyS8RnV4UCyJgiZTBhUwTtNGU/gbwpP2sV3i7h221lByLH5a5md9q08O4g8/nCEBSEoJXrcbgE/qOnStWFVhkFtJadQ6RnDpclIBkeJJTAAEG3PUUZ4YhTeHGI/BIdAzZXHFqIhJOZRbTlABvCo1AmpVF9oXxb0K7stqWlYCXRKFJkeFQO3O4mR0opiGEkEJWTYBCoPxAyq3Py5CsKsUy+XFK8AXZsNz8RJkGTJIA8M60xuuOsMMDDuAqLYCh4QpDqlRKwddrR/d0oPGrv6JxwSAjOBKAFqzLWMoUBrMjbXyoxnBSkrEEkkjfkBPntS/xPimJ71DM5FGM2VWYEkwZnQmedooyyj81IfdSlJJSrKApQgSYnUnKR5mhOEr0xI4J29dF+Ge8QChlTmyhZFsx0E/er+IYsMN99lQ6kGCA5lGpEhUGbiLVTxxsoWUJw6lMrHhWoBJR+rMU5hAAEFR2oBgeONtLW6uHXBCQlc5AmIEJtm87C+ldWBN6bEljUX0OfAsb3jCHMuULlUTm3jXf4ag6Hml99h0F5vEeEtruUudRsLTNCMBxTFIbOIeSG0qKVNrcGVsyfhTOtth1plVxtbiTiGMQA0CO8EpUUKJAgJglWafCK7ItQdNosncUkBcZwhJXmxGIWnFEwVNHwt8h/yi1gRFV4vtPxPBLLLmIzRBSogKkbEEiTTVg+PJcCipH5QHxupSFEiQSUiwvb0PKpuFxSiC024BBT+XmASRaCCAAY0FBZ4ydNAli0fnHB4oJSofqNvTlTv2baVjPyWBdtrMSrQBASACNAeXkfRJ4twt3Cu928nKsXiQZE6yNrV1nsHxtvCcPChkzuypaovqRl8gBHvXHlkqVj4YNyEjieEeadLLiT3kjfUqiPeR71o4JK8RiHUpOQJLaTIFxlCddbIJI5TThxHi7Bcwzym87wBKBIyqyIUQTIv4otzpXwmHcSx+IWgNpWkhlsaQD4nCZvJnxG5ynaKSMvadMcfLJTeg08we4UELCVqIlZGkxeB00HQ8jS85wAYl7N3hDIPjXBmQYISDqdhtM7CmjgLrL2EfWUyvDOgpO6klGXfWFwT59axY3FhDc2gCEgWBPnv5+etqLVHR7ctt6X92Ace4hK1BICE5sqUjQAQP4fOtnaBKSlYUfCcqRzJkxHtNLAdU6+lJ3WB870W45Lrri5hloxm2kWMDck2HnTvtEMLXjnS03+wspZIUAef3jan7sbjSyy613S1l0KIISfCfAJn/qlQ8yK58+4Zm/7UUw/En3VBOZZ0EAkCJmLQAIB0rSTOXG0pDa6S1h32nihLj5BSkEEibXIkJExrVjWLfQ0F58jgQGkZLAIkSTsSQNaUeN44lWWE2EEZcpB3tzHO9S4A9iH15QVud2gqCdQAIBJm2UC/oOlLCKSbkUnO5pIb/6h4R1CcJmd7wOMZvhjLBBiAYvmGw+GgnD09ziGivw50oI8l6epFD35SmVHMSlRuSbheUQNvKp9pMSc+Guf/wAdudNQnpWe3QLr3MaOLcWUyiEKB7uG9dYJCgekI1pnw77qmMOhtSQoIWt3PoVlJKEDfwhHuBXI+FvZMSwuZJdlQJmAFRMHeJImnPthxhtxbTOHhLZTqNcsklZOsmTc0rhTSHjLlcjHj3WsQ++kKz948VJMGMsRmmNBrTj2Dfzl3DNuJQFJQhoqSSITmGdSbfFExImue4HEpAfcyrR3bKcmWB8SgkE7mZ86G8M40tAdQACHsoiJMpPhCTtr9KHisV5KYc4s+45xLJhlDvkvZW3EGJKFQDtv7yedM/GcQEuBooQ5ibd+sRHeOlKVZSdk2A6lRpPwDv4NSUeE4h0jNv3SBcJnTMo3MbRemLgHFwwt15aR3ajmKZJUPzEFJTOsQdeYppe5Gjaf5Le0GHLWIKltnM2G3ABosTuBvEz/ANan2exTi8SMQvMEOKVlUlBPhQIUQgTMaXnTpRZHajC43iDCiohJQpKgQU5iQISY1SCD6TzrHwx9l3D4lIcSy8l0tJcSNULyKKgmRH6hA2imnCNICySlI844lKH1PhZLKQDlU2pBAUpIhWZPikxcbeVW9puIpKe9StThcQkZYICUhJCrwJzT63oC86GRiUPOd8l5AQ0bkJVmkqUFR0IidKVE8ZUPy05VJBsb+u/OlcPhFG69zOyYTsyGsCzikuFIUQ6UFItaUBJAlJBiSalxBTakJUsXb8YVJCgYmyp+s0O4Zj0K4ez3uLXmcQPyVWbSgGBEjxWAIJPtFTxbgdSSgpKNCSRlE2EnqTPM7TXNmtS6J821pnnEMHhHsOnErbcW6FgqDasuZBJ8SiUmSI0kT60vZe+eUEJUEtQteYwdbeGD4jIgDWZ3o7wnFKbed7lpTjTZSHhsUpsopBMJSBNhJVfSsnaTH523O6Tk79xXigCUhPhiOQi3Sq7dWWg+EXQx9rOHtuYLvEPAJJn8yTtbOReSQLWiw2rJ2a7CnFYRDuJcSZIJURmUW0iwzzY6i4Noob2NbWlxWGRmWFKCUlaiG1eAqMxqQAee1EsHxV5eGU6gIWylRQ4hSfCPGpMpiCozb0ox0rSA03pvYQaeaexLnDyEoZaCVNKB8edQFipRIUnxmwExFZeKdhPwjYxBeUpQKc4TAAOmbmQJ01pdxuIexa+7QrKsJVlIBGUSSpc9APP4eVMfD8Hh/wARh3gpTsjvFNuqJgkGVkK1uoKjytan8rUdivC3dP8AJge7WNkd3+DOVKCpWVwKUb3JSRreRafKjzq1BtpeF8SVifzJMCAQAQRpJEbUS7WYBh5TTKYCnFFUtwFKAkGVRcdOlYu0nEHMMW8PhUZGmkwIhXKx1iKl5Yxbv4Fnaivyc1412hwbjyPym3PDC0qOYTvCjf1ojhMJwxaUpylA1ypWqATrrNI+H7NBQEONmTpCp9LUy8N7MgASVEdJBHkDSzlBLs0c6b2hrwfC+HN5dSB8OZxRA5xe3Klz+pHGmVLSlmO7baCUgWSLmP50NYu0PZ1xpsuMr7xAEmbGN6SMe6pVjcIHi8zoPSnwrluymWfHR1P+lHZtONwz+VwpheQ21zBJnXmKUeO4kFakgkpbJQOpSSDbzEU8/wBB+MsMYd8POhsFaSJsLZt/UUK4D2bbxDzzqyooD7mQAeFXjJzTyvHvV5uMFbE5ZJ+xdCHwlOTEJUr9ErPoLD3rbjMVnbbQD+gKP/ZV5PP/ACa2dqciFYlaAAFLyIi2kTA20n1rD2U4acXimWJyhcAnklI8UdcoPrQTv3MzbhDgvkHcZwhbbaSUkd5+ZPS4H++tHf6X8IL2KClWabKis72QQmP/AJKFdM7fdnWXnGU6JbRlASRYbD5UDY4Z3CHUMk3bzEwBYKEX6/Y1CXqLVLsEMaWSmc87bKb74pbAMEyqIJvTB2AytcP4g5OVxQCAT/bEwPMn5Cl3jzqVtspCQlaCoKIuVfDBJ1O9N3F8Kn8Myk+EHL8I18A1A1M/WjKXsUX8iwfvsTGU5hmUb5Z/84qjGMOOOSkSBYR5Val6GiIGpmwmIteJjN86a+wLKH23EmQoEXBjUch5fOqTlwXIm+hQwWCX3zQiFlQgbRzPTeiowDiQ4paDaSCNSlPgEckkq+VOPGMAjDNFxJUVAwkLvcgiOfXXasnAG/xOHW3lCUgZUwdTaTpodPekWZSjyHgqVij2heU+t1SEkJQBIFhlBiT7ChXDcMFuISoeGfF5b/IUxcK4e93bzmUZQkhRJuSAoGI3Bv1qrs1gFl1TeVMLSpMq1uBH296dTSVArlIHrWXXkKvJJJPoTHyin55hsNYY5Rm7tRNt869bcimDQ7sjwiUFTiU2WRCtDlsZToYINFsbiIXlyqyoA0NgkX5/8dKXyKVxXwNhvyKhGxDwacK0C4zAxYQQUki1qI8Ed79pwqJSM4MJRnEqGpgSDtaqeFNoexWR2zZkTpYAnrR3jHC2cImGkBWYfFmUDa1iBym1NySlx+TOXKX9/gXMWgSV2IA0yECNJE9TS/gcG44FFAJiAY1JUYSANSSRoKcuGcLGKUUKJSAkkkKJk2A+IDnPpRzhvZENNqS0spUqfzAPzZiAAr9CbmcoBM62oSzRi6ZOVWYeJFLKW04gkqbZQn8ODBkCTnUPhG0CTrpS7xnibuU5gGsq5S2iyUKFrDmI1Mk86ZeM9nlur8JkBvKk2klIsCCRc8+VL3E+zWLNg0pQ3Mi5uTvJvW8kJPsVaQe/p3xzFNJd7uFBYzKKhmIKZlVjKdbk2rxziKnAlOikocUDMznzRYi0SKzcO4UthhsLAQ4pLgUDBIlSSkmDawPuavS7+HCXFAZZlN5JyhQjoklQ9qm5+49iOK/T8mq/P2Xfil9+6hCoKUhOXqEpEjkfERPSreEcfLaX8IYMtpAMgBJC1KVeBrmF6EYXDvFxx5YyFy4zKJPl4VC2mtAXMWSh4gfERJubSqLnXQVeMbVHBkfHdDtw7tAMJ372QuZ2y22QrwnvLlVgdL33sKq4jxBTBYUhLgCFJBWp3MknL8ABFxp7Ul8GeUE90iAXYQoQJUCsGJ20BnpTTxniSXWEpg5g+VDlHiSPrPpTrFGtkJ55OWg5ju2ROb8MtaS2iVKOXwj9RTMkSfrFUcJ4qtxhtbi1FSsxJBj9RjTpSDjvDJzKhQGaN4kweYzAe00d4O5kw7YnYn3Jrh9Xj4w9oXmkPC3QEmBbpFvbTapqZOQ5p0vJNp2qTRKiNSVeV+lROKjwlBMz6ctYriJWAe0uO7jDqQCVJcSQb/DcGfLUUhcG4Y7iEvrQgryAFUbAkmeuhph7ecQC80RsgR0Mq+dvSs/9N8XCn2Yzd63AExe4mYOgJr0sS4YrLwTySUWUdlilSA2tWRsvDOv+1O/39YrsD+NaKfw+HhsZR4kQIGtrbjeuV8J4GtA7twXLsmDMpSLD1Jin7hDWVxSjsg36nSlzOMmtnTGMoKpdipxPssl0lpLikqHi8X7fKvsNw1zB4hl1rDKhMFSkrUq0wsRqJTP8tTHhXgVOGTeBE8p/eiXC8CtxablKBcqJMXNvpbzqayyS2Bx5M09u20rSwUkpzEEKTt19udAOJ45Cm0NhZQtRyOGI8KColQ5gyB522oj274mlKW0pPwiZ8qVsbxEPkK7skgAQi/hm4g3Am+96EYNq0DLLjK/wLPHMC2H1JbIUmZTfQKuUz0vTcOLMuMJSYC0LAAJkEAwDm2sL+dQxGCZSUlTKlAgeOJsdrfSiOEwzEQls9R3Vo6+sUJ5NK10cim0xGawRUcqkwAkhR1kyqDb09qu4Q6vDOlbQUIsRzHK0aGujJwtvAlMGJj5HntUW8GL+ETJmAKV+pvTQvJidjce/iRlKAoqsFZZv02m0T51bwnheLQIa8Am4gRPUHzp1U1lCQlAMbCAQf31q1AJk3B02HvS+fVJGsWcFwBwNraW4UpuIREGTfUA61c1wBUAJxCglIhIypmB1o2UXtJvfyt/urDBgmT5SJ8/lSeWQbF5jga0jKH1pEkiEiTNyelyd6Hv4VxIcbQlSybhRkk5gBO9pzRTituFTEGpYlvMZByGBcDX/AFTwytW2PCSi2zl3DOGLVig3B8JHeRqkGytdImKcuJcOWlASwAqCZzrI165TPlUcP2LSFl0vLClEzlgTOvzvW9rs+gf/ALHTsPH+1VnmTaaZudO4gjDcPxKD/wC0iRYHvNp5ZQaK4U4gTnDY8pPlUmuCpbM5lxyUswdZ2++9bMNgG1EFCBfQgn66m/0qUp8hG23bPW2XFEBIBJ0ABH83ra/wnEIGZTdtZBmPQaUc4Zh0IQQnUWJ+3QUVw6zFtayin2dKw62zivGFKzqUoGNJjXz9N6xcdCFYZkggFRUn0EmfpXdMaCUkKbS4CLpO9c47c4TDnKgNJS7EBCIJSCBp/adNKtCN1Xwdmf1XLGoV0BuG8LW/3fhgZQSSSEwADoCZt0pud7E4RTRWpWbw2DaQIEWEGZigPBW31OtJWFNMpIBE3UALCRqDpTg3xRptzIc7XhkSixjYGdR5CnlJ2cSSlsQm+zWGStDjffnIrME92B8zBqt7sohwgjvkBNxOT7G96fMdxNqQHYWlWjiDeeRG0W6aVXi8O2EhTaypJ2Oo3v6SfSlnlyJdk5QraObY/sOqwS9Nv1JIMzcWN7UN4vwLEBQShMpSIkGAdK6eg9Z66/Kpd16+lS88n2SaBLoJgx7mY+VZ8aV5Dl8J2OvXT960M5RtN9OXWf2q5SEwL2JkyL32ttXOnsNfJzLtnwtxttpayCZIURpNoHtNBuz/ABEsOFxI0THvT122fQWihKDl1naTsPKPnXPWCUFSCNY+U16mJ88fuKRbhJST2dB7MYwuNqcVus38gLe9MX45KGzIzLWdN42/30pU7EYxpGHUlZEhZVB3BgCOd5qjHcWLjhOXIlIgaA9ADHO9QlD3Ujrllclyl2HcMRLh1lUAEeWh9dKN8O4ir8QyygK7pCVlxRBACkpXvpEi1JfCVeFSjJAMm5kq2HXT5GtrbvdMO51OZnB+hWoBtmPLMTPkedCSQmOezNxbjHfFYCb+8JEjXqSKv7MpUFwNk7635EGl5IMkJtNjfUC/tNGeBPlK5zAQCTInTTcVaqjSJzlylYxcS4otplRtmCxoJkSZ196nwmX20upfcAVPhAECDBGnOlftLxFfcICjlzKJOXeAIketGuwuYMIkwVkq6xmP7VLMqhZCfY2pQdCSY3MfwV4U2gpuNgPeqwtQIEzc2Ou9WFZnkD19/n9K4hScZYnb63r1ZTa3n51W5ibiQTOvl9q+bdBnKPMExvTBPAf0hMEmx9fnVgZkgTbpr77V4hUFMSbW2rxtUSNItF59qBjTlTF9eusfaokDY3Nv4d6oK1KnQHrrr9K+SogeOD5a/wCL1jWTcbA+G23py5CpJsdP2+lZFvzpedROnL1tUyvTMQm0+en7itZkXKXOsjckz9KklyCmBvBtGlZnHSBBM3jzrTg2VqjWJ+I6eVvas2UhG2Hvw8qP9prU4QlIg/OgeNdcRlkEgASUi1AsZ2nSEqgyUqg9Jq0GpHXLQX41xVxpJGexNo100oTwdspUslBz5cxUT4pJ59BWBfF2cQUSoJVoRO+lF8C9kWgquCIJGh29NKamugafYUwbjhAlWe9lHUUX/CocRkcSFg8xVGA7lUoBHNJB+XpWvEJDLallUwDWSdlI0kInH+CllwKwil5grMpJX4Y5BJG8RVyeNlTagtC0lBzZSLq2soa6nXlQ5jtE264rMsJkxmuY9EjaiyOHIWBOMzDnAjznSmlGT7Od8b0RwmNQ5KkoUDyhI/8AK8Ve1eZUBe1/8VowvAsOgHO8hc/9RYciDNC3WFEw0QGx8KlTKudhpGlLGG9iNR+gBiuONJMBQNrZQY8v50oX/wCpDnEpITEda2L4G2DGojy31n5VaeEtk3by3jqdpilXjIbF/tJxQvM6XSZ8x/IoBjMHmSFJ+JI9xT45wxkYju3Egtd2R8UQT18qB8JwZRiUtrGiikg9QQPOZFdUZqMVRVJ1sNf0dw7bj60uICkqw6gUqFj+YP2pc7V4Y4XFPN3KUrMD/ibp+RFNP9Okd1je75NLGm3ekj5Gsf8AV0AYlKwPjbAnmUkj6RRUk8n/AEpJPx8hWZxqVCAqOlbhiDcjlAGw/wBUnr2q7D49YOs+dUeP6JKf2NCQImrA4bwYkQTQ3D4okAkC9RfeV+gR60lOwuUSXFczy2kJVncMpy7i41+Z8q6bgWUIQhOZPgSEg6WFjB865hwnDqQormF7Hlz9TRNt+VfmOE2NudjHpMH3pc0OSS+iEpWdBGJC7pUCT/ab+XL71rKVWga6Sf5NAcFg8gQptslRtbbf2iiuHDiT40LSozeD7206VwuO9AVml5cjKo35nb+TXzSiDv8AvrG1tK+w2AKj41Jj+0za+/Oda8xbSkHJEweciNj89aVhd9lrbgEmPPl5fvVqTIKoSOWtUMI2JMxqIt0vqa0qOXfn0PsNzWMiOGwylBWlr66Dz8zUCi8cuh36/wA2q9tsZVEk3vAHyqttPh6bA7aRtWC0VLSgnkdzzOlVrUlMAmSdjceX1+dW4lpJJJ56A2/Y1BCrDLFosf8AdqC2LZWJ0GhvM6cvWTUhxN1udSJv570B4xinAPAnKmdU3F6ypZxCk5sxI1AH3qqx/bDGbT0NY7QZpSTCiNFWmaF4/hSHyVvNttkpjMpUKMcik2ND+G8NfdJK0hMfqNj89IiiCOzzpT4l2Ot7E+m9MopPTOiORtbAmG7FBzMUuuJEeHKpKpPlEx1qQ4PxHCplC+/QNtFD3tR7hPDlMLzEykjadfWmJSzmO0GZMEE9AOfOs5yT+0UjJMRmu1ziCkusKQdpH3Fe4vti9iFhuICjATprbenxQG6JMagD5fyax4jCNFUKbSecj22orJ80PYm8P7AvNvZu9ZLUklJUQb3y6bdDTbwjA4dRU2fGQIOU2AA6XmZF+VSc4OyqBljmUlQjpb5GtGB4U20VBtJTNySSokjcmhLM2ZRSVG/CJZaSIEkCAoiFEcpAFbQw0vxBOusWnzjeshgiSNR6fMTVyXhukD0NKpth4IQzhZIAECb63IjrU2SSZlQN4g6dNb7UO/FQJSpRvEn/AB6j1reuBHdALJGtymLTeAbfyaSjgX2aTgkFSlBJUsxEmACNDqBpzmljtShaMQFqy5khJ8Okgk7CmnDuhV0JSlWhibc9RfbnRDAcAQRmX41E3ED/AH86rCVHTG2hd7JoUrEofcQWwUray5bECFAzzvHpXv8AUzhfeYcuCApsiJP9xgj6H0o5xllaEJynIEqH/IAQqJ5CbWnWhPapZUlGHKc63F2P6Zix/wCtwfIVX/ZNHRGP+KmcWeT00qAQZFjXU+1nYpsN/lABQAve/Oa5w43lJBFxE+c1148imtHJkxOD2G8Dw4HDocvdShfSxi3Oi2B7MPOCUInpMfWjf9Nn8jLgdUkXzpQoTINpvbUHXpThgZeOVKkghMwRfW+gj61zZMkoypGljViN/wCjcQpICkwZscw089IrZhOw6SqFW639TrfpTuttpJCFLkn/AJb78rVjx/EGWRlU5fkgnfa2nvUvJNm8SLcBhW2kBtoqOUawDPT5HWpfmrMFUaX/ALfQAJND2+2LQR8Cz5QJ8rzVTfa5EyGjJnVVj570PHJje0IHhalK8OY9VaTtYX9Kue4QtKZsozBI294+9Ckdr3LgNp9J/etCu1aiAO75aK+xFbwsHGB862JISqVRaOn29KiMMrMmQqbnN/hME+xqxztamCENAHSVH7AfevMBxnvlpSto8pSD7nl70Hha2KscS5OGIIAMSY301vVv4NZJkg9f9WE+VH2cOhUWBI269amnh/iJUYnUDc0iSKLGkAE8NVBhaTO86D0H1rDisKtHhO+43500Hh6AYzq1mNufSqcRhyASkkk+Ug89dOlZoEsSYuKw0Cwvyj00rThcKTeIkaiBuf3+tFcK6BbKfONPPzrYhKFJJCSSNpifnQBHChfF5G25n7H022rUloRluQBrFp2nqLUUDZj4Sg6gG5HqDBrxeFETm9/9WNa0UWOjAuJgpTG5HPny/hqDraFRlASRpOX5HzrWnCqtdBjnr9KvODSSDAPkd/I/ejo1fgGpZJvcmZ8or1k/qMkkbkW9rTWt7BADTLfWR8+dZxglECCDz1npp+9EKPO+IVEG99D9ftU2H1C6gFRcZd/bX51QylxNlC8ydY9KtfUkJSTfoBB8/wCGhSDsi1j1TdMDYG0a86IJWTcKSPK9YWVtq3nlJr1lpN4jXka1BToS2nlqSBlTe5JiwPIR0rbhuFgpStxsLgwocvIzaj6WkAD4YFhIk89a9xWMISAgxJ2H8ilumJHGomdJSAAGVJtuEjlAgkK06bVaccJ1UkzGlvaN68ErgpQJiJ1J53OoqtbWUEKN4tlAsZtajY6jsHdocanv0NZs4X4PDEyJUpX/AFT4RPnVXEME537C0JlplBJVqQSCB7jahvFGkh4hLag8kFHekmEo1UUpmFKIJvAvHnR9/iYQ3lTkRG6gfSYGvlVm6WjqyJRSV/kz4rGZiASIjSuU9rEhDpUNFWNt/flT+y8hayiZWNLRagXbLhmZsxr+2lNglxlslmSnC0ZOy2NMEFxCCCCFLQDYgWFjyo5xPj5mEPuLUBYoTA6gRBpJ4Y2qLmOkURQlMxJJ5DWulwV2cUpNm17Hg+JYUSesX/nlVBxSlRpH851SCAYUnTnNTOHBPSjSE2aW8TMDRXMVtThwLmSawNJKR4QT9K1YcqUq5EbxP3rMxsSeRPkK0NJRaXI6QaoS3aAKpU0bmNrXoBNMBagnNPiAHh/xPtNPPZvA93nkyFEZR+qBPOkPBYrIpKin4SD5/eumcGdQ6jvgmMwva4iajlbKY6NWHSoExmA/ukWnpf586tzLMwVCNSRrPLrb0qQ8O/rVL2IypMAE7AmNa5yrPfxyUiFqlWg/uny5+WtTeeV8SUlSQLmNPIRWdtQXBWm+t4sfXWvC+tI8Fzvrf5/aiq+RXZRmLlhadQP2IvyqzCtSSARI5iLbTWZ0ubtqCzoQdhzi31qlWJcQUKdITnVEE3PS/SllFPoynTC7jqk2BOtxNRW5IBjKJvcH/VUcNxqVrUFphNsikm19vv8A6oypoBQi0iJ/zScWOppmBGVUDKPMz8ql3YSSAdbeVacRhlKgyPbWq3UhIAvbp+9CqGTJIVsSP5ppVKXMqoMCd9vWvEsyDJn0v7aVJC4gC/ORtWsxN+PM7QRWNzDIWIWBfUbH2rY9goJUCL9aoUsq8KtucU3L7BRSvh8ABIRA956RXiXgLAR6fsa094r+4DzH8tUvxJAAMGOtMpIHFim29fWx21jy+la8LK1jMkKMRJmIHyFQbwqZsqL8/l0re6kAA54A1vy2pKZtEQ6lAgRCRyMemntWJ3EBRlConUeXKqQ5mlISVJJnXXreYq5rDpGUKOo1GvtWZogfjvD3HVBZWEoTcquSVSCAIPhFr+w0NJruEdd+Fp0AE3Ocg3Og2rrTWFVsUgcomf5rV6sSkFKb3FwevOqwm0ab5dnJcNwLEyHGmlyNyIvbmeVOT3A1OsGQArLME6HcWpsEAWAHkf5NYcdh8yCIJPMGD7itOdlMMXtfAmYXsU04mc6pIzACPXzvQdzFhod2wMtoUsphZvsrUeXnRrtDxRGHa7tlY7xFviuJ1A+ck0o8Lw6nlpQkjMomAT661fGm9yIZqi6Rt4PwpeIdyNxIEqUTEdTTLi+xkIgLK3ReIhMdDzor2e7OjDwrVw/EdvT/ADRt8zmAMQLzr1MC9LPK70Koa2c6f4S+wE5mVSToCDbnIr5jAuEiEKOa3wmB52p5dwq1ZYVeOs6XkCtmAdUlBCgrw859wd/tW8zNwQgu8MfmEtrEbhJj0tWnDcCxBBzDLe2fU+1/lXQ28RmjLpz9doqLjIBJBv15Rt9TQeWRvGhPwvZ0pGZxSCBoBPtpRnh/FVpytgJyiwgcuX3mr8Vw2PHAUdTKtzvGlVMMAplqRl1EROsmfvvUpSkxXGnoMfi0AHNAPXW5jeqyhCo8J1kRtQoMuOHMkSBqCb+ttdKKYNpITcQonTW/nasUTbNCiFbnwzb9/avGkyk3m/0rEnGoUvurZoPhkTtM1d3gQIEEDS1GhjYhy1vFfbbrepuOhQjQ7yRoduVBcXj3jGVISNVGRMbAW/aiWDelKSv4iNxfy5dJ3rWLdnrOCSrUBWW6ZToeYqWF4eVDNnJMyMpgADQGZvVqtDBsRyr5pakifed6waNOEw5HxH01+cD2qbmFmSY6a1mZ4omYUCCNyLX5HevXuLALy5Sf+t/flQ0C6KS6kEi6R0qzDwswlOWNSNxUcW0XIDYTIEwqR6WoZjuKrZUGmwCpN3NSJMW6AfU0cWPk99AyZVFbDLqVzAy+QVfprah2KZIuoZRzOnytVDnHWjBdaWlUajS3I2rXj+JFbZDUEkRmVp8xc7eddUsEZdHOvU1eyeHCQJBnqkz/AD0qtVtlemlLOBPiIccU2RpaJ/z0860vcccQcqXAscyL+tS/TfCMvWLjyaPEKQkAWvrECTNWpEEQevSh74iQNL2r5byguAbSBHSudM7aCTZEQkRHlp5m9etEZYi0wLmefK+9Uq5/zWiKBAtTAJNj+0ET9hUHXiAokgBIub6C/KZOkVNoyFSSbnflWfiDhS62EmLE/SiA8/FgXym+xSZI3MRMUJ469jMQju8K2GEHVx0wfRKcxHqBTCpAkfzY1kSYUmNxJ+fOslsd5HVIS8F/TsC7jmdR1iQAY9zc60y4Lg7GF/TlBgA3nY6i4qh7HOd42M1ikk2GoNtq3PJzLQFTEncjQTeNfWmcm+2S4pGlp5A8KSZiRmM67kn6V8sLBzSkyf4P5yqtxNk9DV+KEIJGxEUljUeuYUKgqtBjlPnF96+8bcyE5B8OSSYg3NuQFWBZieetBcJill4So/BPrWoV9hN3EK1YCZ1MyJ6edY0451SohJMwE2zAwdjHWa0pEKzblJPrArFhVkpMnn9qxjYnEBM5gQomdTAM6adTVjbqkAG0Tedb3131odjWwkDLbXc8xzrW2o5Uq3M38rfSiatm1nE+IiLzfUSfTX1r5xSspWQDBsLkjYACKo4QqUlRuck+v21r0IC1LCpMXFzzFagmNnDj8Sp3ukhahClGZAFgIkiT/ijQb35akftUGExmHMmZv9a+cMTHKsBGd9wiQnkSRaTptNfM4hZsEkki8iLe+utTaGo5adNR9K0s6xsJj/dFGLmkgwqIPLTTppUMW78KbwTttAJ1tyrLhVnM4JsFQPKE/ua3tmQQf5asFHgIsCZ6VW5hb2CdhpBA5SNam2rXzHzq/DLMqHKgzUe8Ow5SJUQf7TvM63oQ7whC3CpoqbcufFdJJ1tfn7Gq+LcRcRilJSshMpEWiIHPzpg/DpUQoiSND5V2xioqjklWR/8ABQ4zw/EpSO8WFJn9JMAxGkDamHs0tHcJSg+IfF5ny25V52ndIw6oMSoA+RNIalGxm86+lMrOfJKOGV9s6C6gOEoebCtACAd952H8PUbjeyqCZQco5KJ+tYuz3FnlSlSyQE7xPvE1v4WO/QC6SowNzvM6eQplGxnKDScldn//2Q==">
            <a:extLst>
              <a:ext uri="{FF2B5EF4-FFF2-40B4-BE49-F238E27FC236}">
                <a16:creationId xmlns:a16="http://schemas.microsoft.com/office/drawing/2014/main" id="{724B42DE-26ED-482B-B58E-81D64BA01D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658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1270" name="AutoShape 333" descr="data:image/jpeg;base64,/9j/4AAQSkZJRgABAQAAAQABAAD/2wCEAAkGBxQTEhUUExQWFRUXGCIbGRgYGR0gHBwcHR4cHx0cHxwcHiggGh4lHhwcITEhJSkrLi4uHh8zODMsNygtLisBCgoKDg0OGxAQGywmICQsLCwsLCwsLCwsLCwsLCwsLCwsLCwsLCwsLCwsLCwsLCwsLCwsLCwsLCwsLCwsLCwsLP/AABEIALsBDQMBIgACEQEDEQH/xAAcAAACAwEBAQEAAAAAAAAAAAAFBgIDBAcBAAj/xAA+EAABAwIEAwYEBQQCAQMFAAABAgMRACEEEjFBBVFhBhMicYGRMqGxwRQjQtHwB1Lh8WJyohYzghUkNENj/8QAGQEAAwEBAQAAAAAAAAAAAAAAAQIDAAQF/8QAKREAAgICAgEEAQQDAQAAAAAAAAECEQMhEjETBCJBUWEUocHwI0JxBf/aAAwDAQACEQMRAD8AWHVwgCc2WSeUfpFCjAeQsmQCCT89jeqEBQVF8ttrSbVlUYN5I00/k1y9vRFINYxsZO8STMEi2g3tWN9tJEm6iEJBgzBSk6De4HvWhrBuKcsCUi4I0jLMGOsW61Xh2FZ867eEQBpA8hYUqkorbG6NqyMoEwo6iIIAAvH386MYTi7ih3JVFsoUkHMJ+Qtb+TSu7iSDlCTuQTNh6iYtzrRh+KQNQUE3jWQI05Rvemjka6RNhPMpLgVmKikzfcTHLWJrofZ/tUssKL8ShUAjdO2lyedcvw+KA/VtaZ9N6tHFEpBB1VAkWInlsJFCHqJxfQrbOscJ7UF5ZSAmx1n9PM6x60Sw/aFlRKSsJIVlg2kjlOtcXwHHktpUkLKs4i4GnIcjWd5bqicqiBtmG/rpaasvVvpoC7OsdtO1SWUBtpau8WAQURZM/wBxMAmOR8q5zh+2WLbfCy6pagvNlMlJ+K0TGWFUFbZXGZV73i+un0NTL5SglUFAVA3OhP2qc80m7KU0dc4R2xxLjPeq7oDKSrYgyQJTJMaW1vRfs12kW8Fd6UzsUggeV964ngce2pK0JOXMJzGbRfUaW5601diW2nUqR+ZmTEy4few5gir4nyaFcpI66vijZUEBScw/TN4qzvc1retc24thAFBSJSd4vmjYmQf9UY7P8aK21qcsoEpQBqct5IJ3kAevKh6nIsUHZXDc5ArtAuHlmMozqAAGsqBK1H9IBEaSdqYuxHFQttaFCFoVHRSSBCup2ny50sdscWHUKSCQvPpzSdusK09KL8MwyW1qCiQPCv1IMjp8ItXm/wDnpznySO/1MkoUx7YemrA9pyFKzHEADZQ961niFrV7jxM8xZRhU8KyYpwK3oQccd6m1jRNz7iisbWzPIno2Fuvstet4jNcEHpUSqjyYvFHsV6PKvM1fE0bBRPNUCa8FfVkzbImvQa04doG50qWKUmQKHk3QfG6sxOKsfKgyVUXxy4bUekfagRcgTUc22j0PRLjFsWe0GIjEZnFZWk5RbUjVUe5rU87+MfcUyg92hKAnMMpjKRp/wDGhjXBTmU4pSXl5iUjMMokzPU03dk8f3Dag8lWcqmQARG2/nT5lwgpQ21olO5SbOJPDClwhpx0pAEZhdapAygAG86HkNqoGGmZBTl2PIfevuEYhkvnvQEjIoibpCrRoQQfi31NPnAOymEVhi5j8WGlLP5YC0zAsFGxJm4jod65JrdIzx+y0I6u8WvK3mUcswOQgUTeeKVn48+UeEJ5i/M6CiCUIwLqVpxYU2onMGVSuBZKiImMuqZBBis/DsZhksup/Dl11RlOdRCUoO4ykSZzWnSleFSWxJQbSrYHXjpIzISokaKtA0EAbmKHKbCnJPgAjSLRGgpr4P2KL6JdegiJSjLAgaEmZVzpb7TcBUyq68wA2IMD0AoRWNaRX9PKKuj1akQYClq1mNt5IEAQLVUxxLKYSkEZpGYgx8vtRn+nmBedWtjDqbLrotKQcqAPEZJhO3WtPFOwLzK//uFoQsknKmTa8H1jQaa6Cm8aJPGYEmxUoQI1TF9CYOutbOH4lVrJKTcBJkmNSeR6VgcwTq03ASAOdjbpppFEOx3CW1tYhzFudy0yEyoCVnMSAlKep/Vfl1EXiUloTjvRJLjeVSssIgi+5+n7ULxGEQ6kkLKSdBMj20AmBRrhDeVt95KUKbbEiSpRTJgSP7imecUILgJICVKcVGVCU2JJJjKBNradaRJp0iklUUZ+GcBzFUuQJgZRJ2vyB6UbwGBSyvvUqK3EpMDYTufIfPeoYJLjYOZvudZzpInqARrNuWuhqrFY1xlaysZSfjSRcZhYjb0vRcsiYlNroLDjyjIOYZYlRvaYOm9udH+BY5LzTikqyhshWZSTZQ+GYkERPLWk7s225iXMjYCz8cGyLn9X9om3OuhcJ4K/hxDjLeZYIdynwZL2F5zFWXqINSze6PubLeni07FzH4jxhclWVQST5En1mj54qsgKQQQochWHtK2gPqQQUd2yFQn4cyUSE5tEpyje5il3hfGgqFLkADUA+3sRfQ+lH0UpYt/A/qv8ml2OH/1hwapT7f5qrF8eWhOYoBA5CfvUMGA6gLQqx5iKAdqcUppaElRAUDJT7DrrXp/qk1o5ZejyxXJrRcjtsSbtJSCYB3+t4orw7FqxAzhaikGLEi4rmHEQpsggynz2Gm0jzmi/Z3jWIbbAKFJQ5dC1JVB5lJNlelLHLOrexfGuzoSnlJJyuKnz/eiGE448BE5o5i/yikcPyQrNeZF9Z8ulGGOIQCRa1ybW51o5vsXjsYxx9/m36g/vXzfaN/8A/mfQj70pYjiGgC0ibQQSdNbKqjD48wBCjKbEnLmI58rwI1ovOkBJj0O0jm6EHyJq5vtGYlTcTpCq55hcUpasiVRF48tRccyL+daE4l1EJsBP1O19PSp/qH9MJ0BfawSPyjHQ1eO07ZPiStPpNc/Zx8KOYaHr/OvlW4vhR6VSE+RnJjbjOOIdSUJB1Bk7j68qAcZxqG0DvAShashjaQb1PBiEmNJ/39qlj3UJbPeoK21+EwRAOtxqDuDVYK5I78brEaezvC2E4dzFKlTKAbj4l5ZkdEyMsak/NaxfanEJdUMUnugAO7aaslAMk3HxE2v0p77IcRw2IYXggktlCSC2RByK0WOeuvOvf/RsAJVldSn4SqxAO1UUoqT5kKv5OANYcNNLBKVZfECkzroCRabR6da+D77jaVNiYEFxdkgDQDa3So9ksYgtuNOplBOaRqDaDPpR0YtxaSGmQsoSFrKzaFAQRB0rjye2n9l4e/2/QooQmVS6FriU5QYBkanlRvsShPeIzEkJm9+SrRod6hjmGw6VAQYAVtJ/apcAJ71QICsomOpSYvqBCvkaW+SHiuEkN/Enn8zvcsBwd5Csp+ExEf8AjrSvxdbgcKFNIGUwSm/uZrfheJuoxC5EZjmhA2GhI0BtebUB4rxpxSnCtWYHeAN52HM1zxg1Po6ZtKO2Nn9PuFKAxb6FKSUFIQlE+IrGhIMpTzoPxvj2LSlbLiiRmIJKlKUnNaEkmMtiJ2oZ2Y4rimllxCgltQgoVdKgRFwPPWina7jC1toLjKUlKchIVIN5BAmQPPeuuKrZxSua10gxguL5mG0OrbQlnxC0LXIgpFoiblZN7CocGxbS0F9RQQgqG0TFsyVTz30pHc4kmcqCVBSRckWIGk8qauweUtvl0yCsG+qiUpJHLkY6GpzVq0HC3yqgl2NxAbGKfw7aXFT4W3PgVY7CBMG3tWzHYTDEqWhRbxZEBsJUlIWVDPlUmCkAkiJuCaEOcfZwziR3IWgGXEAx4bSJG41HlTkeEYbFKW/hiUKWiYO0gQBrqYJN9KEo+1Svr9y7ioz4tX/Agca4TGKaYzlZCVBsLBSMxkkeKQSo6KOsDpUcBhiopBSFrRCS25OXwwnKoSMxHnseVU8dwWI77vHvEhKyjMDIluxv76bg1dhuOuPPJSBMApzR4lkiJIjWJ+tMuk2TdXSC/Z/FuJxfhwrTYcVdKT4VqCiEhoEwkSASLgAFVhT9h2Q22448+oOLJMFQgm1h0AiI5mubqZceZGcXKPCo2Jkg22G3WiWH4e8cApxBEpBRlI8Sz3uWJ5QUx51DLBN2x4RS0hi4zwxpwd646o98iDeAICR8NxHnzoMxw5pBUlpSfFAUlSrgARHLQxEcqXcc6tthxrvlI/SsTIm0IvoNCSIv5U0dmeGYl5KxLasM+2DYjPmAEKCgJEgQZO+mtaMUtCOOwBwTFllbp7xIYQqPGq5B0ShIkqNjoNKr7WcCKltrhbaHUZ2iswFaGxJkajwxNxVfZ7hLb2IdSh3I9mCGtbxY2JvsNetU9qErwTqWFPhxcDOqVKCSDCkDNabAki1wBEVWONXaFbfHg38kuGDDhLjeIdSCuUlSW+8IUgfAFG0mbERcX2oyjss+MOHl3wrSRKVLWlREfF3av/bNwCBWLHcezocaVh0MpQpKVKSiF3MTB0VF7CixZw6eHoQ537iyS8RnV4UCyJgiZTBhUwTtNGU/gbwpP2sV3i7h221lByLH5a5md9q08O4g8/nCEBSEoJXrcbgE/qOnStWFVhkFtJadQ6RnDpclIBkeJJTAAEG3PUUZ4YhTeHGI/BIdAzZXHFqIhJOZRbTlABvCo1AmpVF9oXxb0K7stqWlYCXRKFJkeFQO3O4mR0opiGEkEJWTYBCoPxAyq3Py5CsKsUy+XFK8AXZsNz8RJkGTJIA8M60xuuOsMMDDuAqLYCh4QpDqlRKwddrR/d0oPGrv6JxwSAjOBKAFqzLWMoUBrMjbXyoxnBSkrEEkkjfkBPntS/xPimJ71DM5FGM2VWYEkwZnQmedooyyj81IfdSlJJSrKApQgSYnUnKR5mhOEr0xI4J29dF+Ge8QChlTmyhZFsx0E/er+IYsMN99lQ6kGCA5lGpEhUGbiLVTxxsoWUJw6lMrHhWoBJR+rMU5hAAEFR2oBgeONtLW6uHXBCQlc5AmIEJtm87C+ldWBN6bEljUX0OfAsb3jCHMuULlUTm3jXf4ag6Hml99h0F5vEeEtruUudRsLTNCMBxTFIbOIeSG0qKVNrcGVsyfhTOtth1plVxtbiTiGMQA0CO8EpUUKJAgJglWafCK7ItQdNosncUkBcZwhJXmxGIWnFEwVNHwt8h/yi1gRFV4vtPxPBLLLmIzRBSogKkbEEiTTVg+PJcCipH5QHxupSFEiQSUiwvb0PKpuFxSiC024BBT+XmASRaCCAAY0FBZ4ydNAli0fnHB4oJSofqNvTlTv2baVjPyWBdtrMSrQBASACNAeXkfRJ4twt3Cu928nKsXiQZE6yNrV1nsHxtvCcPChkzuypaovqRl8gBHvXHlkqVj4YNyEjieEeadLLiT3kjfUqiPeR71o4JK8RiHUpOQJLaTIFxlCddbIJI5TThxHi7Bcwzym87wBKBIyqyIUQTIv4otzpXwmHcSx+IWgNpWkhlsaQD4nCZvJnxG5ynaKSMvadMcfLJTeg08we4UELCVqIlZGkxeB00HQ8jS85wAYl7N3hDIPjXBmQYISDqdhtM7CmjgLrL2EfWUyvDOgpO6klGXfWFwT59axY3FhDc2gCEgWBPnv5+etqLVHR7ctt6X92Ace4hK1BICE5sqUjQAQP4fOtnaBKSlYUfCcqRzJkxHtNLAdU6+lJ3WB870W45Lrri5hloxm2kWMDck2HnTvtEMLXjnS03+wspZIUAef3jan7sbjSyy613S1l0KIISfCfAJn/qlQ8yK58+4Zm/7UUw/En3VBOZZ0EAkCJmLQAIB0rSTOXG0pDa6S1h32nihLj5BSkEEibXIkJExrVjWLfQ0F58jgQGkZLAIkSTsSQNaUeN44lWWE2EEZcpB3tzHO9S4A9iH15QVud2gqCdQAIBJm2UC/oOlLCKSbkUnO5pIb/6h4R1CcJmd7wOMZvhjLBBiAYvmGw+GgnD09ziGivw50oI8l6epFD35SmVHMSlRuSbheUQNvKp9pMSc+Guf/wAdudNQnpWe3QLr3MaOLcWUyiEKB7uG9dYJCgekI1pnw77qmMOhtSQoIWt3PoVlJKEDfwhHuBXI+FvZMSwuZJdlQJmAFRMHeJImnPthxhtxbTOHhLZTqNcsklZOsmTc0rhTSHjLlcjHj3WsQ++kKz948VJMGMsRmmNBrTj2Dfzl3DNuJQFJQhoqSSITmGdSbfFExImue4HEpAfcyrR3bKcmWB8SgkE7mZ86G8M40tAdQACHsoiJMpPhCTtr9KHisV5KYc4s+45xLJhlDvkvZW3EGJKFQDtv7yedM/GcQEuBooQ5ibd+sRHeOlKVZSdk2A6lRpPwDv4NSUeE4h0jNv3SBcJnTMo3MbRemLgHFwwt15aR3ajmKZJUPzEFJTOsQdeYppe5Gjaf5Le0GHLWIKltnM2G3ABosTuBvEz/ANan2exTi8SMQvMEOKVlUlBPhQIUQgTMaXnTpRZHajC43iDCiohJQpKgQU5iQISY1SCD6TzrHwx9l3D4lIcSy8l0tJcSNULyKKgmRH6hA2imnCNICySlI844lKH1PhZLKQDlU2pBAUpIhWZPikxcbeVW9puIpKe9StThcQkZYICUhJCrwJzT63oC86GRiUPOd8l5AQ0bkJVmkqUFR0IidKVE8ZUPy05VJBsb+u/OlcPhFG69zOyYTsyGsCzikuFIUQ6UFItaUBJAlJBiSalxBTakJUsXb8YVJCgYmyp+s0O4Zj0K4ez3uLXmcQPyVWbSgGBEjxWAIJPtFTxbgdSSgpKNCSRlE2EnqTPM7TXNmtS6J821pnnEMHhHsOnErbcW6FgqDasuZBJ8SiUmSI0kT60vZe+eUEJUEtQteYwdbeGD4jIgDWZ3o7wnFKbed7lpTjTZSHhsUpsopBMJSBNhJVfSsnaTH523O6Tk79xXigCUhPhiOQi3Sq7dWWg+EXQx9rOHtuYLvEPAJJn8yTtbOReSQLWiw2rJ2a7CnFYRDuJcSZIJURmUW0iwzzY6i4Noob2NbWlxWGRmWFKCUlaiG1eAqMxqQAee1EsHxV5eGU6gIWylRQ4hSfCPGpMpiCozb0ox0rSA03pvYQaeaexLnDyEoZaCVNKB8edQFipRIUnxmwExFZeKdhPwjYxBeUpQKc4TAAOmbmQJ01pdxuIexa+7QrKsJVlIBGUSSpc9APP4eVMfD8Hh/wARh3gpTsjvFNuqJgkGVkK1uoKjytan8rUdivC3dP8AJge7WNkd3+DOVKCpWVwKUb3JSRreRafKjzq1BtpeF8SVifzJMCAQAQRpJEbUS7WYBh5TTKYCnFFUtwFKAkGVRcdOlYu0nEHMMW8PhUZGmkwIhXKx1iKl5Yxbv4Fnaivyc1412hwbjyPym3PDC0qOYTvCjf1ojhMJwxaUpylA1ypWqATrrNI+H7NBQEONmTpCp9LUy8N7MgASVEdJBHkDSzlBLs0c6b2hrwfC+HN5dSB8OZxRA5xe3Klz+pHGmVLSlmO7baCUgWSLmP50NYu0PZ1xpsuMr7xAEmbGN6SMe6pVjcIHi8zoPSnwrluymWfHR1P+lHZtONwz+VwpheQ21zBJnXmKUeO4kFakgkpbJQOpSSDbzEU8/wBB+MsMYd8POhsFaSJsLZt/UUK4D2bbxDzzqyooD7mQAeFXjJzTyvHvV5uMFbE5ZJ+xdCHwlOTEJUr9ErPoLD3rbjMVnbbQD+gKP/ZV5PP/ACa2dqciFYlaAAFLyIi2kTA20n1rD2U4acXimWJyhcAnklI8UdcoPrQTv3MzbhDgvkHcZwhbbaSUkd5+ZPS4H++tHf6X8IL2KClWabKis72QQmP/AJKFdM7fdnWXnGU6JbRlASRYbD5UDY4Z3CHUMk3bzEwBYKEX6/Y1CXqLVLsEMaWSmc87bKb74pbAMEyqIJvTB2AytcP4g5OVxQCAT/bEwPMn5Cl3jzqVtspCQlaCoKIuVfDBJ1O9N3F8Kn8Myk+EHL8I18A1A1M/WjKXsUX8iwfvsTGU5hmUb5Z/84qjGMOOOSkSBYR5Val6GiIGpmwmIteJjN86a+wLKH23EmQoEXBjUch5fOqTlwXIm+hQwWCX3zQiFlQgbRzPTeiowDiQ4paDaSCNSlPgEckkq+VOPGMAjDNFxJUVAwkLvcgiOfXXasnAG/xOHW3lCUgZUwdTaTpodPekWZSjyHgqVij2heU+t1SEkJQBIFhlBiT7ChXDcMFuISoeGfF5b/IUxcK4e93bzmUZQkhRJuSAoGI3Bv1qrs1gFl1TeVMLSpMq1uBH296dTSVArlIHrWXXkKvJJJPoTHyin55hsNYY5Rm7tRNt869bcimDQ7sjwiUFTiU2WRCtDlsZToYINFsbiIXlyqyoA0NgkX5/8dKXyKVxXwNhvyKhGxDwacK0C4zAxYQQUki1qI8Ed79pwqJSM4MJRnEqGpgSDtaqeFNoexWR2zZkTpYAnrR3jHC2cImGkBWYfFmUDa1iBym1NySlx+TOXKX9/gXMWgSV2IA0yECNJE9TS/gcG44FFAJiAY1JUYSANSSRoKcuGcLGKUUKJSAkkkKJk2A+IDnPpRzhvZENNqS0spUqfzAPzZiAAr9CbmcoBM62oSzRi6ZOVWYeJFLKW04gkqbZQn8ODBkCTnUPhG0CTrpS7xnibuU5gGsq5S2iyUKFrDmI1Mk86ZeM9nlur8JkBvKk2klIsCCRc8+VL3E+zWLNg0pQ3Mi5uTvJvW8kJPsVaQe/p3xzFNJd7uFBYzKKhmIKZlVjKdbk2rxziKnAlOikocUDMznzRYi0SKzcO4UthhsLAQ4pLgUDBIlSSkmDawPuavS7+HCXFAZZlN5JyhQjoklQ9qm5+49iOK/T8mq/P2Xfil9+6hCoKUhOXqEpEjkfERPSreEcfLaX8IYMtpAMgBJC1KVeBrmF6EYXDvFxx5YyFy4zKJPl4VC2mtAXMWSh4gfERJubSqLnXQVeMbVHBkfHdDtw7tAMJ372QuZ2y22QrwnvLlVgdL33sKq4jxBTBYUhLgCFJBWp3MknL8ABFxp7Ul8GeUE90iAXYQoQJUCsGJ20BnpTTxniSXWEpg5g+VDlHiSPrPpTrFGtkJ55OWg5ju2ROb8MtaS2iVKOXwj9RTMkSfrFUcJ4qtxhtbi1FSsxJBj9RjTpSDjvDJzKhQGaN4kweYzAe00d4O5kw7YnYn3Jrh9Xj4w9oXmkPC3QEmBbpFvbTapqZOQ5p0vJNp2qTRKiNSVeV+lROKjwlBMz6ctYriJWAe0uO7jDqQCVJcSQb/DcGfLUUhcG4Y7iEvrQgryAFUbAkmeuhph7ecQC80RsgR0Mq+dvSs/9N8XCn2Yzd63AExe4mYOgJr0sS4YrLwTySUWUdlilSA2tWRsvDOv+1O/39YrsD+NaKfw+HhsZR4kQIGtrbjeuV8J4GtA7twXLsmDMpSLD1Jin7hDWVxSjsg36nSlzOMmtnTGMoKpdipxPssl0lpLikqHi8X7fKvsNw1zB4hl1rDKhMFSkrUq0wsRqJTP8tTHhXgVOGTeBE8p/eiXC8CtxablKBcqJMXNvpbzqayyS2Bx5M09u20rSwUkpzEEKTt19udAOJ45Cm0NhZQtRyOGI8KColQ5gyB522oj274mlKW0pPwiZ8qVsbxEPkK7skgAQi/hm4g3Am+96EYNq0DLLjK/wLPHMC2H1JbIUmZTfQKuUz0vTcOLMuMJSYC0LAAJkEAwDm2sL+dQxGCZSUlTKlAgeOJsdrfSiOEwzEQls9R3Vo6+sUJ5NK10cim0xGawRUcqkwAkhR1kyqDb09qu4Q6vDOlbQUIsRzHK0aGujJwtvAlMGJj5HntUW8GL+ETJmAKV+pvTQvJidjce/iRlKAoqsFZZv02m0T51bwnheLQIa8Am4gRPUHzp1U1lCQlAMbCAQf31q1AJk3B02HvS+fVJGsWcFwBwNraW4UpuIREGTfUA61c1wBUAJxCglIhIypmB1o2UXtJvfyt/urDBgmT5SJ8/lSeWQbF5jga0jKH1pEkiEiTNyelyd6Hv4VxIcbQlSybhRkk5gBO9pzRTituFTEGpYlvMZByGBcDX/AFTwytW2PCSi2zl3DOGLVig3B8JHeRqkGytdImKcuJcOWlASwAqCZzrI165TPlUcP2LSFl0vLClEzlgTOvzvW9rs+gf/ALHTsPH+1VnmTaaZudO4gjDcPxKD/wC0iRYHvNp5ZQaK4U4gTnDY8pPlUmuCpbM5lxyUswdZ2++9bMNgG1EFCBfQgn66m/0qUp8hG23bPW2XFEBIBJ0ABH83ra/wnEIGZTdtZBmPQaUc4Zh0IQQnUWJ+3QUVw6zFtayin2dKw62zivGFKzqUoGNJjXz9N6xcdCFYZkggFRUn0EmfpXdMaCUkKbS4CLpO9c47c4TDnKgNJS7EBCIJSCBp/adNKtCN1Xwdmf1XLGoV0BuG8LW/3fhgZQSSSEwADoCZt0pud7E4RTRWpWbw2DaQIEWEGZigPBW31OtJWFNMpIBE3UALCRqDpTg3xRptzIc7XhkSixjYGdR5CnlJ2cSSlsQm+zWGStDjffnIrME92B8zBqt7sohwgjvkBNxOT7G96fMdxNqQHYWlWjiDeeRG0W6aVXi8O2EhTaypJ2Oo3v6SfSlnlyJdk5QraObY/sOqwS9Nv1JIMzcWN7UN4vwLEBQShMpSIkGAdK6eg9Z66/Kpd16+lS88n2SaBLoJgx7mY+VZ8aV5Dl8J2OvXT960M5RtN9OXWf2q5SEwL2JkyL32ttXOnsNfJzLtnwtxttpayCZIURpNoHtNBuz/ABEsOFxI0THvT122fQWihKDl1naTsPKPnXPWCUFSCNY+U16mJ88fuKRbhJST2dB7MYwuNqcVus38gLe9MX45KGzIzLWdN42/30pU7EYxpGHUlZEhZVB3BgCOd5qjHcWLjhOXIlIgaA9ADHO9QlD3Ujrllclyl2HcMRLh1lUAEeWh9dKN8O4ir8QyygK7pCVlxRBACkpXvpEi1JfCVeFSjJAMm5kq2HXT5GtrbvdMO51OZnB+hWoBtmPLMTPkedCSQmOezNxbjHfFYCb+8JEjXqSKv7MpUFwNk7635EGl5IMkJtNjfUC/tNGeBPlK5zAQCTInTTcVaqjSJzlylYxcS4otplRtmCxoJkSZ196nwmX20upfcAVPhAECDBGnOlftLxFfcICjlzKJOXeAIketGuwuYMIkwVkq6xmP7VLMqhZCfY2pQdCSY3MfwV4U2gpuNgPeqwtQIEzc2Ou9WFZnkD19/n9K4hScZYnb63r1ZTa3n51W5ibiQTOvl9q+bdBnKPMExvTBPAf0hMEmx9fnVgZkgTbpr77V4hUFMSbW2rxtUSNItF59qBjTlTF9eusfaokDY3Nv4d6oK1KnQHrrr9K+SogeOD5a/wCL1jWTcbA+G23py5CpJsdP2+lZFvzpedROnL1tUyvTMQm0+en7itZkXKXOsjckz9KklyCmBvBtGlZnHSBBM3jzrTg2VqjWJ+I6eVvas2UhG2Hvw8qP9prU4QlIg/OgeNdcRlkEgASUi1AsZ2nSEqgyUqg9Jq0GpHXLQX41xVxpJGexNo100oTwdspUslBz5cxUT4pJ59BWBfF2cQUSoJVoRO+lF8C9kWgquCIJGh29NKamugafYUwbjhAlWe9lHUUX/CocRkcSFg8xVGA7lUoBHNJB+XpWvEJDLallUwDWSdlI0kInH+CllwKwil5grMpJX4Y5BJG8RVyeNlTagtC0lBzZSLq2soa6nXlQ5jtE264rMsJkxmuY9EjaiyOHIWBOMzDnAjznSmlGT7Od8b0RwmNQ5KkoUDyhI/8AK8Ve1eZUBe1/8VowvAsOgHO8hc/9RYciDNC3WFEw0QGx8KlTKudhpGlLGG9iNR+gBiuONJMBQNrZQY8v50oX/wCpDnEpITEda2L4G2DGojy31n5VaeEtk3by3jqdpilXjIbF/tJxQvM6XSZ8x/IoBjMHmSFJ+JI9xT45wxkYju3Egtd2R8UQT18qB8JwZRiUtrGiikg9QQPOZFdUZqMVRVJ1sNf0dw7bj60uICkqw6gUqFj+YP2pc7V4Y4XFPN3KUrMD/ibp+RFNP9Okd1je75NLGm3ekj5Gsf8AV0AYlKwPjbAnmUkj6RRUk8n/AEpJPx8hWZxqVCAqOlbhiDcjlAGw/wBUnr2q7D49YOs+dUeP6JKf2NCQImrA4bwYkQTQ3D4okAkC9RfeV+gR60lOwuUSXFczy2kJVncMpy7i41+Z8q6bgWUIQhOZPgSEg6WFjB865hwnDqQormF7Hlz9TRNt+VfmOE2NudjHpMH3pc0OSS+iEpWdBGJC7pUCT/ab+XL71rKVWga6Sf5NAcFg8gQptslRtbbf2iiuHDiT40LSozeD7206VwuO9AVml5cjKo35nb+TXzSiDv8AvrG1tK+w2AKj41Jj+0za+/Oda8xbSkHJEweciNj89aVhd9lrbgEmPPl5fvVqTIKoSOWtUMI2JMxqIt0vqa0qOXfn0PsNzWMiOGwylBWlr66Dz8zUCi8cuh36/wA2q9tsZVEk3vAHyqttPh6bA7aRtWC0VLSgnkdzzOlVrUlMAmSdjceX1+dW4lpJJJ56A2/Y1BCrDLFosf8AdqC2LZWJ0GhvM6cvWTUhxN1udSJv570B4xinAPAnKmdU3F6ypZxCk5sxI1AH3qqx/bDGbT0NY7QZpSTCiNFWmaF4/hSHyVvNttkpjMpUKMcik2ND+G8NfdJK0hMfqNj89IiiCOzzpT4l2Ot7E+m9MopPTOiORtbAmG7FBzMUuuJEeHKpKpPlEx1qQ4PxHCplC+/QNtFD3tR7hPDlMLzEykjadfWmJSzmO0GZMEE9AOfOs5yT+0UjJMRmu1ziCkusKQdpH3Fe4vti9iFhuICjATprbenxQG6JMagD5fyax4jCNFUKbSecj22orJ80PYm8P7AvNvZu9ZLUklJUQb3y6bdDTbwjA4dRU2fGQIOU2AA6XmZF+VSc4OyqBljmUlQjpb5GtGB4U20VBtJTNySSokjcmhLM2ZRSVG/CJZaSIEkCAoiFEcpAFbQw0vxBOusWnzjeshgiSNR6fMTVyXhukD0NKpth4IQzhZIAECb63IjrU2SSZlQN4g6dNb7UO/FQJSpRvEn/AB6j1reuBHdALJGtymLTeAbfyaSjgX2aTgkFSlBJUsxEmACNDqBpzmljtShaMQFqy5khJ8Okgk7CmnDuhV0JSlWhibc9RfbnRDAcAQRmX41E3ED/AH86rCVHTG2hd7JoUrEofcQWwUray5bECFAzzvHpXv8AUzhfeYcuCApsiJP9xgj6H0o5xllaEJynIEqH/IAQqJ5CbWnWhPapZUlGHKc63F2P6Zix/wCtwfIVX/ZNHRGP+KmcWeT00qAQZFjXU+1nYpsN/lABQAve/Oa5w43lJBFxE+c1148imtHJkxOD2G8Dw4HDocvdShfSxi3Oi2B7MPOCUInpMfWjf9Nn8jLgdUkXzpQoTINpvbUHXpThgZeOVKkghMwRfW+gj61zZMkoypGljViN/wCjcQpICkwZscw089IrZhOw6SqFW639TrfpTuttpJCFLkn/AJb78rVjx/EGWRlU5fkgnfa2nvUvJNm8SLcBhW2kBtoqOUawDPT5HWpfmrMFUaX/ALfQAJND2+2LQR8Cz5QJ8rzVTfa5EyGjJnVVj570PHJje0IHhalK8OY9VaTtYX9Kue4QtKZsozBI294+9Ckdr3LgNp9J/etCu1aiAO75aK+xFbwsHGB862JISqVRaOn29KiMMrMmQqbnN/hME+xqxztamCENAHSVH7AfevMBxnvlpSto8pSD7nl70Hha2KscS5OGIIAMSY301vVv4NZJkg9f9WE+VH2cOhUWBI269amnh/iJUYnUDc0iSKLGkAE8NVBhaTO86D0H1rDisKtHhO+43500Hh6AYzq1mNufSqcRhyASkkk+Ug89dOlZoEsSYuKw0Cwvyj00rThcKTeIkaiBuf3+tFcK6BbKfONPPzrYhKFJJCSSNpifnQBHChfF5G25n7H022rUloRluQBrFp2nqLUUDZj4Sg6gG5HqDBrxeFETm9/9WNa0UWOjAuJgpTG5HPny/hqDraFRlASRpOX5HzrWnCqtdBjnr9KvODSSDAPkd/I/ejo1fgGpZJvcmZ8or1k/qMkkbkW9rTWt7BADTLfWR8+dZxglECCDz1npp+9EKPO+IVEG99D9ftU2H1C6gFRcZd/bX51QylxNlC8ydY9KtfUkJSTfoBB8/wCGhSDsi1j1TdMDYG0a86IJWTcKSPK9YWVtq3nlJr1lpN4jXka1BToS2nlqSBlTe5JiwPIR0rbhuFgpStxsLgwocvIzaj6WkAD4YFhIk89a9xWMISAgxJ2H8ilumJHGomdJSAAGVJtuEjlAgkK06bVaccJ1UkzGlvaN68ErgpQJiJ1J53OoqtbWUEKN4tlAsZtajY6jsHdocanv0NZs4X4PDEyJUpX/AFT4RPnVXEME537C0JlplBJVqQSCB7jahvFGkh4hLag8kFHekmEo1UUpmFKIJvAvHnR9/iYQ3lTkRG6gfSYGvlVm6WjqyJRSV/kz4rGZiASIjSuU9rEhDpUNFWNt/flT+y8hayiZWNLRagXbLhmZsxr+2lNglxlslmSnC0ZOy2NMEFxCCCCFLQDYgWFjyo5xPj5mEPuLUBYoTA6gRBpJ4Y2qLmOkURQlMxJJ5DWulwV2cUpNm17Hg+JYUSesX/nlVBxSlRpH851SCAYUnTnNTOHBPSjSE2aW8TMDRXMVtThwLmSawNJKR4QT9K1YcqUq5EbxP3rMxsSeRPkK0NJRaXI6QaoS3aAKpU0bmNrXoBNMBagnNPiAHh/xPtNPPZvA93nkyFEZR+qBPOkPBYrIpKin4SD5/eumcGdQ6jvgmMwva4iajlbKY6NWHSoExmA/ukWnpf586tzLMwVCNSRrPLrb0qQ8O/rVL2IypMAE7AmNa5yrPfxyUiFqlWg/uny5+WtTeeV8SUlSQLmNPIRWdtQXBWm+t4sfXWvC+tI8Fzvrf5/aiq+RXZRmLlhadQP2IvyqzCtSSARI5iLbTWZ0ubtqCzoQdhzi31qlWJcQUKdITnVEE3PS/SllFPoynTC7jqk2BOtxNRW5IBjKJvcH/VUcNxqVrUFphNsikm19vv8A6oypoBQi0iJ/zScWOppmBGVUDKPMz8ql3YSSAdbeVacRhlKgyPbWq3UhIAvbp+9CqGTJIVsSP5ppVKXMqoMCd9vWvEsyDJn0v7aVJC4gC/ORtWsxN+PM7QRWNzDIWIWBfUbH2rY9goJUCL9aoUsq8KtucU3L7BRSvh8ABIRA956RXiXgLAR6fsa094r+4DzH8tUvxJAAMGOtMpIHFim29fWx21jy+la8LK1jMkKMRJmIHyFQbwqZsqL8/l0re6kAA54A1vy2pKZtEQ6lAgRCRyMemntWJ3EBRlConUeXKqQ5mlISVJJnXXreYq5rDpGUKOo1GvtWZogfjvD3HVBZWEoTcquSVSCAIPhFr+w0NJruEdd+Fp0AE3Ocg3Og2rrTWFVsUgcomf5rV6sSkFKb3FwevOqwm0ab5dnJcNwLEyHGmlyNyIvbmeVOT3A1OsGQArLME6HcWpsEAWAHkf5NYcdh8yCIJPMGD7itOdlMMXtfAmYXsU04mc6pIzACPXzvQdzFhod2wMtoUsphZvsrUeXnRrtDxRGHa7tlY7xFviuJ1A+ck0o8Lw6nlpQkjMomAT661fGm9yIZqi6Rt4PwpeIdyNxIEqUTEdTTLi+xkIgLK3ReIhMdDzor2e7OjDwrVw/EdvT/ADRt8zmAMQLzr1MC9LPK70Koa2c6f4S+wE5mVSToCDbnIr5jAuEiEKOa3wmB52p5dwq1ZYVeOs6XkCtmAdUlBCgrw859wd/tW8zNwQgu8MfmEtrEbhJj0tWnDcCxBBzDLe2fU+1/lXQ28RmjLpz9doqLjIBJBv15Rt9TQeWRvGhPwvZ0pGZxSCBoBPtpRnh/FVpytgJyiwgcuX3mr8Vw2PHAUdTKtzvGlVMMAplqRl1EROsmfvvUpSkxXGnoMfi0AHNAPXW5jeqyhCo8J1kRtQoMuOHMkSBqCb+ttdKKYNpITcQonTW/nasUTbNCiFbnwzb9/avGkyk3m/0rEnGoUvurZoPhkTtM1d3gQIEEDS1GhjYhy1vFfbbrepuOhQjQ7yRoduVBcXj3jGVISNVGRMbAW/aiWDelKSv4iNxfy5dJ3rWLdnrOCSrUBWW6ZToeYqWF4eVDNnJMyMpgADQGZvVqtDBsRyr5pakifed6waNOEw5HxH01+cD2qbmFmSY6a1mZ4omYUCCNyLX5HevXuLALy5Sf+t/flQ0C6KS6kEi6R0qzDwswlOWNSNxUcW0XIDYTIEwqR6WoZjuKrZUGmwCpN3NSJMW6AfU0cWPk99AyZVFbDLqVzAy+QVfprah2KZIuoZRzOnytVDnHWjBdaWlUajS3I2rXj+JFbZDUEkRmVp8xc7eddUsEZdHOvU1eyeHCQJBnqkz/AD0qtVtlemlLOBPiIccU2RpaJ/z0860vcccQcqXAscyL+tS/TfCMvWLjyaPEKQkAWvrECTNWpEEQevSh74iQNL2r5byguAbSBHSudM7aCTZEQkRHlp5m9etEZYi0wLmefK+9Uq5/zWiKBAtTAJNj+0ET9hUHXiAokgBIub6C/KZOkVNoyFSSbnflWfiDhS62EmLE/SiA8/FgXym+xSZI3MRMUJ469jMQju8K2GEHVx0wfRKcxHqBTCpAkfzY1kSYUmNxJ+fOslsd5HVIS8F/TsC7jmdR1iQAY9zc60y4Lg7GF/TlBgA3nY6i4qh7HOd42M1ikk2GoNtq3PJzLQFTEncjQTeNfWmcm+2S4pGlp5A8KSZiRmM67kn6V8sLBzSkyf4P5yqtxNk9DV+KEIJGxEUljUeuYUKgqtBjlPnF96+8bcyE5B8OSSYg3NuQFWBZieetBcJill4So/BPrWoV9hN3EK1YCZ1MyJ6edY0451SohJMwE2zAwdjHWa0pEKzblJPrArFhVkpMnn9qxjYnEBM5gQomdTAM6adTVjbqkAG0Tedb3131odjWwkDLbXc8xzrW2o5Uq3M38rfSiatm1nE+IiLzfUSfTX1r5xSspWQDBsLkjYACKo4QqUlRuck+v21r0IC1LCpMXFzzFagmNnDj8Sp3ukhahClGZAFgIkiT/ijQb35akftUGExmHMmZv9a+cMTHKsBGd9wiQnkSRaTptNfM4hZsEkki8iLe+utTaGo5adNR9K0s6xsJj/dFGLmkgwqIPLTTppUMW78KbwTttAJ1tyrLhVnM4JsFQPKE/ua3tmQQf5asFHgIsCZ6VW5hb2CdhpBA5SNam2rXzHzq/DLMqHKgzUe8Ow5SJUQf7TvM63oQ7whC3CpoqbcufFdJJ1tfn7Gq+LcRcRilJSshMpEWiIHPzpg/DpUQoiSND5V2xioqjklWR/8ABQ4zw/EpSO8WFJn9JMAxGkDamHs0tHcJSg+IfF5ny25V52ndIw6oMSoA+RNIalGxm86+lMrOfJKOGV9s6C6gOEoebCtACAd952H8PUbjeyqCZQco5KJ+tYuz3FnlSlSyQE7xPvE1v4WO/QC6SowNzvM6eQplGxnKDScldn//2Q==">
            <a:extLst>
              <a:ext uri="{FF2B5EF4-FFF2-40B4-BE49-F238E27FC236}">
                <a16:creationId xmlns:a16="http://schemas.microsoft.com/office/drawing/2014/main" id="{D631585D-9F85-4DFD-9F1E-B09217A901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658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11271" name="Picture 335" descr="http://giaoduc.net.vn/Uploaded/hoanglam/2012_07_27/chien-tranh-viet-nam-giaoduc.net%20(13).jpg">
            <a:extLst>
              <a:ext uri="{FF2B5EF4-FFF2-40B4-BE49-F238E27FC236}">
                <a16:creationId xmlns:a16="http://schemas.microsoft.com/office/drawing/2014/main" id="{AD22FE22-FCF5-4A89-BE1D-8872EF91D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4" y="171450"/>
            <a:ext cx="5380037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" name="TextBox 337">
            <a:extLst>
              <a:ext uri="{FF2B5EF4-FFF2-40B4-BE49-F238E27FC236}">
                <a16:creationId xmlns:a16="http://schemas.microsoft.com/office/drawing/2014/main" id="{038FC08A-9D77-4D43-8BC8-6FA986F63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1189039"/>
            <a:ext cx="3429000" cy="892175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273" name="Picture 2">
            <a:extLst>
              <a:ext uri="{FF2B5EF4-FFF2-40B4-BE49-F238E27FC236}">
                <a16:creationId xmlns:a16="http://schemas.microsoft.com/office/drawing/2014/main" id="{AE211445-93EC-4707-B4E3-66C4730B2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71839"/>
            <a:ext cx="5029200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19">
            <a:extLst>
              <a:ext uri="{FF2B5EF4-FFF2-40B4-BE49-F238E27FC236}">
                <a16:creationId xmlns:a16="http://schemas.microsoft.com/office/drawing/2014/main" id="{C813829D-ED95-4DE1-9EFA-D0CAB14B4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817689"/>
            <a:ext cx="8686800" cy="31210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Cộng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đồng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sống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tập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hoặc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vực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gắn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Cộng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tác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việc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Đồng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bào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nòi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giống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Đồng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đội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đội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Đồng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lòng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Đồng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người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rgbClr val="0000CC"/>
              </a:solidFill>
              <a:latin typeface=".VnTime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Group 47">
            <a:extLst>
              <a:ext uri="{FF2B5EF4-FFF2-40B4-BE49-F238E27FC236}">
                <a16:creationId xmlns:a16="http://schemas.microsoft.com/office/drawing/2014/main" id="{2DBF2707-9261-4A3D-8A2D-AD21FA0E719E}"/>
              </a:ext>
            </a:extLst>
          </p:cNvPr>
          <p:cNvGraphicFramePr>
            <a:graphicFrameLocks noGrp="1"/>
          </p:cNvGraphicFramePr>
          <p:nvPr/>
        </p:nvGraphicFramePr>
        <p:xfrm>
          <a:off x="1676400" y="4587875"/>
          <a:ext cx="9067800" cy="2133600"/>
        </p:xfrm>
        <a:graphic>
          <a:graphicData uri="http://schemas.openxmlformats.org/drawingml/2006/table">
            <a:tbl>
              <a:tblPr/>
              <a:tblGrid>
                <a:gridCol w="4106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1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6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Những</a:t>
                      </a:r>
                      <a:r>
                        <a:rPr kumimoji="0" lang="en-US" sz="23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cộng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đồng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66" marB="456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hoạt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động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cộng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đồng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72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666" marB="4566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666" marB="4566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Rectangle 19">
            <a:extLst>
              <a:ext uri="{FF2B5EF4-FFF2-40B4-BE49-F238E27FC236}">
                <a16:creationId xmlns:a16="http://schemas.microsoft.com/office/drawing/2014/main" id="{9C95E644-49EF-401D-8A11-FD430AB3A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1"/>
            <a:ext cx="8763000" cy="155164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0000CC"/>
                </a:solidFill>
                <a:latin typeface="Times New Roman" pitchFamily="18" charset="0"/>
              </a:rPr>
              <a:t> 1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Dưới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đây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là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một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từ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tiếng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00CC"/>
                </a:solidFill>
                <a:latin typeface="Times New Roman" pitchFamily="18" charset="0"/>
              </a:rPr>
              <a:t>cộng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hoặc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tiếng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0000CC"/>
                </a:solidFill>
                <a:latin typeface="Times New Roman" pitchFamily="18" charset="0"/>
              </a:rPr>
              <a:t>đồng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nghĩa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của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chúng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.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Em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thể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xếp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những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từ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nào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vào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mỗi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ô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trong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bảng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phân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loại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sau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sz="26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</a:p>
          <a:p>
            <a:pPr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6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2303" name="Line 15">
            <a:extLst>
              <a:ext uri="{FF2B5EF4-FFF2-40B4-BE49-F238E27FC236}">
                <a16:creationId xmlns:a16="http://schemas.microsoft.com/office/drawing/2014/main" id="{BE2587E7-7EB6-419F-98BF-374A2E38EC7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1" y="1435100"/>
            <a:ext cx="2316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844B83-DCA5-4F84-994D-33504B477DBF}"/>
              </a:ext>
            </a:extLst>
          </p:cNvPr>
          <p:cNvSpPr txBox="1"/>
          <p:nvPr/>
        </p:nvSpPr>
        <p:spPr>
          <a:xfrm>
            <a:off x="2006600" y="1824038"/>
            <a:ext cx="18288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Cộng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đồng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endParaRPr lang="en-US" sz="24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2305" name="TextBox 11">
            <a:extLst>
              <a:ext uri="{FF2B5EF4-FFF2-40B4-BE49-F238E27FC236}">
                <a16:creationId xmlns:a16="http://schemas.microsoft.com/office/drawing/2014/main" id="{D088BDD5-F50B-483C-962B-A09D722EB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943600"/>
            <a:ext cx="30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  <a:latin typeface="Garamond" panose="02020404030301010803" pitchFamily="18" charset="0"/>
              </a:rPr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D90B32-F246-4A4A-B74B-CD39A3942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2476" y="2552701"/>
            <a:ext cx="1471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Cộng</a:t>
            </a: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tác,</a:t>
            </a: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8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12DD75-6FB3-4EC3-8066-086E7A4D0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225" y="2925764"/>
            <a:ext cx="1468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đồng bào,</a:t>
            </a:r>
            <a:endParaRPr lang="en-US" altLang="en-US" sz="24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19CE38-82E0-41E0-BB6F-2F2484760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3302001"/>
            <a:ext cx="1400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đồng đội,</a:t>
            </a:r>
            <a:endParaRPr lang="en-US" altLang="en-US" sz="24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F0272A-DCD7-4CE3-8FF7-DAEFCDDF9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939" y="3657601"/>
            <a:ext cx="150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đồng tâm </a:t>
            </a:r>
            <a:endParaRPr lang="en-US" altLang="en-US" sz="24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824FD8-7CA7-4EE6-A672-ACBF0A8CC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8188" y="4025901"/>
            <a:ext cx="17637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đồng hương</a:t>
            </a:r>
            <a:endParaRPr lang="en-US" altLang="en-US" sz="24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2311" name="TextBox 19">
            <a:extLst>
              <a:ext uri="{FF2B5EF4-FFF2-40B4-BE49-F238E27FC236}">
                <a16:creationId xmlns:a16="http://schemas.microsoft.com/office/drawing/2014/main" id="{F522019C-1F6C-4EAA-BE77-61CBAE90F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495801"/>
            <a:ext cx="444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312" name="TextBox 20">
            <a:extLst>
              <a:ext uri="{FF2B5EF4-FFF2-40B4-BE49-F238E27FC236}">
                <a16:creationId xmlns:a16="http://schemas.microsoft.com/office/drawing/2014/main" id="{9BCF9B98-4C78-4FC2-82F1-BF4A21866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1" y="4572001"/>
            <a:ext cx="423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2313" name="Line 15">
            <a:extLst>
              <a:ext uri="{FF2B5EF4-FFF2-40B4-BE49-F238E27FC236}">
                <a16:creationId xmlns:a16="http://schemas.microsoft.com/office/drawing/2014/main" id="{3351D35C-FE23-43C3-8D98-01E365BB76D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1023939"/>
            <a:ext cx="4876800" cy="460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20" name="Isosceles Triangle 19">
            <a:hlinkClick r:id="rId2" action="ppaction://hlinksldjump"/>
            <a:extLst>
              <a:ext uri="{FF2B5EF4-FFF2-40B4-BE49-F238E27FC236}">
                <a16:creationId xmlns:a16="http://schemas.microsoft.com/office/drawing/2014/main" id="{40CB7393-3575-427B-A711-3C44423C18F3}"/>
              </a:ext>
            </a:extLst>
          </p:cNvPr>
          <p:cNvSpPr/>
          <p:nvPr/>
        </p:nvSpPr>
        <p:spPr>
          <a:xfrm>
            <a:off x="9912350" y="6019800"/>
            <a:ext cx="755650" cy="6096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7 -2.46129E-6 L -0.01354 0.534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26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65587E-6 L 0.44445 0.4271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2" y="213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18131E-6 L 0.16268 0.371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185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9806E-6 L 0.00816 0.3760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188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0763 L 0.60399 0.2696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91" y="138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4792E-6 L 0.15105 0.2680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13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3" grpId="0"/>
      <p:bldP spid="13" grpId="1"/>
      <p:bldP spid="14" grpId="0"/>
      <p:bldP spid="14" grpId="1"/>
      <p:bldP spid="16" grpId="0"/>
      <p:bldP spid="16" grpId="1"/>
      <p:bldP spid="17" grpId="0"/>
      <p:bldP spid="17" grpId="1"/>
      <p:bldP spid="19" grpId="0"/>
      <p:bldP spid="1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5401">
            <a:off x="8342608" y="862364"/>
            <a:ext cx="2568368" cy="25683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FF5FE8-69F5-4B31-830F-A8670D458F52}"/>
              </a:ext>
            </a:extLst>
          </p:cNvPr>
          <p:cNvSpPr/>
          <p:nvPr/>
        </p:nvSpPr>
        <p:spPr>
          <a:xfrm>
            <a:off x="465849" y="6306"/>
            <a:ext cx="1224802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vực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gắn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EF4930-688D-491D-AEFA-DC4D7A66D136}"/>
              </a:ext>
            </a:extLst>
          </p:cNvPr>
          <p:cNvSpPr/>
          <p:nvPr/>
        </p:nvSpPr>
        <p:spPr>
          <a:xfrm>
            <a:off x="465849" y="705764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8877F-F0C5-42CA-9198-7E2B8CBDD96C}"/>
              </a:ext>
            </a:extLst>
          </p:cNvPr>
          <p:cNvSpPr/>
          <p:nvPr/>
        </p:nvSpPr>
        <p:spPr>
          <a:xfrm>
            <a:off x="465849" y="1167429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bào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nòi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giống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77A19-014C-45AC-9B8E-820A3AA8B406}"/>
              </a:ext>
            </a:extLst>
          </p:cNvPr>
          <p:cNvSpPr/>
          <p:nvPr/>
        </p:nvSpPr>
        <p:spPr>
          <a:xfrm>
            <a:off x="465849" y="1556277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ngũ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453A23-4B43-4C27-B635-DEE42D98F9B0}"/>
              </a:ext>
            </a:extLst>
          </p:cNvPr>
          <p:cNvSpPr/>
          <p:nvPr/>
        </p:nvSpPr>
        <p:spPr>
          <a:xfrm>
            <a:off x="465849" y="2017942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tâm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lòng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B118-5E93-4C78-88ED-2C4763918137}"/>
              </a:ext>
            </a:extLst>
          </p:cNvPr>
          <p:cNvSpPr/>
          <p:nvPr/>
        </p:nvSpPr>
        <p:spPr>
          <a:xfrm>
            <a:off x="465849" y="2478820"/>
            <a:ext cx="766219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hương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quê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7" name="Table 40">
            <a:extLst>
              <a:ext uri="{FF2B5EF4-FFF2-40B4-BE49-F238E27FC236}">
                <a16:creationId xmlns:a16="http://schemas.microsoft.com/office/drawing/2014/main" id="{3E00F4ED-8327-4934-BE2E-8FED1D59C2E2}"/>
              </a:ext>
            </a:extLst>
          </p:cNvPr>
          <p:cNvGraphicFramePr>
            <a:graphicFrameLocks noGrp="1"/>
          </p:cNvGraphicFramePr>
          <p:nvPr/>
        </p:nvGraphicFramePr>
        <p:xfrm>
          <a:off x="337225" y="3149008"/>
          <a:ext cx="11383106" cy="37089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39583">
                  <a:extLst>
                    <a:ext uri="{9D8B030D-6E8A-4147-A177-3AD203B41FA5}">
                      <a16:colId xmlns:a16="http://schemas.microsoft.com/office/drawing/2014/main" val="1151128783"/>
                    </a:ext>
                  </a:extLst>
                </a:gridCol>
                <a:gridCol w="5643523">
                  <a:extLst>
                    <a:ext uri="{9D8B030D-6E8A-4147-A177-3AD203B41FA5}">
                      <a16:colId xmlns:a16="http://schemas.microsoft.com/office/drawing/2014/main" val="3378545929"/>
                    </a:ext>
                  </a:extLst>
                </a:gridCol>
              </a:tblGrid>
              <a:tr h="11127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279326"/>
                  </a:ext>
                </a:extLst>
              </a:tr>
              <a:tr h="25962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812468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DED70437-D4CE-4968-BA93-D95629CEC017}"/>
              </a:ext>
            </a:extLst>
          </p:cNvPr>
          <p:cNvSpPr/>
          <p:nvPr/>
        </p:nvSpPr>
        <p:spPr>
          <a:xfrm>
            <a:off x="821334" y="3220990"/>
            <a:ext cx="482644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Những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người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trong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cộng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đồng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A4D737-6DEE-4592-888A-215D72C1B722}"/>
              </a:ext>
            </a:extLst>
          </p:cNvPr>
          <p:cNvSpPr/>
          <p:nvPr/>
        </p:nvSpPr>
        <p:spPr>
          <a:xfrm>
            <a:off x="5909639" y="3234686"/>
            <a:ext cx="595532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Thái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ln w="0"/>
              </a:rPr>
              <a:t>độ</a:t>
            </a:r>
            <a:r>
              <a:rPr lang="en-US" sz="2400" b="1" dirty="0">
                <a:ln w="0"/>
              </a:rPr>
              <a:t>, </a:t>
            </a:r>
            <a:r>
              <a:rPr lang="en-US" sz="2400" b="1" dirty="0" err="1">
                <a:ln w="0"/>
              </a:rPr>
              <a:t>hoạt</a:t>
            </a:r>
            <a:r>
              <a:rPr lang="en-US" sz="2400" b="1" dirty="0">
                <a:ln w="0"/>
              </a:rPr>
              <a:t> </a:t>
            </a:r>
            <a:r>
              <a:rPr lang="en-US" sz="2400" b="1" dirty="0" err="1">
                <a:ln w="0"/>
              </a:rPr>
              <a:t>động</a:t>
            </a:r>
            <a:r>
              <a:rPr lang="en-US" sz="2400" b="1" dirty="0">
                <a:ln w="0"/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trong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cộng</a:t>
            </a:r>
            <a:r>
              <a:rPr lang="en-US" sz="2400" b="1" cap="none" spc="0" dirty="0">
                <a:ln w="0"/>
                <a:solidFill>
                  <a:schemeClr val="tx1"/>
                </a:solidFill>
              </a:rPr>
              <a:t> </a:t>
            </a:r>
            <a:r>
              <a:rPr lang="en-US" sz="2400" b="1" cap="none" spc="0" dirty="0" err="1">
                <a:ln w="0"/>
                <a:solidFill>
                  <a:schemeClr val="tx1"/>
                </a:solidFill>
              </a:rPr>
              <a:t>đồng</a:t>
            </a:r>
            <a:endParaRPr lang="en-US" sz="2400" b="1" cap="none" spc="0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3855" y="4389631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đồng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43855" y="5022676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bào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43855" y="5597108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đội</a:t>
            </a:r>
            <a:endParaRPr lang="en-US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243854" y="6194112"/>
            <a:ext cx="223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hương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765424" y="4383107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Cộng</a:t>
            </a:r>
            <a:r>
              <a:rPr lang="en-US" sz="2400" b="1" dirty="0"/>
              <a:t> </a:t>
            </a:r>
            <a:r>
              <a:rPr lang="en-US" sz="2400" b="1" dirty="0" err="1"/>
              <a:t>tác</a:t>
            </a:r>
            <a:endParaRPr 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765424" y="5022673"/>
            <a:ext cx="1722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Đồng</a:t>
            </a:r>
            <a:r>
              <a:rPr lang="en-US" sz="2400" b="1" dirty="0"/>
              <a:t> </a:t>
            </a:r>
            <a:r>
              <a:rPr lang="en-US" sz="2400" b="1" dirty="0" err="1"/>
              <a:t>tâm</a:t>
            </a:r>
            <a:endParaRPr lang="en-US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42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348">
        <p:fade/>
      </p:transition>
    </mc:Choice>
    <mc:Fallback xmlns="">
      <p:transition spd="med" advTm="25348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Group 47">
            <a:extLst>
              <a:ext uri="{FF2B5EF4-FFF2-40B4-BE49-F238E27FC236}">
                <a16:creationId xmlns:a16="http://schemas.microsoft.com/office/drawing/2014/main" id="{B937D9CE-9777-4FD4-8D51-613653B7A6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822379"/>
              </p:ext>
            </p:extLst>
          </p:nvPr>
        </p:nvGraphicFramePr>
        <p:xfrm>
          <a:off x="491318" y="1752601"/>
          <a:ext cx="11177517" cy="3887787"/>
        </p:xfrm>
        <a:graphic>
          <a:graphicData uri="http://schemas.openxmlformats.org/drawingml/2006/table">
            <a:tbl>
              <a:tblPr/>
              <a:tblGrid>
                <a:gridCol w="5160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6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41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Những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người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cộng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đồng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65" marB="4566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Thái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hoạt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động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cộng</a:t>
                      </a:r>
                      <a:r>
                        <a:rPr kumimoji="0" lang="en-US" sz="2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3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đồng</a:t>
                      </a: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665" marB="4566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36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vi-VN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665" marB="4566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00CC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b="1" dirty="0">
                        <a:solidFill>
                          <a:srgbClr val="0000CC"/>
                        </a:solidFill>
                        <a:latin typeface="Times New Roman" pitchFamily="18" charset="0"/>
                      </a:endParaRPr>
                    </a:p>
                    <a:p>
                      <a:endParaRPr lang="en-US" sz="2400" b="1" dirty="0">
                        <a:solidFill>
                          <a:srgbClr val="0000CC"/>
                        </a:solidFill>
                        <a:latin typeface="Times New Roman" pitchFamily="18" charset="0"/>
                      </a:endParaRPr>
                    </a:p>
                  </a:txBody>
                  <a:tcPr marT="45665" marB="4566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Rectangle 19">
            <a:extLst>
              <a:ext uri="{FF2B5EF4-FFF2-40B4-BE49-F238E27FC236}">
                <a16:creationId xmlns:a16="http://schemas.microsoft.com/office/drawing/2014/main" id="{E0997807-0467-4701-B635-33C3DFBBA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18" y="609600"/>
            <a:ext cx="11177517" cy="751424"/>
          </a:xfrm>
          <a:prstGeom prst="rect">
            <a:avLst/>
          </a:prstGeom>
          <a:solidFill>
            <a:schemeClr val="bg1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0000CC"/>
                </a:solidFill>
                <a:latin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0000CC"/>
                </a:solidFill>
                <a:latin typeface="Times New Roman" pitchFamily="18" charset="0"/>
              </a:rPr>
              <a:t> 1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Em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thể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xếp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những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từ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nào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vào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mỗi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ô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trong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bảng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phân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loại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</a:rPr>
              <a:t>sau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</a:rPr>
              <a:t>? </a:t>
            </a:r>
            <a:r>
              <a:rPr lang="en-US" sz="2600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</a:p>
          <a:p>
            <a:pPr eaLnBrk="0" fontAlgn="base" hangingPunct="0">
              <a:lnSpc>
                <a:spcPct val="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60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13326" name="TextBox 9">
            <a:extLst>
              <a:ext uri="{FF2B5EF4-FFF2-40B4-BE49-F238E27FC236}">
                <a16:creationId xmlns:a16="http://schemas.microsoft.com/office/drawing/2014/main" id="{9B8E19DF-2C79-4554-94F9-C7A220D45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124201"/>
            <a:ext cx="205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cộng đồng,</a:t>
            </a:r>
            <a:endParaRPr lang="en-US" altLang="en-US" sz="26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3327" name="TextBox 11">
            <a:extLst>
              <a:ext uri="{FF2B5EF4-FFF2-40B4-BE49-F238E27FC236}">
                <a16:creationId xmlns:a16="http://schemas.microsoft.com/office/drawing/2014/main" id="{C64360CB-4D08-478D-94BA-8F6F96762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943600"/>
            <a:ext cx="30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black"/>
                </a:solidFill>
                <a:latin typeface="Garamond" panose="02020404030301010803" pitchFamily="18" charset="0"/>
              </a:rPr>
              <a:t>  </a:t>
            </a:r>
          </a:p>
        </p:txBody>
      </p:sp>
      <p:sp>
        <p:nvSpPr>
          <p:cNvPr id="13328" name="TextBox 12">
            <a:extLst>
              <a:ext uri="{FF2B5EF4-FFF2-40B4-BE49-F238E27FC236}">
                <a16:creationId xmlns:a16="http://schemas.microsoft.com/office/drawing/2014/main" id="{D942CC03-46F2-4D71-BFDF-D579C9029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124201"/>
            <a:ext cx="17208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cộng tác, </a:t>
            </a:r>
            <a:endParaRPr lang="en-US" altLang="en-US" sz="26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3329" name="TextBox 13">
            <a:extLst>
              <a:ext uri="{FF2B5EF4-FFF2-40B4-BE49-F238E27FC236}">
                <a16:creationId xmlns:a16="http://schemas.microsoft.com/office/drawing/2014/main" id="{F0703FD7-5D07-4263-B3FF-7FAA6D752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214" y="3124201"/>
            <a:ext cx="15763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đồng bào,</a:t>
            </a:r>
            <a:endParaRPr lang="en-US" altLang="en-US" sz="26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3330" name="TextBox 15">
            <a:extLst>
              <a:ext uri="{FF2B5EF4-FFF2-40B4-BE49-F238E27FC236}">
                <a16:creationId xmlns:a16="http://schemas.microsoft.com/office/drawing/2014/main" id="{F6418000-935A-4373-B70A-377C2DA01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226" y="3581401"/>
            <a:ext cx="15017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đồng đội,</a:t>
            </a:r>
            <a:endParaRPr lang="en-US" altLang="en-US" sz="26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3331" name="TextBox 16">
            <a:extLst>
              <a:ext uri="{FF2B5EF4-FFF2-40B4-BE49-F238E27FC236}">
                <a16:creationId xmlns:a16="http://schemas.microsoft.com/office/drawing/2014/main" id="{E9D468B7-0610-450B-BC57-92ED293C6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1" y="3124201"/>
            <a:ext cx="16113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đồng tâm </a:t>
            </a:r>
            <a:endParaRPr lang="en-US" altLang="en-US" sz="26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3332" name="TextBox 18">
            <a:extLst>
              <a:ext uri="{FF2B5EF4-FFF2-40B4-BE49-F238E27FC236}">
                <a16:creationId xmlns:a16="http://schemas.microsoft.com/office/drawing/2014/main" id="{D8815DED-6FF0-4F9B-B8B3-7050CA898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38" y="3581401"/>
            <a:ext cx="18970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sz="26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id="{4DE6509E-BD45-4B3C-BB5E-D356CBB5B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338" y="4343401"/>
            <a:ext cx="41830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 - </a:t>
            </a:r>
            <a:r>
              <a:rPr lang="en-US" altLang="en-US" sz="2600" b="1">
                <a:solidFill>
                  <a:srgbClr val="401B5B"/>
                </a:solidFill>
                <a:latin typeface="Times New Roman" panose="02020603050405020304" pitchFamily="18" charset="0"/>
              </a:rPr>
              <a:t>đồng chí, đồng môn,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00" b="1">
                <a:solidFill>
                  <a:srgbClr val="401B5B"/>
                </a:solidFill>
                <a:latin typeface="Times New Roman" panose="02020603050405020304" pitchFamily="18" charset="0"/>
              </a:rPr>
              <a:t>  đồng khoá, đồng nghiệp, ...</a:t>
            </a:r>
            <a:endParaRPr lang="en-US" altLang="en-US" sz="2600">
              <a:solidFill>
                <a:srgbClr val="401B5B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BB3BC5-006B-4901-A73F-BA439F74F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267200"/>
            <a:ext cx="3811588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00" b="1">
                <a:solidFill>
                  <a:srgbClr val="0000CC"/>
                </a:solidFill>
                <a:latin typeface="Times New Roman" panose="02020603050405020304" pitchFamily="18" charset="0"/>
              </a:rPr>
              <a:t>- đồng cảm, đồng lòng,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600" b="1">
                <a:solidFill>
                  <a:srgbClr val="0000CC"/>
                </a:solidFill>
                <a:latin typeface="Times New Roman" panose="02020603050405020304" pitchFamily="18" charset="0"/>
              </a:rPr>
              <a:t>đồng tình, đồng hành,...   </a:t>
            </a:r>
            <a:endParaRPr lang="en-US" altLang="en-US" sz="260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fontAlgn="base">
              <a:spcAft>
                <a:spcPct val="0"/>
              </a:spcAft>
              <a:buClr>
                <a:srgbClr val="800080"/>
              </a:buClr>
              <a:buSzPct val="90000"/>
              <a:buNone/>
            </a:pPr>
            <a:endParaRPr lang="en-US" altLang="en-US" sz="2600">
              <a:solidFill>
                <a:srgbClr val="EEECE1"/>
              </a:solidFill>
              <a:latin typeface=".VnTime" panose="020B7200000000000000" pitchFamily="34" charset="0"/>
            </a:endParaRPr>
          </a:p>
        </p:txBody>
      </p:sp>
      <p:sp>
        <p:nvSpPr>
          <p:cNvPr id="13335" name="TextBox 12">
            <a:extLst>
              <a:ext uri="{FF2B5EF4-FFF2-40B4-BE49-F238E27FC236}">
                <a16:creationId xmlns:a16="http://schemas.microsoft.com/office/drawing/2014/main" id="{1396FA3F-C2CC-484D-A6C2-AED930FF8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1" y="1752601"/>
            <a:ext cx="461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336" name="TextBox 13">
            <a:extLst>
              <a:ext uri="{FF2B5EF4-FFF2-40B4-BE49-F238E27FC236}">
                <a16:creationId xmlns:a16="http://schemas.microsoft.com/office/drawing/2014/main" id="{E72E6861-559D-4B88-AEAC-50D801C5D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2038" y="1752601"/>
            <a:ext cx="423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597"/>
          <p:cNvSpPr>
            <a:spLocks/>
          </p:cNvSpPr>
          <p:nvPr/>
        </p:nvSpPr>
        <p:spPr bwMode="auto">
          <a:xfrm>
            <a:off x="-2621708" y="2634453"/>
            <a:ext cx="369254" cy="369254"/>
          </a:xfrm>
          <a:custGeom>
            <a:avLst/>
            <a:gdLst>
              <a:gd name="T0" fmla="*/ 197530295 w 21599"/>
              <a:gd name="T1" fmla="*/ 172950408 h 21600"/>
              <a:gd name="T2" fmla="*/ 143127996 w 21599"/>
              <a:gd name="T3" fmla="*/ 118530734 h 21600"/>
              <a:gd name="T4" fmla="*/ 154889968 w 21599"/>
              <a:gd name="T5" fmla="*/ 77505851 h 21600"/>
              <a:gd name="T6" fmla="*/ 77445028 w 21599"/>
              <a:gd name="T7" fmla="*/ 0 h 21600"/>
              <a:gd name="T8" fmla="*/ 0 w 21599"/>
              <a:gd name="T9" fmla="*/ 77505851 h 21600"/>
              <a:gd name="T10" fmla="*/ 77445028 w 21599"/>
              <a:gd name="T11" fmla="*/ 154973590 h 21600"/>
              <a:gd name="T12" fmla="*/ 118656171 w 21599"/>
              <a:gd name="T13" fmla="*/ 143092820 h 21600"/>
              <a:gd name="T14" fmla="*/ 173020355 w 21599"/>
              <a:gd name="T15" fmla="*/ 197484751 h 21600"/>
              <a:gd name="T16" fmla="*/ 186522015 w 21599"/>
              <a:gd name="T17" fmla="*/ 203194979 h 21600"/>
              <a:gd name="T18" fmla="*/ 186587973 w 21599"/>
              <a:gd name="T19" fmla="*/ 203194979 h 21600"/>
              <a:gd name="T20" fmla="*/ 198387292 w 21599"/>
              <a:gd name="T21" fmla="*/ 198396947 h 21600"/>
              <a:gd name="T22" fmla="*/ 203223198 w 21599"/>
              <a:gd name="T23" fmla="*/ 186477975 h 21600"/>
              <a:gd name="T24" fmla="*/ 197530295 w 21599"/>
              <a:gd name="T25" fmla="*/ 172950408 h 21600"/>
              <a:gd name="T26" fmla="*/ 120631759 w 21599"/>
              <a:gd name="T27" fmla="*/ 77505851 h 21600"/>
              <a:gd name="T28" fmla="*/ 77445028 w 21599"/>
              <a:gd name="T29" fmla="*/ 120712436 h 21600"/>
              <a:gd name="T30" fmla="*/ 34258209 w 21599"/>
              <a:gd name="T31" fmla="*/ 77505851 h 21600"/>
              <a:gd name="T32" fmla="*/ 77445028 w 21599"/>
              <a:gd name="T33" fmla="*/ 34279285 h 21600"/>
              <a:gd name="T34" fmla="*/ 120631759 w 21599"/>
              <a:gd name="T35" fmla="*/ 77505851 h 21600"/>
              <a:gd name="T36" fmla="*/ 120631759 w 21599"/>
              <a:gd name="T37" fmla="*/ 77505851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599" h="21600">
                <a:moveTo>
                  <a:pt x="20994" y="18385"/>
                </a:moveTo>
                <a:lnTo>
                  <a:pt x="15212" y="12600"/>
                </a:lnTo>
                <a:cubicBezTo>
                  <a:pt x="16003" y="11336"/>
                  <a:pt x="16462" y="9839"/>
                  <a:pt x="16462" y="8239"/>
                </a:cubicBezTo>
                <a:cubicBezTo>
                  <a:pt x="16462" y="3689"/>
                  <a:pt x="12777" y="0"/>
                  <a:pt x="8231" y="0"/>
                </a:cubicBezTo>
                <a:cubicBezTo>
                  <a:pt x="3686" y="0"/>
                  <a:pt x="0" y="3689"/>
                  <a:pt x="0" y="8239"/>
                </a:cubicBezTo>
                <a:cubicBezTo>
                  <a:pt x="0" y="12787"/>
                  <a:pt x="3686" y="16474"/>
                  <a:pt x="8231" y="16474"/>
                </a:cubicBezTo>
                <a:cubicBezTo>
                  <a:pt x="9839" y="16474"/>
                  <a:pt x="11342" y="16011"/>
                  <a:pt x="12611" y="15211"/>
                </a:cubicBezTo>
                <a:lnTo>
                  <a:pt x="18389" y="20993"/>
                </a:lnTo>
                <a:cubicBezTo>
                  <a:pt x="18787" y="21391"/>
                  <a:pt x="19307" y="21600"/>
                  <a:pt x="19824" y="21600"/>
                </a:cubicBezTo>
                <a:cubicBezTo>
                  <a:pt x="19827" y="21600"/>
                  <a:pt x="19829" y="21600"/>
                  <a:pt x="19831" y="21600"/>
                </a:cubicBezTo>
                <a:cubicBezTo>
                  <a:pt x="20281" y="21600"/>
                  <a:pt x="20740" y="21433"/>
                  <a:pt x="21085" y="21090"/>
                </a:cubicBezTo>
                <a:cubicBezTo>
                  <a:pt x="21434" y="20740"/>
                  <a:pt x="21600" y="20278"/>
                  <a:pt x="21599" y="19823"/>
                </a:cubicBezTo>
                <a:cubicBezTo>
                  <a:pt x="21598" y="19304"/>
                  <a:pt x="21391" y="18783"/>
                  <a:pt x="20994" y="18385"/>
                </a:cubicBezTo>
                <a:close/>
                <a:moveTo>
                  <a:pt x="12821" y="8239"/>
                </a:moveTo>
                <a:cubicBezTo>
                  <a:pt x="12817" y="10769"/>
                  <a:pt x="10761" y="12827"/>
                  <a:pt x="8231" y="12832"/>
                </a:cubicBezTo>
                <a:cubicBezTo>
                  <a:pt x="5701" y="12827"/>
                  <a:pt x="3645" y="10769"/>
                  <a:pt x="3641" y="8239"/>
                </a:cubicBezTo>
                <a:cubicBezTo>
                  <a:pt x="3645" y="5707"/>
                  <a:pt x="5701" y="3648"/>
                  <a:pt x="8231" y="3644"/>
                </a:cubicBezTo>
                <a:cubicBezTo>
                  <a:pt x="10761" y="3648"/>
                  <a:pt x="12817" y="5707"/>
                  <a:pt x="12821" y="8239"/>
                </a:cubicBezTo>
                <a:close/>
                <a:moveTo>
                  <a:pt x="12821" y="8239"/>
                </a:move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0" tIns="0" rIns="0" bIns="0"/>
          <a:lstStyle/>
          <a:p>
            <a:pPr defTabSz="486044"/>
            <a:endParaRPr lang="en-US" sz="1440">
              <a:solidFill>
                <a:prstClr val="black"/>
              </a:solidFill>
              <a:latin typeface="Roboto condensed"/>
              <a:cs typeface="Roboto condensed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-27457" y="1310678"/>
            <a:ext cx="122194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6044"/>
            <a:r>
              <a:rPr lang="en-US" altLang="zh-CN" sz="3600" b="1" u="sng" dirty="0" err="1">
                <a:solidFill>
                  <a:srgbClr val="0070C0"/>
                </a:solidFill>
                <a:ea typeface="宋体" panose="02010600030101010101" pitchFamily="2" charset="-122"/>
              </a:rPr>
              <a:t>Bài</a:t>
            </a:r>
            <a:r>
              <a:rPr lang="en-US" altLang="zh-CN" sz="3600" b="1" u="sng" dirty="0">
                <a:solidFill>
                  <a:srgbClr val="0070C0"/>
                </a:solidFill>
                <a:ea typeface="宋体" panose="02010600030101010101" pitchFamily="2" charset="-122"/>
              </a:rPr>
              <a:t> 2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: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Mỗi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ngữ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,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tục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ngữ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dưới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đây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nói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về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một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thái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độ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ứng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xử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trong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cộng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đồng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.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Em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tán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thái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độ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nào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và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không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tán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thái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độ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nào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?</a:t>
            </a:r>
            <a:endParaRPr lang="zh-CN" altLang="en-US" sz="3600" b="1" dirty="0">
              <a:solidFill>
                <a:srgbClr val="0070C0"/>
              </a:solidFill>
              <a:ea typeface="宋体" panose="02010600030101010101" pitchFamily="2" charset="-122"/>
            </a:endParaRPr>
          </a:p>
        </p:txBody>
      </p:sp>
      <p:pic>
        <p:nvPicPr>
          <p:cNvPr id="44" name="图片 3">
            <a:extLst>
              <a:ext uri="{FF2B5EF4-FFF2-40B4-BE49-F238E27FC236}">
                <a16:creationId xmlns:a16="http://schemas.microsoft.com/office/drawing/2014/main" id="{93027458-8DE1-47AE-8776-77D8C9612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2" y="4139514"/>
            <a:ext cx="2177199" cy="27184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0B8E77-1AF8-4C32-A2A0-A9B01DC3CFDE}"/>
              </a:ext>
            </a:extLst>
          </p:cNvPr>
          <p:cNvSpPr/>
          <p:nvPr/>
        </p:nvSpPr>
        <p:spPr>
          <a:xfrm>
            <a:off x="1971695" y="3766656"/>
            <a:ext cx="941796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AutoNum type="alphaLcPeriod"/>
            </a:pP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ưng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đấu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cật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514350" indent="-514350">
              <a:buAutoNum type="alphaLcPeriod"/>
            </a:pP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Cháy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xóm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bình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chân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vại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marL="514350" indent="-514350">
              <a:buAutoNum type="alphaLcPeriod"/>
            </a:pP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bát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đầy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FFB20C-4BA0-4F9D-AE00-7A13FCAB46EA}"/>
              </a:ext>
            </a:extLst>
          </p:cNvPr>
          <p:cNvSpPr/>
          <p:nvPr/>
        </p:nvSpPr>
        <p:spPr>
          <a:xfrm>
            <a:off x="4938399" y="9314"/>
            <a:ext cx="2347181" cy="480131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 defTabSz="486044"/>
            <a:r>
              <a:rPr lang="en-US" sz="24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400" b="1" u="sng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C63835-E7F3-4169-B3BE-E5584087DBFF}"/>
              </a:ext>
            </a:extLst>
          </p:cNvPr>
          <p:cNvSpPr/>
          <p:nvPr/>
        </p:nvSpPr>
        <p:spPr>
          <a:xfrm>
            <a:off x="3944603" y="419149"/>
            <a:ext cx="433477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86044"/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Mở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rộng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vốn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từ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: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Cộng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đồng</a:t>
            </a:r>
            <a:endParaRPr lang="en-US" sz="2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 defTabSz="486044"/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Ôn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tập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câu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: Ai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làm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gì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A2E871-DFF5-4BB6-8254-5F2D0BE37362}"/>
              </a:ext>
            </a:extLst>
          </p:cNvPr>
          <p:cNvCxnSpPr>
            <a:cxnSpLocks/>
          </p:cNvCxnSpPr>
          <p:nvPr/>
        </p:nvCxnSpPr>
        <p:spPr>
          <a:xfrm>
            <a:off x="4719918" y="2476086"/>
            <a:ext cx="66697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137476-75BD-4CF0-B8C3-493643F9B2E3}"/>
              </a:ext>
            </a:extLst>
          </p:cNvPr>
          <p:cNvCxnSpPr>
            <a:cxnSpLocks/>
          </p:cNvCxnSpPr>
          <p:nvPr/>
        </p:nvCxnSpPr>
        <p:spPr>
          <a:xfrm>
            <a:off x="101822" y="2981826"/>
            <a:ext cx="33540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图片 34">
            <a:extLst>
              <a:ext uri="{FF2B5EF4-FFF2-40B4-BE49-F238E27FC236}">
                <a16:creationId xmlns:a16="http://schemas.microsoft.com/office/drawing/2014/main" id="{5CD3DDCA-0358-423C-A7CB-79663C2043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-120319" y="3013175"/>
            <a:ext cx="927082" cy="67703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98C1AF2-3E5A-4389-8C9A-C649456EC6C6}"/>
              </a:ext>
            </a:extLst>
          </p:cNvPr>
          <p:cNvCxnSpPr>
            <a:cxnSpLocks/>
          </p:cNvCxnSpPr>
          <p:nvPr/>
        </p:nvCxnSpPr>
        <p:spPr>
          <a:xfrm>
            <a:off x="2115671" y="1902345"/>
            <a:ext cx="99463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A84506-DE02-4FC7-ACAD-5A2F043AA42E}"/>
              </a:ext>
            </a:extLst>
          </p:cNvPr>
          <p:cNvCxnSpPr>
            <a:cxnSpLocks/>
          </p:cNvCxnSpPr>
          <p:nvPr/>
        </p:nvCxnSpPr>
        <p:spPr>
          <a:xfrm>
            <a:off x="84624" y="2476086"/>
            <a:ext cx="36805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30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9415">
        <p:blinds dir="vert"/>
      </p:transition>
    </mc:Choice>
    <mc:Fallback xmlns="">
      <p:transition spd="slow" advTm="5941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4 -0.00185 L 0.93698 0.0004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8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6">
            <a:extLst>
              <a:ext uri="{FF2B5EF4-FFF2-40B4-BE49-F238E27FC236}">
                <a16:creationId xmlns:a16="http://schemas.microsoft.com/office/drawing/2014/main" id="{C91A0021-3805-4417-BAC6-E5F7FE1811ED}"/>
              </a:ext>
            </a:extLst>
          </p:cNvPr>
          <p:cNvSpPr txBox="1">
            <a:spLocks noChangeArrowheads="1"/>
          </p:cNvSpPr>
          <p:nvPr/>
        </p:nvSpPr>
        <p:spPr>
          <a:xfrm>
            <a:off x="1905001" y="4191000"/>
            <a:ext cx="6530975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6600"/>
                </a:solidFill>
                <a:latin typeface="Calibri"/>
              </a:rPr>
              <a:t>    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a. Chung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cật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EEECE1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10" descr="C:\Users\Administrator\Desktop\3864052510_7133b639a7_z.jpg">
            <a:extLst>
              <a:ext uri="{FF2B5EF4-FFF2-40B4-BE49-F238E27FC236}">
                <a16:creationId xmlns:a16="http://schemas.microsoft.com/office/drawing/2014/main" id="{45A32C8B-DC62-4F36-BB33-5BB5D1C0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565" y="0"/>
            <a:ext cx="5698436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 descr="614023">
            <a:extLst>
              <a:ext uri="{FF2B5EF4-FFF2-40B4-BE49-F238E27FC236}">
                <a16:creationId xmlns:a16="http://schemas.microsoft.com/office/drawing/2014/main" id="{91DFF8C7-6C42-4B5B-93E7-A7F8343FE8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114800"/>
            <a:ext cx="190500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F5FA849-123D-432B-907A-E5CDD8868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800600"/>
            <a:ext cx="67325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kết, góp công, góp sức cùng nhau làm việc, vượt qua khó khăn.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1265A8-2731-41C9-8EC9-825EE1CC898A}"/>
              </a:ext>
            </a:extLst>
          </p:cNvPr>
          <p:cNvSpPr txBox="1"/>
          <p:nvPr/>
        </p:nvSpPr>
        <p:spPr>
          <a:xfrm>
            <a:off x="8001000" y="4114801"/>
            <a:ext cx="2376488" cy="523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TÁN THÀNH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9BD71A-E661-424E-934A-378F8AC91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255026" cy="4006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fire_house">
            <a:extLst>
              <a:ext uri="{FF2B5EF4-FFF2-40B4-BE49-F238E27FC236}">
                <a16:creationId xmlns:a16="http://schemas.microsoft.com/office/drawing/2014/main" id="{F8380613-4845-4FF3-B800-AEDAA1A0D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81" y="252413"/>
            <a:ext cx="5430456" cy="4409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7">
            <a:extLst>
              <a:ext uri="{FF2B5EF4-FFF2-40B4-BE49-F238E27FC236}">
                <a16:creationId xmlns:a16="http://schemas.microsoft.com/office/drawing/2014/main" id="{3EF7B20C-F08D-4C8A-BEBB-BDDA955DC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9366" y="56864"/>
            <a:ext cx="5608306" cy="1752600"/>
          </a:xfrm>
          <a:prstGeom prst="cloudCallout">
            <a:avLst>
              <a:gd name="adj1" fmla="val -15606"/>
              <a:gd name="adj2" fmla="val 6965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 nhà hàng xóm bình chân như vại.</a:t>
            </a:r>
          </a:p>
        </p:txBody>
      </p:sp>
      <p:pic>
        <p:nvPicPr>
          <p:cNvPr id="13" name="Picture 18" descr="614012">
            <a:extLst>
              <a:ext uri="{FF2B5EF4-FFF2-40B4-BE49-F238E27FC236}">
                <a16:creationId xmlns:a16="http://schemas.microsoft.com/office/drawing/2014/main" id="{7ABD65DF-EB9F-4EA3-952B-6E9021917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330826"/>
            <a:ext cx="1785938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7">
            <a:extLst>
              <a:ext uri="{FF2B5EF4-FFF2-40B4-BE49-F238E27FC236}">
                <a16:creationId xmlns:a16="http://schemas.microsoft.com/office/drawing/2014/main" id="{036CE7F7-192A-424C-B464-7A1BC58A9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110" y="6320136"/>
            <a:ext cx="1342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vại</a:t>
            </a:r>
          </a:p>
        </p:txBody>
      </p:sp>
      <p:pic>
        <p:nvPicPr>
          <p:cNvPr id="14342" name="Picture 2" descr="https://4.bp.blogspot.com/-gelgiepAhH8/Wsg7FyOVdLI/AAAAAAAACas/5UGpQZQCpy0cFlBIq5Th2mtLi8hqcP4sgCLcBGAs/s400/m%25C3%25B4ng%2Bv%25E1%25BA%25A1i.jpg">
            <a:extLst>
              <a:ext uri="{FF2B5EF4-FFF2-40B4-BE49-F238E27FC236}">
                <a16:creationId xmlns:a16="http://schemas.microsoft.com/office/drawing/2014/main" id="{329FC39A-C9A3-448A-B9A9-7DD4F5E72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903" y="3390256"/>
            <a:ext cx="26590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231286-5B66-4EF3-8206-94FBDD0BB3F6}"/>
              </a:ext>
            </a:extLst>
          </p:cNvPr>
          <p:cNvSpPr txBox="1"/>
          <p:nvPr/>
        </p:nvSpPr>
        <p:spPr>
          <a:xfrm>
            <a:off x="4038600" y="4876801"/>
            <a:ext cx="3868738" cy="523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 TÁN THÀNH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3D202AD-8354-42BC-AEC8-C537E6DDD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7464" y="2083210"/>
            <a:ext cx="4257675" cy="1450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1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9" descr="614023">
            <a:extLst>
              <a:ext uri="{FF2B5EF4-FFF2-40B4-BE49-F238E27FC236}">
                <a16:creationId xmlns:a16="http://schemas.microsoft.com/office/drawing/2014/main" id="{70E79C58-3258-4B17-BC5C-91FF48DEA9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190500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018496-9131-4F10-9960-27445305CA85}"/>
              </a:ext>
            </a:extLst>
          </p:cNvPr>
          <p:cNvSpPr txBox="1"/>
          <p:nvPr/>
        </p:nvSpPr>
        <p:spPr>
          <a:xfrm>
            <a:off x="5334000" y="4572001"/>
            <a:ext cx="2376488" cy="523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TÁN THÀNH</a:t>
            </a:r>
          </a:p>
        </p:txBody>
      </p:sp>
      <p:pic>
        <p:nvPicPr>
          <p:cNvPr id="17412" name="Picture 10" descr="C:\Users\Administrator\Desktop\cau-chuyen-ve-luat-nhan-qua.jpg">
            <a:extLst>
              <a:ext uri="{FF2B5EF4-FFF2-40B4-BE49-F238E27FC236}">
                <a16:creationId xmlns:a16="http://schemas.microsoft.com/office/drawing/2014/main" id="{87CAFA01-3EC0-4CC3-96C6-65FD0042C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9" y="457199"/>
            <a:ext cx="4995081" cy="358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10">
            <a:extLst>
              <a:ext uri="{FF2B5EF4-FFF2-40B4-BE49-F238E27FC236}">
                <a16:creationId xmlns:a16="http://schemas.microsoft.com/office/drawing/2014/main" id="{C77AAE95-E2C5-466D-9EBD-9DB0B4C07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04800"/>
            <a:ext cx="4648200" cy="838200"/>
          </a:xfrm>
          <a:prstGeom prst="wedgeRoundRectCallout">
            <a:avLst>
              <a:gd name="adj1" fmla="val -58710"/>
              <a:gd name="adj2" fmla="val 113429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 ở như bát nước đầy.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1F497D">
                  <a:lumMod val="50000"/>
                </a:srgbClr>
              </a:solidFill>
              <a:latin typeface="VNI-Times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5B7044-81F6-4DC3-AB4A-3E927D079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6415088"/>
            <a:ext cx="2828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cháo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C3D6A256-11D2-4E7C-ABF1-0726B7159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2" y="1251043"/>
            <a:ext cx="45720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366" name="Picture 8" descr="Hình ảnh có liên quan">
            <a:extLst>
              <a:ext uri="{FF2B5EF4-FFF2-40B4-BE49-F238E27FC236}">
                <a16:creationId xmlns:a16="http://schemas.microsoft.com/office/drawing/2014/main" id="{43304983-DF2A-4A79-AD81-8CBC329D4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322" y="2514599"/>
            <a:ext cx="5158854" cy="388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8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597"/>
          <p:cNvSpPr>
            <a:spLocks/>
          </p:cNvSpPr>
          <p:nvPr/>
        </p:nvSpPr>
        <p:spPr bwMode="auto">
          <a:xfrm>
            <a:off x="-2621708" y="2634453"/>
            <a:ext cx="369254" cy="369254"/>
          </a:xfrm>
          <a:custGeom>
            <a:avLst/>
            <a:gdLst>
              <a:gd name="T0" fmla="*/ 197530295 w 21599"/>
              <a:gd name="T1" fmla="*/ 172950408 h 21600"/>
              <a:gd name="T2" fmla="*/ 143127996 w 21599"/>
              <a:gd name="T3" fmla="*/ 118530734 h 21600"/>
              <a:gd name="T4" fmla="*/ 154889968 w 21599"/>
              <a:gd name="T5" fmla="*/ 77505851 h 21600"/>
              <a:gd name="T6" fmla="*/ 77445028 w 21599"/>
              <a:gd name="T7" fmla="*/ 0 h 21600"/>
              <a:gd name="T8" fmla="*/ 0 w 21599"/>
              <a:gd name="T9" fmla="*/ 77505851 h 21600"/>
              <a:gd name="T10" fmla="*/ 77445028 w 21599"/>
              <a:gd name="T11" fmla="*/ 154973590 h 21600"/>
              <a:gd name="T12" fmla="*/ 118656171 w 21599"/>
              <a:gd name="T13" fmla="*/ 143092820 h 21600"/>
              <a:gd name="T14" fmla="*/ 173020355 w 21599"/>
              <a:gd name="T15" fmla="*/ 197484751 h 21600"/>
              <a:gd name="T16" fmla="*/ 186522015 w 21599"/>
              <a:gd name="T17" fmla="*/ 203194979 h 21600"/>
              <a:gd name="T18" fmla="*/ 186587973 w 21599"/>
              <a:gd name="T19" fmla="*/ 203194979 h 21600"/>
              <a:gd name="T20" fmla="*/ 198387292 w 21599"/>
              <a:gd name="T21" fmla="*/ 198396947 h 21600"/>
              <a:gd name="T22" fmla="*/ 203223198 w 21599"/>
              <a:gd name="T23" fmla="*/ 186477975 h 21600"/>
              <a:gd name="T24" fmla="*/ 197530295 w 21599"/>
              <a:gd name="T25" fmla="*/ 172950408 h 21600"/>
              <a:gd name="T26" fmla="*/ 120631759 w 21599"/>
              <a:gd name="T27" fmla="*/ 77505851 h 21600"/>
              <a:gd name="T28" fmla="*/ 77445028 w 21599"/>
              <a:gd name="T29" fmla="*/ 120712436 h 21600"/>
              <a:gd name="T30" fmla="*/ 34258209 w 21599"/>
              <a:gd name="T31" fmla="*/ 77505851 h 21600"/>
              <a:gd name="T32" fmla="*/ 77445028 w 21599"/>
              <a:gd name="T33" fmla="*/ 34279285 h 21600"/>
              <a:gd name="T34" fmla="*/ 120631759 w 21599"/>
              <a:gd name="T35" fmla="*/ 77505851 h 21600"/>
              <a:gd name="T36" fmla="*/ 120631759 w 21599"/>
              <a:gd name="T37" fmla="*/ 77505851 h 216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1599" h="21600">
                <a:moveTo>
                  <a:pt x="20994" y="18385"/>
                </a:moveTo>
                <a:lnTo>
                  <a:pt x="15212" y="12600"/>
                </a:lnTo>
                <a:cubicBezTo>
                  <a:pt x="16003" y="11336"/>
                  <a:pt x="16462" y="9839"/>
                  <a:pt x="16462" y="8239"/>
                </a:cubicBezTo>
                <a:cubicBezTo>
                  <a:pt x="16462" y="3689"/>
                  <a:pt x="12777" y="0"/>
                  <a:pt x="8231" y="0"/>
                </a:cubicBezTo>
                <a:cubicBezTo>
                  <a:pt x="3686" y="0"/>
                  <a:pt x="0" y="3689"/>
                  <a:pt x="0" y="8239"/>
                </a:cubicBezTo>
                <a:cubicBezTo>
                  <a:pt x="0" y="12787"/>
                  <a:pt x="3686" y="16474"/>
                  <a:pt x="8231" y="16474"/>
                </a:cubicBezTo>
                <a:cubicBezTo>
                  <a:pt x="9839" y="16474"/>
                  <a:pt x="11342" y="16011"/>
                  <a:pt x="12611" y="15211"/>
                </a:cubicBezTo>
                <a:lnTo>
                  <a:pt x="18389" y="20993"/>
                </a:lnTo>
                <a:cubicBezTo>
                  <a:pt x="18787" y="21391"/>
                  <a:pt x="19307" y="21600"/>
                  <a:pt x="19824" y="21600"/>
                </a:cubicBezTo>
                <a:cubicBezTo>
                  <a:pt x="19827" y="21600"/>
                  <a:pt x="19829" y="21600"/>
                  <a:pt x="19831" y="21600"/>
                </a:cubicBezTo>
                <a:cubicBezTo>
                  <a:pt x="20281" y="21600"/>
                  <a:pt x="20740" y="21433"/>
                  <a:pt x="21085" y="21090"/>
                </a:cubicBezTo>
                <a:cubicBezTo>
                  <a:pt x="21434" y="20740"/>
                  <a:pt x="21600" y="20278"/>
                  <a:pt x="21599" y="19823"/>
                </a:cubicBezTo>
                <a:cubicBezTo>
                  <a:pt x="21598" y="19304"/>
                  <a:pt x="21391" y="18783"/>
                  <a:pt x="20994" y="18385"/>
                </a:cubicBezTo>
                <a:close/>
                <a:moveTo>
                  <a:pt x="12821" y="8239"/>
                </a:moveTo>
                <a:cubicBezTo>
                  <a:pt x="12817" y="10769"/>
                  <a:pt x="10761" y="12827"/>
                  <a:pt x="8231" y="12832"/>
                </a:cubicBezTo>
                <a:cubicBezTo>
                  <a:pt x="5701" y="12827"/>
                  <a:pt x="3645" y="10769"/>
                  <a:pt x="3641" y="8239"/>
                </a:cubicBezTo>
                <a:cubicBezTo>
                  <a:pt x="3645" y="5707"/>
                  <a:pt x="5701" y="3648"/>
                  <a:pt x="8231" y="3644"/>
                </a:cubicBezTo>
                <a:cubicBezTo>
                  <a:pt x="10761" y="3648"/>
                  <a:pt x="12817" y="5707"/>
                  <a:pt x="12821" y="8239"/>
                </a:cubicBezTo>
                <a:close/>
                <a:moveTo>
                  <a:pt x="12821" y="8239"/>
                </a:move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0" tIns="0" rIns="0" bIns="0"/>
          <a:lstStyle/>
          <a:p>
            <a:pPr defTabSz="486044"/>
            <a:endParaRPr lang="en-US" sz="1440">
              <a:solidFill>
                <a:prstClr val="black"/>
              </a:solidFill>
              <a:latin typeface="Roboto condensed"/>
              <a:cs typeface="Roboto condensed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-27457" y="1310678"/>
            <a:ext cx="122194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6044"/>
            <a:r>
              <a:rPr lang="en-US" altLang="zh-CN" sz="3600" b="1" u="sng" dirty="0" err="1">
                <a:solidFill>
                  <a:srgbClr val="0070C0"/>
                </a:solidFill>
                <a:ea typeface="宋体" panose="02010600030101010101" pitchFamily="2" charset="-122"/>
              </a:rPr>
              <a:t>Bài</a:t>
            </a:r>
            <a:r>
              <a:rPr lang="en-US" altLang="zh-CN" sz="3600" b="1" u="sng" dirty="0">
                <a:solidFill>
                  <a:srgbClr val="0070C0"/>
                </a:solidFill>
                <a:ea typeface="宋体" panose="02010600030101010101" pitchFamily="2" charset="-122"/>
              </a:rPr>
              <a:t> 2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: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Mỗi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ngữ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,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tục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ngữ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dưới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đây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nói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về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một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thái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độ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ứng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xử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trong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cộng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đồng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.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Em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tán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thái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độ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nào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và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không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tán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thành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thái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độ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宋体" panose="02010600030101010101" pitchFamily="2" charset="-122"/>
              </a:rPr>
              <a:t>nào</a:t>
            </a:r>
            <a:r>
              <a:rPr lang="en-US" altLang="zh-CN" sz="3600" b="1" dirty="0">
                <a:solidFill>
                  <a:srgbClr val="0070C0"/>
                </a:solidFill>
                <a:ea typeface="宋体" panose="02010600030101010101" pitchFamily="2" charset="-122"/>
              </a:rPr>
              <a:t> ?</a:t>
            </a:r>
            <a:endParaRPr lang="zh-CN" altLang="en-US" sz="3600" b="1" dirty="0">
              <a:solidFill>
                <a:srgbClr val="0070C0"/>
              </a:solidFill>
              <a:ea typeface="宋体" panose="02010600030101010101" pitchFamily="2" charset="-122"/>
            </a:endParaRPr>
          </a:p>
        </p:txBody>
      </p:sp>
      <p:pic>
        <p:nvPicPr>
          <p:cNvPr id="44" name="图片 3">
            <a:extLst>
              <a:ext uri="{FF2B5EF4-FFF2-40B4-BE49-F238E27FC236}">
                <a16:creationId xmlns:a16="http://schemas.microsoft.com/office/drawing/2014/main" id="{93027458-8DE1-47AE-8776-77D8C9612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2" y="4139514"/>
            <a:ext cx="2177199" cy="27184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C0B8E77-1AF8-4C32-A2A0-A9B01DC3CFDE}"/>
              </a:ext>
            </a:extLst>
          </p:cNvPr>
          <p:cNvSpPr/>
          <p:nvPr/>
        </p:nvSpPr>
        <p:spPr>
          <a:xfrm>
            <a:off x="1889634" y="3559765"/>
            <a:ext cx="941796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buAutoNum type="alphaLcPeriod"/>
            </a:pP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 </a:t>
            </a:r>
            <a:r>
              <a:rPr lang="en-US" sz="36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đấu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cật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14350" indent="-514350">
              <a:buAutoNum type="alphaLcPeriod"/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Cháy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xóm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bình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chân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vại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514350" indent="-514350">
              <a:buAutoNum type="alphaLcPeriod"/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bát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đầy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Tán</a:t>
            </a: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FFB20C-4BA0-4F9D-AE00-7A13FCAB46EA}"/>
              </a:ext>
            </a:extLst>
          </p:cNvPr>
          <p:cNvSpPr/>
          <p:nvPr/>
        </p:nvSpPr>
        <p:spPr>
          <a:xfrm>
            <a:off x="4938399" y="9314"/>
            <a:ext cx="2347181" cy="480131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 defTabSz="486044"/>
            <a:r>
              <a:rPr lang="en-US" sz="24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400" b="1" u="sng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C63835-E7F3-4169-B3BE-E5584087DBFF}"/>
              </a:ext>
            </a:extLst>
          </p:cNvPr>
          <p:cNvSpPr/>
          <p:nvPr/>
        </p:nvSpPr>
        <p:spPr>
          <a:xfrm>
            <a:off x="3944603" y="419149"/>
            <a:ext cx="433477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86044"/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Mở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rộng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vốn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từ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: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Cộng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đồng</a:t>
            </a:r>
            <a:endParaRPr lang="en-US" sz="2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 defTabSz="486044"/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Ôn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tập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câu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: Ai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làm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gì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?</a:t>
            </a:r>
          </a:p>
        </p:txBody>
      </p:sp>
      <p:pic>
        <p:nvPicPr>
          <p:cNvPr id="26" name="图片 34">
            <a:extLst>
              <a:ext uri="{FF2B5EF4-FFF2-40B4-BE49-F238E27FC236}">
                <a16:creationId xmlns:a16="http://schemas.microsoft.com/office/drawing/2014/main" id="{5CD3DDCA-0358-423C-A7CB-79663C2043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-120319" y="3013175"/>
            <a:ext cx="927082" cy="677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98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3495">
        <p:blinds dir="vert"/>
      </p:transition>
    </mc:Choice>
    <mc:Fallback xmlns="">
      <p:transition spd="slow" advTm="4349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4 -0.00185 L 0.93698 0.0004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8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8450" y="723255"/>
            <a:ext cx="98510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ỦY BAN NHÂN DÂN </a:t>
            </a:r>
            <a:r>
              <a:rPr 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QUẬN LONG BIÊN</a:t>
            </a:r>
            <a:endParaRPr 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1034" y="1503922"/>
            <a:ext cx="816864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PHÒNG GIÁO DỤC VÀ ĐÀO TẠO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1678" y="3115586"/>
            <a:ext cx="8382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TỪ VÀ CÂU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46219" y="4295270"/>
            <a:ext cx="4312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 3</a:t>
            </a:r>
          </a:p>
        </p:txBody>
      </p:sp>
    </p:spTree>
    <p:extLst>
      <p:ext uri="{BB962C8B-B14F-4D97-AF65-F5344CB8AC3E}">
        <p14:creationId xmlns:p14="http://schemas.microsoft.com/office/powerpoint/2010/main" val="29523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2"/>
    </mc:Choice>
    <mc:Fallback xmlns="">
      <p:transition spd="slow" advTm="2935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C:\Users\Administrator\Desktop\unnamed.png">
            <a:extLst>
              <a:ext uri="{FF2B5EF4-FFF2-40B4-BE49-F238E27FC236}">
                <a16:creationId xmlns:a16="http://schemas.microsoft.com/office/drawing/2014/main" id="{C90BAD57-8226-4179-A4C6-4ED2F6631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2114"/>
            <a:ext cx="8305800" cy="611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C:\Users\Sony\Downloads\tải xuống (1).jpg">
            <a:extLst>
              <a:ext uri="{FF2B5EF4-FFF2-40B4-BE49-F238E27FC236}">
                <a16:creationId xmlns:a16="http://schemas.microsoft.com/office/drawing/2014/main" id="{9C55E0BC-9BB8-46B8-B30D-61D613A52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0" y="152400"/>
            <a:ext cx="38798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5">
            <a:extLst>
              <a:ext uri="{FF2B5EF4-FFF2-40B4-BE49-F238E27FC236}">
                <a16:creationId xmlns:a16="http://schemas.microsoft.com/office/drawing/2014/main" id="{6684C38A-1AA3-41A5-9E9D-C3AEC502C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10200" y="838200"/>
            <a:ext cx="5257800" cy="1143000"/>
          </a:xfrm>
          <a:prstGeom prst="cloudCallout">
            <a:avLst>
              <a:gd name="adj1" fmla="val -28634"/>
              <a:gd name="adj2" fmla="val 18235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round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Lá lành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2800" dirty="0">
                <a:latin typeface=".VnAvant" pitchFamily="34" charset="0"/>
              </a:rPr>
              <a:t>…….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433155-7DBC-463C-B4C8-2AEC09E6A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138" y="1092200"/>
            <a:ext cx="243840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đùm lá rách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7" descr="ARROPINK">
            <a:extLst>
              <a:ext uri="{FF2B5EF4-FFF2-40B4-BE49-F238E27FC236}">
                <a16:creationId xmlns:a16="http://schemas.microsoft.com/office/drawing/2014/main" id="{E33B2F78-4A52-411B-B406-A8AC119FD1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5280" flipH="1">
            <a:off x="4114800" y="1957388"/>
            <a:ext cx="32385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 descr="C:\Users\Administrator\Desktop\giup-ngheo.091016.jpg">
            <a:extLst>
              <a:ext uri="{FF2B5EF4-FFF2-40B4-BE49-F238E27FC236}">
                <a16:creationId xmlns:a16="http://schemas.microsoft.com/office/drawing/2014/main" id="{8FE337C5-9B9C-45CA-B233-A4250E44A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1" y="3017838"/>
            <a:ext cx="5078413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7">
            <a:extLst>
              <a:ext uri="{FF2B5EF4-FFF2-40B4-BE49-F238E27FC236}">
                <a16:creationId xmlns:a16="http://schemas.microsoft.com/office/drawing/2014/main" id="{4B901BA2-74AE-4173-A6D3-F22E066FC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1325" y="5099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FFFF00"/>
                </a:solidFill>
                <a:latin typeface="Garamond" panose="02020404030301010803" pitchFamily="18" charset="0"/>
              </a:rPr>
              <a:t>0</a:t>
            </a:r>
          </a:p>
        </p:txBody>
      </p:sp>
      <p:sp>
        <p:nvSpPr>
          <p:cNvPr id="12" name="AutoShape 8">
            <a:extLst>
              <a:ext uri="{FF2B5EF4-FFF2-40B4-BE49-F238E27FC236}">
                <a16:creationId xmlns:a16="http://schemas.microsoft.com/office/drawing/2014/main" id="{D8F68237-0F14-49FA-99B6-00DF9AA2C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05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FFFF00"/>
                </a:solidFill>
                <a:latin typeface="Garamond" panose="02020404030301010803" pitchFamily="18" charset="0"/>
              </a:rPr>
              <a:t>1</a:t>
            </a:r>
          </a:p>
        </p:txBody>
      </p:sp>
      <p:sp>
        <p:nvSpPr>
          <p:cNvPr id="13" name="AutoShape 9">
            <a:extLst>
              <a:ext uri="{FF2B5EF4-FFF2-40B4-BE49-F238E27FC236}">
                <a16:creationId xmlns:a16="http://schemas.microsoft.com/office/drawing/2014/main" id="{1CC68D79-5441-4223-9F98-046ACEB30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05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FFFF00"/>
                </a:solidFill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14" name="AutoShape 10">
            <a:extLst>
              <a:ext uri="{FF2B5EF4-FFF2-40B4-BE49-F238E27FC236}">
                <a16:creationId xmlns:a16="http://schemas.microsoft.com/office/drawing/2014/main" id="{4F426A41-872E-40B0-9A5B-CD715B492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05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FFFF00"/>
                </a:solidFill>
                <a:latin typeface="Garamond" panose="02020404030301010803" pitchFamily="18" charset="0"/>
              </a:rPr>
              <a:t>3</a:t>
            </a:r>
          </a:p>
        </p:txBody>
      </p:sp>
      <p:sp>
        <p:nvSpPr>
          <p:cNvPr id="15" name="AutoShape 11">
            <a:extLst>
              <a:ext uri="{FF2B5EF4-FFF2-40B4-BE49-F238E27FC236}">
                <a16:creationId xmlns:a16="http://schemas.microsoft.com/office/drawing/2014/main" id="{45AECD51-63F8-4B48-8315-DBE730915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05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FFFF00"/>
                </a:solidFill>
                <a:latin typeface="Garamond" panose="02020404030301010803" pitchFamily="18" charset="0"/>
              </a:rPr>
              <a:t>4</a:t>
            </a:r>
          </a:p>
        </p:txBody>
      </p:sp>
      <p:sp>
        <p:nvSpPr>
          <p:cNvPr id="16" name="AutoShape 12">
            <a:extLst>
              <a:ext uri="{FF2B5EF4-FFF2-40B4-BE49-F238E27FC236}">
                <a16:creationId xmlns:a16="http://schemas.microsoft.com/office/drawing/2014/main" id="{5C1F96D7-BC44-43DD-B315-988CE7F97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5105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FFFF00"/>
                </a:solidFill>
                <a:latin typeface="Garamond" panose="02020404030301010803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1" grpId="1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orizontal Scroll 9">
            <a:extLst>
              <a:ext uri="{FF2B5EF4-FFF2-40B4-BE49-F238E27FC236}">
                <a16:creationId xmlns:a16="http://schemas.microsoft.com/office/drawing/2014/main" id="{9E2DBEAB-8500-42CD-86D4-A584F50B7296}"/>
              </a:ext>
            </a:extLst>
          </p:cNvPr>
          <p:cNvSpPr/>
          <p:nvPr/>
        </p:nvSpPr>
        <p:spPr>
          <a:xfrm>
            <a:off x="2514600" y="541338"/>
            <a:ext cx="6015038" cy="1295400"/>
          </a:xfrm>
          <a:prstGeom prst="horizont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Nhường </a:t>
            </a:r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.....................</a:t>
            </a:r>
            <a:r>
              <a:rPr lang="vi-VN" sz="3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sẻ</a:t>
            </a:r>
            <a:r>
              <a:rPr lang="vi-VN" sz="2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..................... </a:t>
            </a:r>
            <a:endParaRPr lang="vi-VN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8" descr="C:\Users\Administrator\Desktop\com-1.jpg">
            <a:extLst>
              <a:ext uri="{FF2B5EF4-FFF2-40B4-BE49-F238E27FC236}">
                <a16:creationId xmlns:a16="http://schemas.microsoft.com/office/drawing/2014/main" id="{70C97966-CFC6-44FE-8AA6-08BCC7B86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103564"/>
            <a:ext cx="32416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9" descr="C:\Users\Administrator\Desktop\tumblr_no21xv4BNp1sba56xo8_1280.jpg">
            <a:extLst>
              <a:ext uri="{FF2B5EF4-FFF2-40B4-BE49-F238E27FC236}">
                <a16:creationId xmlns:a16="http://schemas.microsoft.com/office/drawing/2014/main" id="{A501242F-CEF3-4811-B83B-83E55F19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6" y="2362200"/>
            <a:ext cx="60039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A191EF-AE6F-46F6-9E6E-3E8B9C893995}"/>
              </a:ext>
            </a:extLst>
          </p:cNvPr>
          <p:cNvSpPr/>
          <p:nvPr/>
        </p:nvSpPr>
        <p:spPr>
          <a:xfrm>
            <a:off x="4724400" y="815976"/>
            <a:ext cx="1252538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cơm 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2BB588-E771-4C85-B51D-F2C88130DA83}"/>
              </a:ext>
            </a:extLst>
          </p:cNvPr>
          <p:cNvSpPr/>
          <p:nvPr/>
        </p:nvSpPr>
        <p:spPr>
          <a:xfrm>
            <a:off x="6999288" y="815976"/>
            <a:ext cx="696912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áo</a:t>
            </a:r>
            <a:endParaRPr lang="vi-VN" sz="4000">
              <a:solidFill>
                <a:srgbClr val="FF0000"/>
              </a:solidFill>
            </a:endParaRPr>
          </a:p>
        </p:txBody>
      </p:sp>
      <p:pic>
        <p:nvPicPr>
          <p:cNvPr id="12" name="Picture 7" descr="ARROPINK">
            <a:extLst>
              <a:ext uri="{FF2B5EF4-FFF2-40B4-BE49-F238E27FC236}">
                <a16:creationId xmlns:a16="http://schemas.microsoft.com/office/drawing/2014/main" id="{D83B9D9E-4CBB-4591-82B6-2FDADCFE85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15609" flipH="1">
            <a:off x="6709569" y="2067719"/>
            <a:ext cx="254158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ARROPINK">
            <a:extLst>
              <a:ext uri="{FF2B5EF4-FFF2-40B4-BE49-F238E27FC236}">
                <a16:creationId xmlns:a16="http://schemas.microsoft.com/office/drawing/2014/main" id="{0705FC9F-8C53-4A50-B200-9BB7506B7C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46631" flipH="1">
            <a:off x="2332038" y="2560638"/>
            <a:ext cx="40290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7">
            <a:extLst>
              <a:ext uri="{FF2B5EF4-FFF2-40B4-BE49-F238E27FC236}">
                <a16:creationId xmlns:a16="http://schemas.microsoft.com/office/drawing/2014/main" id="{D13BB331-A74F-4708-A763-029FFEAED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6063" y="7810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FFFF00"/>
                </a:solidFill>
                <a:latin typeface="Garamond" panose="02020404030301010803" pitchFamily="18" charset="0"/>
              </a:rPr>
              <a:t>0</a:t>
            </a:r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32993925-466A-45DE-9315-579CFE53C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762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FFFF00"/>
                </a:solidFill>
                <a:latin typeface="Garamond" panose="02020404030301010803" pitchFamily="18" charset="0"/>
              </a:rPr>
              <a:t>1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63D530E4-B101-464A-A290-A695AF3E2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762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FFFF00"/>
                </a:solidFill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17" name="AutoShape 10">
            <a:extLst>
              <a:ext uri="{FF2B5EF4-FFF2-40B4-BE49-F238E27FC236}">
                <a16:creationId xmlns:a16="http://schemas.microsoft.com/office/drawing/2014/main" id="{0618FEF6-11B4-4617-85D4-92DC3DBD7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762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FFFF00"/>
                </a:solidFill>
                <a:latin typeface="Garamond" panose="02020404030301010803" pitchFamily="18" charset="0"/>
              </a:rPr>
              <a:t>3</a:t>
            </a:r>
          </a:p>
        </p:txBody>
      </p:sp>
      <p:sp>
        <p:nvSpPr>
          <p:cNvPr id="18" name="AutoShape 11">
            <a:extLst>
              <a:ext uri="{FF2B5EF4-FFF2-40B4-BE49-F238E27FC236}">
                <a16:creationId xmlns:a16="http://schemas.microsoft.com/office/drawing/2014/main" id="{40B9FD2C-2A4F-4F1E-89E0-91F5F315F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762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FFFF00"/>
                </a:solidFill>
                <a:latin typeface="Garamond" panose="02020404030301010803" pitchFamily="18" charset="0"/>
              </a:rPr>
              <a:t>4</a:t>
            </a:r>
          </a:p>
        </p:txBody>
      </p:sp>
      <p:sp>
        <p:nvSpPr>
          <p:cNvPr id="19" name="AutoShape 12">
            <a:extLst>
              <a:ext uri="{FF2B5EF4-FFF2-40B4-BE49-F238E27FC236}">
                <a16:creationId xmlns:a16="http://schemas.microsoft.com/office/drawing/2014/main" id="{F7CB157A-31A4-41D3-A07B-629A4E36B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762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FFFF00"/>
                </a:solidFill>
                <a:latin typeface="Garamond" panose="02020404030301010803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11" grpId="0"/>
      <p:bldP spid="14" grpId="0" animBg="1"/>
      <p:bldP spid="14" grpId="1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" descr="C:\Users\Administrator\Desktop\2014-07-17 01.12.58-1.png">
            <a:extLst>
              <a:ext uri="{FF2B5EF4-FFF2-40B4-BE49-F238E27FC236}">
                <a16:creationId xmlns:a16="http://schemas.microsoft.com/office/drawing/2014/main" id="{ED412097-728C-4882-8F78-0B99C83E5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"/>
            <a:ext cx="9144000" cy="652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AutoShape 5">
            <a:extLst>
              <a:ext uri="{FF2B5EF4-FFF2-40B4-BE49-F238E27FC236}">
                <a16:creationId xmlns:a16="http://schemas.microsoft.com/office/drawing/2014/main" id="{FB9AB7A8-CC39-4F2B-9EFD-008F3C561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181600"/>
            <a:ext cx="6172200" cy="1587500"/>
          </a:xfrm>
          <a:prstGeom prst="cloudCallout">
            <a:avLst>
              <a:gd name="adj1" fmla="val 32417"/>
              <a:gd name="adj2" fmla="val -101694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 ……. cộng ……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ARROPINK">
            <a:extLst>
              <a:ext uri="{FF2B5EF4-FFF2-40B4-BE49-F238E27FC236}">
                <a16:creationId xmlns:a16="http://schemas.microsoft.com/office/drawing/2014/main" id="{9A2606E6-6489-4EBC-94D6-1C5B4446E8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41876" flipH="1">
            <a:off x="8222456" y="1334294"/>
            <a:ext cx="299878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C27AD6-56DE-4940-8077-E5C55366AC00}"/>
              </a:ext>
            </a:extLst>
          </p:cNvPr>
          <p:cNvSpPr/>
          <p:nvPr/>
        </p:nvSpPr>
        <p:spPr>
          <a:xfrm>
            <a:off x="3429000" y="5346701"/>
            <a:ext cx="1004888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cam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88DD74-7921-4483-8A7F-2BDF0FFDBD18}"/>
              </a:ext>
            </a:extLst>
          </p:cNvPr>
          <p:cNvSpPr/>
          <p:nvPr/>
        </p:nvSpPr>
        <p:spPr>
          <a:xfrm>
            <a:off x="5548314" y="5346701"/>
            <a:ext cx="928687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khổ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5B8F46A5-8250-40D0-B906-AF539B6BC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5562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FF0000"/>
                </a:solidFill>
                <a:latin typeface="Garamond" panose="02020404030301010803" pitchFamily="18" charset="0"/>
              </a:rPr>
              <a:t>0</a:t>
            </a:r>
          </a:p>
        </p:txBody>
      </p:sp>
      <p:sp>
        <p:nvSpPr>
          <p:cNvPr id="14" name="AutoShape 8">
            <a:extLst>
              <a:ext uri="{FF2B5EF4-FFF2-40B4-BE49-F238E27FC236}">
                <a16:creationId xmlns:a16="http://schemas.microsoft.com/office/drawing/2014/main" id="{953DD08C-0889-48BD-A52D-9E198BDB3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5562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800000"/>
                </a:solidFill>
                <a:latin typeface="Garamond" panose="02020404030301010803" pitchFamily="18" charset="0"/>
              </a:rPr>
              <a:t>1</a:t>
            </a: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6227880E-9490-4EE3-9B3D-C98B970B6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5562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18" name="AutoShape 10">
            <a:extLst>
              <a:ext uri="{FF2B5EF4-FFF2-40B4-BE49-F238E27FC236}">
                <a16:creationId xmlns:a16="http://schemas.microsoft.com/office/drawing/2014/main" id="{7446B512-9422-496D-A874-8ADE481A1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5562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  <a:latin typeface="Garamond" panose="02020404030301010803" pitchFamily="18" charset="0"/>
              </a:rPr>
              <a:t>3</a:t>
            </a:r>
          </a:p>
        </p:txBody>
      </p:sp>
      <p:sp>
        <p:nvSpPr>
          <p:cNvPr id="19" name="AutoShape 11">
            <a:extLst>
              <a:ext uri="{FF2B5EF4-FFF2-40B4-BE49-F238E27FC236}">
                <a16:creationId xmlns:a16="http://schemas.microsoft.com/office/drawing/2014/main" id="{E65FF5A8-E545-4D7F-B751-07C9CAC0D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5562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  <a:latin typeface="Garamond" panose="02020404030301010803" pitchFamily="18" charset="0"/>
              </a:rPr>
              <a:t>4</a:t>
            </a:r>
          </a:p>
        </p:txBody>
      </p:sp>
      <p:sp>
        <p:nvSpPr>
          <p:cNvPr id="20" name="AutoShape 12">
            <a:extLst>
              <a:ext uri="{FF2B5EF4-FFF2-40B4-BE49-F238E27FC236}">
                <a16:creationId xmlns:a16="http://schemas.microsoft.com/office/drawing/2014/main" id="{0F0C224B-36C9-4B7A-92D2-C05C3D70D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55626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  <a:latin typeface="Garamond" panose="02020404030301010803" pitchFamily="18" charset="0"/>
              </a:rPr>
              <a:t>5</a:t>
            </a:r>
          </a:p>
        </p:txBody>
      </p:sp>
      <p:pic>
        <p:nvPicPr>
          <p:cNvPr id="25613" name="Picture 11" descr="C:\Users\Administrator\Desktop\qua_cam.png">
            <a:extLst>
              <a:ext uri="{FF2B5EF4-FFF2-40B4-BE49-F238E27FC236}">
                <a16:creationId xmlns:a16="http://schemas.microsoft.com/office/drawing/2014/main" id="{0E89FA54-468A-40E0-92E3-3C921CA5C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04936">
            <a:off x="2244725" y="704851"/>
            <a:ext cx="29083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1" descr="C:\Users\Administrator\Desktop\qua_cam.png">
            <a:extLst>
              <a:ext uri="{FF2B5EF4-FFF2-40B4-BE49-F238E27FC236}">
                <a16:creationId xmlns:a16="http://schemas.microsoft.com/office/drawing/2014/main" id="{B7A4B457-88D1-45A2-AE96-27D9FEA22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1101">
            <a:off x="2392363" y="2586039"/>
            <a:ext cx="37338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ARROPINK">
            <a:extLst>
              <a:ext uri="{FF2B5EF4-FFF2-40B4-BE49-F238E27FC236}">
                <a16:creationId xmlns:a16="http://schemas.microsoft.com/office/drawing/2014/main" id="{C2DA6FD3-1B02-460F-8D19-5BDA6CC7F0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1541" flipH="1">
            <a:off x="900112" y="4129088"/>
            <a:ext cx="3000376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3" descr="C:\Users\Administrator\Desktop\tải xuống (1).jpg">
            <a:extLst>
              <a:ext uri="{FF2B5EF4-FFF2-40B4-BE49-F238E27FC236}">
                <a16:creationId xmlns:a16="http://schemas.microsoft.com/office/drawing/2014/main" id="{D300CAB3-7512-45EF-A767-B54DF1B52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89126"/>
            <a:ext cx="19304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Isosceles Triangle 20">
            <a:hlinkClick r:id="rId10" action="ppaction://hlinksldjump"/>
            <a:extLst>
              <a:ext uri="{FF2B5EF4-FFF2-40B4-BE49-F238E27FC236}">
                <a16:creationId xmlns:a16="http://schemas.microsoft.com/office/drawing/2014/main" id="{E71A7EDA-C723-4B60-8502-8FA8710B102B}"/>
              </a:ext>
            </a:extLst>
          </p:cNvPr>
          <p:cNvSpPr/>
          <p:nvPr/>
        </p:nvSpPr>
        <p:spPr>
          <a:xfrm>
            <a:off x="8763000" y="6172200"/>
            <a:ext cx="838200" cy="533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3" grpId="0" animBg="1"/>
      <p:bldP spid="13" grpId="1" animBg="1"/>
      <p:bldP spid="14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>
            <a:extLst>
              <a:ext uri="{FF2B5EF4-FFF2-40B4-BE49-F238E27FC236}">
                <a16:creationId xmlns:a16="http://schemas.microsoft.com/office/drawing/2014/main" id="{0E523495-2804-4625-93F8-E378CCA75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1" y="1447801"/>
            <a:ext cx="36179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Lá lành đùm lá rách.</a:t>
            </a:r>
          </a:p>
        </p:txBody>
      </p:sp>
      <p:sp>
        <p:nvSpPr>
          <p:cNvPr id="22531" name="TextBox 2">
            <a:extLst>
              <a:ext uri="{FF2B5EF4-FFF2-40B4-BE49-F238E27FC236}">
                <a16:creationId xmlns:a16="http://schemas.microsoft.com/office/drawing/2014/main" id="{C9858A67-EB2F-490A-9F16-0C872FF9C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133601"/>
            <a:ext cx="3321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Nhường cơm sẻ áo.</a:t>
            </a:r>
          </a:p>
        </p:txBody>
      </p:sp>
      <p:sp>
        <p:nvSpPr>
          <p:cNvPr id="22532" name="TextBox 3">
            <a:extLst>
              <a:ext uri="{FF2B5EF4-FFF2-40B4-BE49-F238E27FC236}">
                <a16:creationId xmlns:a16="http://schemas.microsoft.com/office/drawing/2014/main" id="{5F9F4DB7-63A3-4811-879C-ABF810D03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3988" y="2794000"/>
            <a:ext cx="35988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Đồng cam cộng khổ.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C1FC9-CEB9-4A9E-B077-FD5C2DADD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581400"/>
            <a:ext cx="8534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 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lên tinh thần đoàn kết, yêu thương, quan tâm,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sẻ, giúp đỡ những người gặp khó khăn, hoạn nạn.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9E93E5-C489-43C9-9B97-24FBD0DAA039}"/>
              </a:ext>
            </a:extLst>
          </p:cNvPr>
          <p:cNvSpPr/>
          <p:nvPr/>
        </p:nvSpPr>
        <p:spPr>
          <a:xfrm>
            <a:off x="1095340" y="1420179"/>
            <a:ext cx="64034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200" b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phận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2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ả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“Ai (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con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?)”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?”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76339F6-7479-483E-9D79-7A0B65A64671}"/>
              </a:ext>
            </a:extLst>
          </p:cNvPr>
          <p:cNvSpPr/>
          <p:nvPr/>
        </p:nvSpPr>
        <p:spPr>
          <a:xfrm>
            <a:off x="2403197" y="3400209"/>
            <a:ext cx="67560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lphaLcPeriod"/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Đàn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sếu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đang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sải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cao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716CE7-9511-4BAB-97BC-DA1C1D44412C}"/>
              </a:ext>
            </a:extLst>
          </p:cNvPr>
          <p:cNvSpPr/>
          <p:nvPr/>
        </p:nvSpPr>
        <p:spPr>
          <a:xfrm>
            <a:off x="4938399" y="9314"/>
            <a:ext cx="2347181" cy="480131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 defTabSz="486044"/>
            <a:r>
              <a:rPr lang="en-US" sz="24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400" b="1" u="sng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AD56D0-03BD-4F43-A5DD-CAB437E18F59}"/>
              </a:ext>
            </a:extLst>
          </p:cNvPr>
          <p:cNvSpPr/>
          <p:nvPr/>
        </p:nvSpPr>
        <p:spPr>
          <a:xfrm>
            <a:off x="4159756" y="439866"/>
            <a:ext cx="433477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86044"/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Mở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rộng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vốn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từ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: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Cộng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đồng</a:t>
            </a:r>
            <a:endParaRPr lang="en-US" sz="2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 defTabSz="486044"/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Ôn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tập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câu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: Ai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làm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gì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?</a:t>
            </a: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7029D997-0F53-4134-AF66-7D89DFD151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22" y="3868161"/>
            <a:ext cx="2533802" cy="2989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5407BE-E4A3-47A2-8F05-3559FDBC7723}"/>
              </a:ext>
            </a:extLst>
          </p:cNvPr>
          <p:cNvSpPr txBox="1"/>
          <p:nvPr/>
        </p:nvSpPr>
        <p:spPr>
          <a:xfrm>
            <a:off x="2403197" y="4191326"/>
            <a:ext cx="8574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Sau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cuộc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dạo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đám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trẻ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ra </a:t>
            </a:r>
            <a:r>
              <a:rPr lang="en-US" sz="3600" b="1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9FC1DB-D585-4BD8-8D63-6B39ADB55429}"/>
              </a:ext>
            </a:extLst>
          </p:cNvPr>
          <p:cNvSpPr txBox="1"/>
          <p:nvPr/>
        </p:nvSpPr>
        <p:spPr>
          <a:xfrm>
            <a:off x="2403197" y="5039914"/>
            <a:ext cx="827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c.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tới</a:t>
            </a:r>
            <a:r>
              <a:rPr lang="en-US" sz="3600" b="1" dirty="0"/>
              <a:t> </a:t>
            </a:r>
            <a:r>
              <a:rPr lang="en-US" sz="3600" b="1" dirty="0" err="1"/>
              <a:t>chỗ</a:t>
            </a:r>
            <a:r>
              <a:rPr lang="en-US" sz="3600" b="1" dirty="0"/>
              <a:t> </a:t>
            </a:r>
            <a:r>
              <a:rPr lang="en-US" sz="3600" b="1" dirty="0" err="1"/>
              <a:t>ông</a:t>
            </a:r>
            <a:r>
              <a:rPr lang="en-US" sz="3600" b="1" dirty="0"/>
              <a:t> </a:t>
            </a:r>
            <a:r>
              <a:rPr lang="en-US" sz="3600" b="1" dirty="0" err="1"/>
              <a:t>cụ</a:t>
            </a:r>
            <a:r>
              <a:rPr lang="en-US" sz="3600" b="1" dirty="0"/>
              <a:t>, </a:t>
            </a:r>
            <a:r>
              <a:rPr lang="en-US" sz="3600" b="1" dirty="0" err="1"/>
              <a:t>lễ</a:t>
            </a:r>
            <a:r>
              <a:rPr lang="en-US" sz="3600" b="1" dirty="0"/>
              <a:t> </a:t>
            </a:r>
            <a:r>
              <a:rPr lang="en-US" sz="3600" b="1" dirty="0" err="1"/>
              <a:t>phép</a:t>
            </a:r>
            <a:r>
              <a:rPr lang="en-US" sz="3600" b="1" dirty="0"/>
              <a:t> </a:t>
            </a:r>
            <a:r>
              <a:rPr lang="en-US" sz="3600" b="1" dirty="0" err="1"/>
              <a:t>hỏi</a:t>
            </a:r>
            <a:r>
              <a:rPr lang="en-US" sz="3600" b="1" dirty="0"/>
              <a:t>.</a:t>
            </a:r>
            <a:endParaRPr lang="vi-VN" sz="3600" b="1" dirty="0"/>
          </a:p>
        </p:txBody>
      </p:sp>
      <p:sp>
        <p:nvSpPr>
          <p:cNvPr id="10" name="右箭头 36">
            <a:extLst>
              <a:ext uri="{FF2B5EF4-FFF2-40B4-BE49-F238E27FC236}">
                <a16:creationId xmlns:a16="http://schemas.microsoft.com/office/drawing/2014/main" id="{D0597D43-E5A4-47E3-9F34-2F8D8CFA05A8}"/>
              </a:ext>
            </a:extLst>
          </p:cNvPr>
          <p:cNvSpPr/>
          <p:nvPr/>
        </p:nvSpPr>
        <p:spPr>
          <a:xfrm>
            <a:off x="646654" y="2997500"/>
            <a:ext cx="10495280" cy="1372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6044"/>
            <a:endParaRPr lang="zh-CN" altLang="en-US" sz="192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1" name="图片 34">
            <a:extLst>
              <a:ext uri="{FF2B5EF4-FFF2-40B4-BE49-F238E27FC236}">
                <a16:creationId xmlns:a16="http://schemas.microsoft.com/office/drawing/2014/main" id="{337B3A79-059C-4573-8A93-4860EA8C8B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-131155" y="2644144"/>
            <a:ext cx="927082" cy="677039"/>
          </a:xfrm>
          <a:prstGeom prst="rect">
            <a:avLst/>
          </a:prstGeom>
        </p:spPr>
      </p:pic>
      <p:pic>
        <p:nvPicPr>
          <p:cNvPr id="8" name="y2mate.com - Yiruma 이루마  Love MeAud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09117.70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991" y="5686245"/>
            <a:ext cx="320789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51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3888">
        <p:blinds dir="vert"/>
      </p:transition>
    </mc:Choice>
    <mc:Fallback xmlns="">
      <p:transition spd="slow" advTm="6388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4 -0.00185 L 0.87227 -0.0039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5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33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0943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9" grpId="0"/>
      <p:bldP spid="3" grpId="0"/>
      <p:bldP spid="4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29">
            <a:extLst>
              <a:ext uri="{FF2B5EF4-FFF2-40B4-BE49-F238E27FC236}">
                <a16:creationId xmlns:a16="http://schemas.microsoft.com/office/drawing/2014/main" id="{E8EE91CE-03D2-4A78-A21C-771919F2E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704975"/>
            <a:ext cx="8458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u="sng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 3</a:t>
            </a: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Tìm bộ phận của câu: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Trả lời câu hỏi: </a:t>
            </a:r>
            <a:r>
              <a:rPr lang="en-US" altLang="en-US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(cái gì, con gì) ?”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Trả lời câu hỏi: </a:t>
            </a:r>
            <a:r>
              <a:rPr lang="en-US" altLang="en-US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“Làm gì?”.</a:t>
            </a:r>
          </a:p>
        </p:txBody>
      </p:sp>
      <p:sp>
        <p:nvSpPr>
          <p:cNvPr id="2" name="TextBox 129">
            <a:extLst>
              <a:ext uri="{FF2B5EF4-FFF2-40B4-BE49-F238E27FC236}">
                <a16:creationId xmlns:a16="http://schemas.microsoft.com/office/drawing/2014/main" id="{926F2B58-E185-4B6C-B799-818A079CB4D0}"/>
              </a:ext>
            </a:extLst>
          </p:cNvPr>
          <p:cNvSpPr txBox="1"/>
          <p:nvPr/>
        </p:nvSpPr>
        <p:spPr>
          <a:xfrm>
            <a:off x="2209800" y="3032125"/>
            <a:ext cx="8153400" cy="18161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Đàn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sếu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sải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</a:t>
            </a:r>
          </a:p>
        </p:txBody>
      </p:sp>
      <p:sp>
        <p:nvSpPr>
          <p:cNvPr id="23558" name="Line 18">
            <a:extLst>
              <a:ext uri="{FF2B5EF4-FFF2-40B4-BE49-F238E27FC236}">
                <a16:creationId xmlns:a16="http://schemas.microsoft.com/office/drawing/2014/main" id="{3A5F572E-3BEC-4051-9EA3-F6B7B9F6B4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3489325"/>
            <a:ext cx="1219200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F9CB1C-C2D9-43EB-B537-BB945026E380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3463925"/>
            <a:ext cx="3276600" cy="76200"/>
            <a:chOff x="2514600" y="3489325"/>
            <a:chExt cx="3276600" cy="76200"/>
          </a:xfrm>
        </p:grpSpPr>
        <p:sp>
          <p:nvSpPr>
            <p:cNvPr id="23578" name="Line 19">
              <a:extLst>
                <a:ext uri="{FF2B5EF4-FFF2-40B4-BE49-F238E27FC236}">
                  <a16:creationId xmlns:a16="http://schemas.microsoft.com/office/drawing/2014/main" id="{8A8DA5A5-950E-41A6-A6F5-C839F296EA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4600" y="3489325"/>
              <a:ext cx="3276600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23579" name="Line 20">
              <a:extLst>
                <a:ext uri="{FF2B5EF4-FFF2-40B4-BE49-F238E27FC236}">
                  <a16:creationId xmlns:a16="http://schemas.microsoft.com/office/drawing/2014/main" id="{9E6A9C0C-3F92-47B0-A6B4-08810AA76E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4600" y="3565525"/>
              <a:ext cx="3276600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63510" name="Rectangle 22">
            <a:extLst>
              <a:ext uri="{FF2B5EF4-FFF2-40B4-BE49-F238E27FC236}">
                <a16:creationId xmlns:a16="http://schemas.microsoft.com/office/drawing/2014/main" id="{C16AA921-E513-42FD-8434-70416716E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475038"/>
            <a:ext cx="137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Con gì?</a:t>
            </a:r>
          </a:p>
        </p:txBody>
      </p:sp>
      <p:sp>
        <p:nvSpPr>
          <p:cNvPr id="63511" name="Rectangle 23">
            <a:extLst>
              <a:ext uri="{FF2B5EF4-FFF2-40B4-BE49-F238E27FC236}">
                <a16:creationId xmlns:a16="http://schemas.microsoft.com/office/drawing/2014/main" id="{CDE6682A-4F0F-4EB5-9519-BF837C5C1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4544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Làm gì?</a:t>
            </a:r>
          </a:p>
        </p:txBody>
      </p:sp>
      <p:sp>
        <p:nvSpPr>
          <p:cNvPr id="3" name="TextBox 129">
            <a:extLst>
              <a:ext uri="{FF2B5EF4-FFF2-40B4-BE49-F238E27FC236}">
                <a16:creationId xmlns:a16="http://schemas.microsoft.com/office/drawing/2014/main" id="{864975BF-7E20-48B7-BDF8-436E4EFC328E}"/>
              </a:ext>
            </a:extLst>
          </p:cNvPr>
          <p:cNvSpPr txBox="1"/>
          <p:nvPr/>
        </p:nvSpPr>
        <p:spPr>
          <a:xfrm>
            <a:off x="2057400" y="5176839"/>
            <a:ext cx="7696200" cy="9540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c) 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tới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chô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cụ,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phép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…………………………………………………. </a:t>
            </a:r>
          </a:p>
        </p:txBody>
      </p:sp>
      <p:sp>
        <p:nvSpPr>
          <p:cNvPr id="23561" name="Rectangle 25">
            <a:extLst>
              <a:ext uri="{FF2B5EF4-FFF2-40B4-BE49-F238E27FC236}">
                <a16:creationId xmlns:a16="http://schemas.microsoft.com/office/drawing/2014/main" id="{FB354329-495D-4B40-8F52-9114B15B7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4038600"/>
            <a:ext cx="6934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</a:rPr>
              <a:t>b) Sau một cuộc dạo chơi, đám trẻ ra về.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……………………………………………….</a:t>
            </a:r>
          </a:p>
        </p:txBody>
      </p:sp>
      <p:grpSp>
        <p:nvGrpSpPr>
          <p:cNvPr id="5" name="Group 32">
            <a:extLst>
              <a:ext uri="{FF2B5EF4-FFF2-40B4-BE49-F238E27FC236}">
                <a16:creationId xmlns:a16="http://schemas.microsoft.com/office/drawing/2014/main" id="{3C60F66D-03B6-479E-9C29-BB2F38E5BCC1}"/>
              </a:ext>
            </a:extLst>
          </p:cNvPr>
          <p:cNvGrpSpPr>
            <a:grpSpLocks/>
          </p:cNvGrpSpPr>
          <p:nvPr/>
        </p:nvGrpSpPr>
        <p:grpSpPr bwMode="auto">
          <a:xfrm>
            <a:off x="6423025" y="4500563"/>
            <a:ext cx="1905000" cy="76200"/>
            <a:chOff x="3024" y="2688"/>
            <a:chExt cx="1200" cy="48"/>
          </a:xfrm>
        </p:grpSpPr>
        <p:sp>
          <p:nvSpPr>
            <p:cNvPr id="23575" name="Line 29">
              <a:extLst>
                <a:ext uri="{FF2B5EF4-FFF2-40B4-BE49-F238E27FC236}">
                  <a16:creationId xmlns:a16="http://schemas.microsoft.com/office/drawing/2014/main" id="{95311DED-D3DB-4A60-BEDF-B0CC9DA538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" y="2698"/>
              <a:ext cx="672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23576" name="Line 30">
              <a:extLst>
                <a:ext uri="{FF2B5EF4-FFF2-40B4-BE49-F238E27FC236}">
                  <a16:creationId xmlns:a16="http://schemas.microsoft.com/office/drawing/2014/main" id="{3BE16E1E-FE47-42FA-9034-02C230A1F5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" y="2736"/>
              <a:ext cx="432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23577" name="Line 31">
              <a:extLst>
                <a:ext uri="{FF2B5EF4-FFF2-40B4-BE49-F238E27FC236}">
                  <a16:creationId xmlns:a16="http://schemas.microsoft.com/office/drawing/2014/main" id="{281F3B1D-68B7-4C0B-9744-FFBB99861C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2" y="2688"/>
              <a:ext cx="432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63521" name="Rectangle 33">
            <a:extLst>
              <a:ext uri="{FF2B5EF4-FFF2-40B4-BE49-F238E27FC236}">
                <a16:creationId xmlns:a16="http://schemas.microsoft.com/office/drawing/2014/main" id="{A36B0AA1-139D-432D-B4E3-BFA83631A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4938" y="4473576"/>
            <a:ext cx="838200" cy="461963"/>
          </a:xfrm>
          <a:prstGeom prst="rect">
            <a:avLst/>
          </a:prstGeom>
          <a:noFill/>
          <a:ln w="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Ai ?</a:t>
            </a:r>
          </a:p>
        </p:txBody>
      </p:sp>
      <p:sp>
        <p:nvSpPr>
          <p:cNvPr id="63522" name="Rectangle 34">
            <a:extLst>
              <a:ext uri="{FF2B5EF4-FFF2-40B4-BE49-F238E27FC236}">
                <a16:creationId xmlns:a16="http://schemas.microsoft.com/office/drawing/2014/main" id="{08C24371-2A72-4C89-9EEE-A2EF1E8CF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4468813"/>
            <a:ext cx="160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Làm gì?</a:t>
            </a:r>
          </a:p>
        </p:txBody>
      </p:sp>
      <p:grpSp>
        <p:nvGrpSpPr>
          <p:cNvPr id="6" name="Group 35">
            <a:extLst>
              <a:ext uri="{FF2B5EF4-FFF2-40B4-BE49-F238E27FC236}">
                <a16:creationId xmlns:a16="http://schemas.microsoft.com/office/drawing/2014/main" id="{E3D007D3-036F-4F05-82FC-EC05E1CA3C1D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5607050"/>
            <a:ext cx="5257800" cy="82550"/>
            <a:chOff x="720" y="1919"/>
            <a:chExt cx="2928" cy="52"/>
          </a:xfrm>
        </p:grpSpPr>
        <p:sp>
          <p:nvSpPr>
            <p:cNvPr id="23572" name="Line 36">
              <a:extLst>
                <a:ext uri="{FF2B5EF4-FFF2-40B4-BE49-F238E27FC236}">
                  <a16:creationId xmlns:a16="http://schemas.microsoft.com/office/drawing/2014/main" id="{B7DEAE95-14BE-49C5-89E8-74254B37C6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1919"/>
              <a:ext cx="768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23573" name="Line 37">
              <a:extLst>
                <a:ext uri="{FF2B5EF4-FFF2-40B4-BE49-F238E27FC236}">
                  <a16:creationId xmlns:a16="http://schemas.microsoft.com/office/drawing/2014/main" id="{9E03F5B6-6D5F-48E0-8A77-88F15F084B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" y="1923"/>
              <a:ext cx="2064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prstClr val="black"/>
                </a:solidFill>
              </a:endParaRPr>
            </a:p>
          </p:txBody>
        </p:sp>
        <p:sp>
          <p:nvSpPr>
            <p:cNvPr id="23574" name="Line 38">
              <a:extLst>
                <a:ext uri="{FF2B5EF4-FFF2-40B4-BE49-F238E27FC236}">
                  <a16:creationId xmlns:a16="http://schemas.microsoft.com/office/drawing/2014/main" id="{39E1F990-428E-4C01-AEDE-752B298357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4" y="1971"/>
              <a:ext cx="2064" cy="0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63527" name="Rectangle 39">
            <a:extLst>
              <a:ext uri="{FF2B5EF4-FFF2-40B4-BE49-F238E27FC236}">
                <a16:creationId xmlns:a16="http://schemas.microsoft.com/office/drawing/2014/main" id="{2F772DF0-548F-4BBF-B475-E2FAC5285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1" y="5588001"/>
            <a:ext cx="1160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Ai ?</a:t>
            </a:r>
          </a:p>
        </p:txBody>
      </p:sp>
      <p:sp>
        <p:nvSpPr>
          <p:cNvPr id="63528" name="Rectangle 40">
            <a:extLst>
              <a:ext uri="{FF2B5EF4-FFF2-40B4-BE49-F238E27FC236}">
                <a16:creationId xmlns:a16="http://schemas.microsoft.com/office/drawing/2014/main" id="{B330F8FB-465D-4A4F-A824-CCC6F5A82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5599113"/>
            <a:ext cx="1752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Làm gì?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C6B560-684A-4369-BED2-264DE1C6D48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71800" y="2209800"/>
            <a:ext cx="2895600" cy="1588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A9476E7-51CC-4126-9FA9-836F829FCF0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286000" y="2590800"/>
            <a:ext cx="4953000" cy="1588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A2407CB-C8F2-4742-B464-6EE2A1E4FF5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62200" y="3048000"/>
            <a:ext cx="3581400" cy="1588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Isosceles Triangle 28">
            <a:hlinkClick r:id="rId3" action="ppaction://hlinksldjump"/>
            <a:extLst>
              <a:ext uri="{FF2B5EF4-FFF2-40B4-BE49-F238E27FC236}">
                <a16:creationId xmlns:a16="http://schemas.microsoft.com/office/drawing/2014/main" id="{5DC5C39A-0AE6-47DD-9E1F-3DA4B18C20D0}"/>
              </a:ext>
            </a:extLst>
          </p:cNvPr>
          <p:cNvSpPr/>
          <p:nvPr/>
        </p:nvSpPr>
        <p:spPr>
          <a:xfrm>
            <a:off x="9448800" y="6210300"/>
            <a:ext cx="1219200" cy="609600"/>
          </a:xfrm>
          <a:prstGeom prst="triangle">
            <a:avLst>
              <a:gd name="adj" fmla="val 51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err="1">
                <a:solidFill>
                  <a:prstClr val="white"/>
                </a:solidFill>
                <a:latin typeface="Calibri"/>
              </a:rPr>
              <a:t>Bai</a:t>
            </a:r>
            <a:r>
              <a:rPr lang="en-US" sz="1600" dirty="0">
                <a:solidFill>
                  <a:prstClr val="white"/>
                </a:solidFill>
                <a:latin typeface="Calibri"/>
              </a:rPr>
              <a:t> 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3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3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63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63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3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63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0" grpId="0"/>
      <p:bldP spid="63511" grpId="0"/>
      <p:bldP spid="63521" grpId="0" animBg="1"/>
      <p:bldP spid="63522" grpId="0"/>
      <p:bldP spid="63527" grpId="0"/>
      <p:bldP spid="635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184"/>
          <p:cNvGrpSpPr>
            <a:grpSpLocks/>
          </p:cNvGrpSpPr>
          <p:nvPr/>
        </p:nvGrpSpPr>
        <p:grpSpPr bwMode="auto">
          <a:xfrm>
            <a:off x="3224105" y="1126498"/>
            <a:ext cx="705803" cy="518636"/>
            <a:chOff x="0" y="0"/>
            <a:chExt cx="494" cy="363"/>
          </a:xfrm>
          <a:solidFill>
            <a:srgbClr val="FFFFFF"/>
          </a:solidFill>
        </p:grpSpPr>
        <p:sp>
          <p:nvSpPr>
            <p:cNvPr id="84" name="AutoShape 173"/>
            <p:cNvSpPr>
              <a:spLocks/>
            </p:cNvSpPr>
            <p:nvPr/>
          </p:nvSpPr>
          <p:spPr bwMode="auto">
            <a:xfrm>
              <a:off x="144" y="224"/>
              <a:ext cx="102" cy="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818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782" y="21600"/>
                  </a:lnTo>
                  <a:close/>
                  <a:moveTo>
                    <a:pt x="20818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AutoShape 174"/>
            <p:cNvSpPr>
              <a:spLocks/>
            </p:cNvSpPr>
            <p:nvPr/>
          </p:nvSpPr>
          <p:spPr bwMode="auto">
            <a:xfrm>
              <a:off x="264" y="136"/>
              <a:ext cx="112" cy="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17854" y="21600"/>
                  </a:lnTo>
                  <a:lnTo>
                    <a:pt x="21600" y="0"/>
                  </a:lnTo>
                  <a:lnTo>
                    <a:pt x="1180" y="0"/>
                  </a:lnTo>
                  <a:close/>
                  <a:moveTo>
                    <a:pt x="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AutoShape 175"/>
            <p:cNvSpPr>
              <a:spLocks/>
            </p:cNvSpPr>
            <p:nvPr/>
          </p:nvSpPr>
          <p:spPr bwMode="auto">
            <a:xfrm>
              <a:off x="40" y="224"/>
              <a:ext cx="94" cy="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690" y="21600"/>
                  </a:lnTo>
                  <a:lnTo>
                    <a:pt x="21600" y="21600"/>
                  </a:lnTo>
                  <a:lnTo>
                    <a:pt x="20757" y="0"/>
                  </a:ln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AutoShape 176"/>
            <p:cNvSpPr>
              <a:spLocks/>
            </p:cNvSpPr>
            <p:nvPr/>
          </p:nvSpPr>
          <p:spPr bwMode="auto">
            <a:xfrm>
              <a:off x="264" y="224"/>
              <a:ext cx="94" cy="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849" y="0"/>
                  </a:lnTo>
                  <a:lnTo>
                    <a:pt x="0" y="21600"/>
                  </a:lnTo>
                  <a:lnTo>
                    <a:pt x="18908" y="21600"/>
                  </a:lnTo>
                  <a:close/>
                  <a:moveTo>
                    <a:pt x="2160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AutoShape 177"/>
            <p:cNvSpPr>
              <a:spLocks/>
            </p:cNvSpPr>
            <p:nvPr/>
          </p:nvSpPr>
          <p:spPr bwMode="auto">
            <a:xfrm>
              <a:off x="272" y="0"/>
              <a:ext cx="222" cy="121"/>
            </a:xfrm>
            <a:custGeom>
              <a:avLst/>
              <a:gdLst/>
              <a:ahLst/>
              <a:cxnLst/>
              <a:rect l="0" t="0" r="r" b="b"/>
              <a:pathLst>
                <a:path w="20936" h="21600">
                  <a:moveTo>
                    <a:pt x="14658" y="0"/>
                  </a:moveTo>
                  <a:cubicBezTo>
                    <a:pt x="14213" y="0"/>
                    <a:pt x="13845" y="296"/>
                    <a:pt x="13551" y="664"/>
                  </a:cubicBezTo>
                  <a:cubicBezTo>
                    <a:pt x="13380" y="839"/>
                    <a:pt x="13210" y="1109"/>
                    <a:pt x="13050" y="1412"/>
                  </a:cubicBezTo>
                  <a:cubicBezTo>
                    <a:pt x="11217" y="4882"/>
                    <a:pt x="9385" y="8373"/>
                    <a:pt x="7552" y="11841"/>
                  </a:cubicBezTo>
                  <a:cubicBezTo>
                    <a:pt x="7352" y="12222"/>
                    <a:pt x="7211" y="12557"/>
                    <a:pt x="7113" y="13060"/>
                  </a:cubicBezTo>
                  <a:lnTo>
                    <a:pt x="378" y="13060"/>
                  </a:lnTo>
                  <a:lnTo>
                    <a:pt x="0" y="21600"/>
                  </a:lnTo>
                  <a:lnTo>
                    <a:pt x="10260" y="21600"/>
                  </a:lnTo>
                  <a:lnTo>
                    <a:pt x="11034" y="16177"/>
                  </a:lnTo>
                  <a:cubicBezTo>
                    <a:pt x="12497" y="13410"/>
                    <a:pt x="13961" y="10547"/>
                    <a:pt x="15424" y="8037"/>
                  </a:cubicBezTo>
                  <a:lnTo>
                    <a:pt x="18943" y="8037"/>
                  </a:lnTo>
                  <a:cubicBezTo>
                    <a:pt x="21600" y="8037"/>
                    <a:pt x="21600" y="0"/>
                    <a:pt x="18943" y="0"/>
                  </a:cubicBezTo>
                  <a:lnTo>
                    <a:pt x="14658" y="0"/>
                  </a:lnTo>
                  <a:close/>
                  <a:moveTo>
                    <a:pt x="14658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AutoShape 178"/>
            <p:cNvSpPr>
              <a:spLocks/>
            </p:cNvSpPr>
            <p:nvPr/>
          </p:nvSpPr>
          <p:spPr bwMode="auto">
            <a:xfrm>
              <a:off x="136" y="72"/>
              <a:ext cx="127" cy="4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682" y="21600"/>
                  </a:moveTo>
                  <a:lnTo>
                    <a:pt x="2092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682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AutoShape 179"/>
            <p:cNvSpPr>
              <a:spLocks/>
            </p:cNvSpPr>
            <p:nvPr/>
          </p:nvSpPr>
          <p:spPr bwMode="auto">
            <a:xfrm>
              <a:off x="16" y="136"/>
              <a:ext cx="112" cy="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0420" y="0"/>
                  </a:lnTo>
                  <a:lnTo>
                    <a:pt x="0" y="0"/>
                  </a:lnTo>
                  <a:lnTo>
                    <a:pt x="3744" y="21600"/>
                  </a:lnTo>
                  <a:close/>
                  <a:moveTo>
                    <a:pt x="21600" y="2160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AutoShape 180"/>
            <p:cNvSpPr>
              <a:spLocks/>
            </p:cNvSpPr>
            <p:nvPr/>
          </p:nvSpPr>
          <p:spPr bwMode="auto">
            <a:xfrm>
              <a:off x="0" y="72"/>
              <a:ext cx="121" cy="4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260" y="21600"/>
                  </a:lnTo>
                  <a:lnTo>
                    <a:pt x="21600" y="21600"/>
                  </a:lnTo>
                  <a:lnTo>
                    <a:pt x="20887" y="0"/>
                  </a:lnTo>
                  <a:close/>
                  <a:moveTo>
                    <a:pt x="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AutoShape 181"/>
            <p:cNvSpPr>
              <a:spLocks/>
            </p:cNvSpPr>
            <p:nvPr/>
          </p:nvSpPr>
          <p:spPr bwMode="auto">
            <a:xfrm>
              <a:off x="144" y="136"/>
              <a:ext cx="116" cy="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0" y="0"/>
                  </a:lnTo>
                  <a:lnTo>
                    <a:pt x="1137" y="21600"/>
                  </a:lnTo>
                  <a:lnTo>
                    <a:pt x="20465" y="21600"/>
                  </a:lnTo>
                  <a:close/>
                  <a:moveTo>
                    <a:pt x="21600" y="0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AutoShape 182"/>
            <p:cNvSpPr>
              <a:spLocks/>
            </p:cNvSpPr>
            <p:nvPr/>
          </p:nvSpPr>
          <p:spPr bwMode="auto">
            <a:xfrm>
              <a:off x="63" y="288"/>
              <a:ext cx="76" cy="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799" y="0"/>
                  </a:moveTo>
                  <a:cubicBezTo>
                    <a:pt x="16764" y="0"/>
                    <a:pt x="21600" y="4838"/>
                    <a:pt x="21600" y="10802"/>
                  </a:cubicBezTo>
                  <a:cubicBezTo>
                    <a:pt x="21600" y="16767"/>
                    <a:pt x="16764" y="21600"/>
                    <a:pt x="10799" y="21600"/>
                  </a:cubicBezTo>
                  <a:cubicBezTo>
                    <a:pt x="4836" y="21600"/>
                    <a:pt x="0" y="16765"/>
                    <a:pt x="0" y="10802"/>
                  </a:cubicBezTo>
                  <a:cubicBezTo>
                    <a:pt x="0" y="4838"/>
                    <a:pt x="4836" y="0"/>
                    <a:pt x="1079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4" name="AutoShape 183"/>
            <p:cNvSpPr>
              <a:spLocks/>
            </p:cNvSpPr>
            <p:nvPr/>
          </p:nvSpPr>
          <p:spPr bwMode="auto">
            <a:xfrm>
              <a:off x="264" y="288"/>
              <a:ext cx="75" cy="7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16762" y="0"/>
                    <a:pt x="21600" y="4838"/>
                    <a:pt x="21600" y="10802"/>
                  </a:cubicBezTo>
                  <a:cubicBezTo>
                    <a:pt x="21600" y="16767"/>
                    <a:pt x="16762" y="21600"/>
                    <a:pt x="10800" y="21600"/>
                  </a:cubicBezTo>
                  <a:cubicBezTo>
                    <a:pt x="4835" y="21600"/>
                    <a:pt x="0" y="16765"/>
                    <a:pt x="0" y="10802"/>
                  </a:cubicBezTo>
                  <a:cubicBezTo>
                    <a:pt x="0" y="4838"/>
                    <a:pt x="4835" y="0"/>
                    <a:pt x="1080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86044"/>
              <a:endParaRPr lang="en-US" sz="1440">
                <a:solidFill>
                  <a:prstClr val="black"/>
                </a:solidFill>
                <a:latin typeface="Calibri"/>
              </a:endParaRP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D0A22BB-9C45-4A58-9569-16975EE129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20056"/>
              </p:ext>
            </p:extLst>
          </p:nvPr>
        </p:nvGraphicFramePr>
        <p:xfrm>
          <a:off x="0" y="2881908"/>
          <a:ext cx="12125988" cy="381557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6047005">
                  <a:extLst>
                    <a:ext uri="{9D8B030D-6E8A-4147-A177-3AD203B41FA5}">
                      <a16:colId xmlns:a16="http://schemas.microsoft.com/office/drawing/2014/main" val="2514948781"/>
                    </a:ext>
                  </a:extLst>
                </a:gridCol>
                <a:gridCol w="6078983">
                  <a:extLst>
                    <a:ext uri="{9D8B030D-6E8A-4147-A177-3AD203B41FA5}">
                      <a16:colId xmlns:a16="http://schemas.microsoft.com/office/drawing/2014/main" val="3689786666"/>
                    </a:ext>
                  </a:extLst>
                </a:gridCol>
              </a:tblGrid>
              <a:tr h="9719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3162624"/>
                  </a:ext>
                </a:extLst>
              </a:tr>
              <a:tr h="9478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653360"/>
                  </a:ext>
                </a:extLst>
              </a:tr>
              <a:tr h="9478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8123281"/>
                  </a:ext>
                </a:extLst>
              </a:tr>
              <a:tr h="9478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951423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AE714DA-BBFB-4727-B4DC-1F2EB6AC0EAB}"/>
              </a:ext>
            </a:extLst>
          </p:cNvPr>
          <p:cNvSpPr/>
          <p:nvPr/>
        </p:nvSpPr>
        <p:spPr>
          <a:xfrm>
            <a:off x="1611931" y="3208649"/>
            <a:ext cx="32243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 (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con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)?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B8521313-6C90-49A4-8F8D-35449187877A}"/>
              </a:ext>
            </a:extLst>
          </p:cNvPr>
          <p:cNvSpPr/>
          <p:nvPr/>
        </p:nvSpPr>
        <p:spPr>
          <a:xfrm>
            <a:off x="8540927" y="3319258"/>
            <a:ext cx="14718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8D470558-6BF4-4AE6-A9AA-1A2BFDCD4F93}"/>
              </a:ext>
            </a:extLst>
          </p:cNvPr>
          <p:cNvSpPr/>
          <p:nvPr/>
        </p:nvSpPr>
        <p:spPr>
          <a:xfrm>
            <a:off x="2256535" y="4150255"/>
            <a:ext cx="15279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Đàn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sếu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E5E9F33-B584-446C-9438-B9009455AF4C}"/>
              </a:ext>
            </a:extLst>
          </p:cNvPr>
          <p:cNvSpPr/>
          <p:nvPr/>
        </p:nvSpPr>
        <p:spPr>
          <a:xfrm>
            <a:off x="7049967" y="4137401"/>
            <a:ext cx="40244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đang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sải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cánh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cao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B7A24B75-5DBE-43EF-B1C1-8FEC197976F0}"/>
              </a:ext>
            </a:extLst>
          </p:cNvPr>
          <p:cNvSpPr/>
          <p:nvPr/>
        </p:nvSpPr>
        <p:spPr>
          <a:xfrm>
            <a:off x="2315333" y="5005819"/>
            <a:ext cx="15386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ám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trẻ</a:t>
            </a:r>
            <a:endParaRPr lang="en-US" sz="32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DE16AB07-C2B4-4AEA-B023-426CFC515F43}"/>
              </a:ext>
            </a:extLst>
          </p:cNvPr>
          <p:cNvSpPr/>
          <p:nvPr/>
        </p:nvSpPr>
        <p:spPr>
          <a:xfrm>
            <a:off x="8727485" y="5110168"/>
            <a:ext cx="10987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 </a:t>
            </a:r>
            <a:r>
              <a:rPr lang="en-US" sz="32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56A3F1A-04EE-41D2-8963-201E1E19F074}"/>
              </a:ext>
            </a:extLst>
          </p:cNvPr>
          <p:cNvSpPr/>
          <p:nvPr/>
        </p:nvSpPr>
        <p:spPr>
          <a:xfrm>
            <a:off x="2437477" y="6050266"/>
            <a:ext cx="13997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ác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184455E-20D3-4661-9A02-71C80159CA69}"/>
              </a:ext>
            </a:extLst>
          </p:cNvPr>
          <p:cNvSpPr/>
          <p:nvPr/>
        </p:nvSpPr>
        <p:spPr>
          <a:xfrm>
            <a:off x="6801079" y="6050265"/>
            <a:ext cx="47155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tới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chỗ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ông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cụ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lễ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phép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89E93E5-C489-43C9-9B97-24FBD0DAA039}"/>
              </a:ext>
            </a:extLst>
          </p:cNvPr>
          <p:cNvSpPr/>
          <p:nvPr/>
        </p:nvSpPr>
        <p:spPr>
          <a:xfrm>
            <a:off x="173487" y="0"/>
            <a:ext cx="11336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200" b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3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76339F6-7479-483E-9D79-7A0B65A64671}"/>
              </a:ext>
            </a:extLst>
          </p:cNvPr>
          <p:cNvSpPr/>
          <p:nvPr/>
        </p:nvSpPr>
        <p:spPr>
          <a:xfrm>
            <a:off x="1611931" y="0"/>
            <a:ext cx="67560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>
              <a:buAutoNum type="alphaLcPeriod"/>
            </a:pPr>
            <a:r>
              <a:rPr lang="en-US" sz="3600" b="1" dirty="0" err="1">
                <a:ln w="0"/>
              </a:rPr>
              <a:t>Đàn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sếu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đang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sải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cánh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trên</a:t>
            </a:r>
            <a:r>
              <a:rPr lang="en-US" sz="3600" b="1" dirty="0">
                <a:ln w="0"/>
              </a:rPr>
              <a:t> </a:t>
            </a:r>
            <a:r>
              <a:rPr lang="en-US" sz="3600" b="1" dirty="0" err="1">
                <a:ln w="0"/>
              </a:rPr>
              <a:t>cao</a:t>
            </a:r>
            <a:r>
              <a:rPr lang="en-US" sz="3600" b="1" dirty="0">
                <a:ln w="0"/>
              </a:rPr>
              <a:t>.</a:t>
            </a:r>
            <a:endParaRPr lang="en-US" sz="3600" b="1" cap="none" spc="0" dirty="0">
              <a:ln w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5407BE-E4A3-47A2-8F05-3559FDBC7723}"/>
              </a:ext>
            </a:extLst>
          </p:cNvPr>
          <p:cNvSpPr txBox="1"/>
          <p:nvPr/>
        </p:nvSpPr>
        <p:spPr>
          <a:xfrm>
            <a:off x="1611931" y="850265"/>
            <a:ext cx="8574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none" spc="0" dirty="0">
                <a:ln w="0"/>
              </a:rPr>
              <a:t>b. Sau </a:t>
            </a:r>
            <a:r>
              <a:rPr lang="en-US" sz="3600" b="1" cap="none" spc="0" dirty="0" err="1">
                <a:ln w="0"/>
              </a:rPr>
              <a:t>một</a:t>
            </a:r>
            <a:r>
              <a:rPr lang="en-US" sz="3600" b="1" cap="none" spc="0" dirty="0">
                <a:ln w="0"/>
              </a:rPr>
              <a:t> </a:t>
            </a:r>
            <a:r>
              <a:rPr lang="en-US" sz="3600" b="1" cap="none" spc="0" dirty="0" err="1">
                <a:ln w="0"/>
              </a:rPr>
              <a:t>cuộc</a:t>
            </a:r>
            <a:r>
              <a:rPr lang="en-US" sz="3600" b="1" cap="none" spc="0" dirty="0">
                <a:ln w="0"/>
              </a:rPr>
              <a:t> </a:t>
            </a:r>
            <a:r>
              <a:rPr lang="en-US" sz="3600" b="1" cap="none" spc="0" dirty="0" err="1">
                <a:ln w="0"/>
              </a:rPr>
              <a:t>dạo</a:t>
            </a:r>
            <a:r>
              <a:rPr lang="en-US" sz="3600" b="1" cap="none" spc="0" dirty="0">
                <a:ln w="0"/>
              </a:rPr>
              <a:t> </a:t>
            </a:r>
            <a:r>
              <a:rPr lang="en-US" sz="3600" b="1" cap="none" spc="0" dirty="0" err="1">
                <a:ln w="0"/>
              </a:rPr>
              <a:t>chơi</a:t>
            </a:r>
            <a:r>
              <a:rPr lang="en-US" sz="3600" b="1" cap="none" spc="0" dirty="0">
                <a:ln w="0"/>
              </a:rPr>
              <a:t>, </a:t>
            </a:r>
            <a:r>
              <a:rPr lang="en-US" sz="3600" b="1" cap="none" spc="0" dirty="0" err="1">
                <a:ln w="0"/>
              </a:rPr>
              <a:t>đám</a:t>
            </a:r>
            <a:r>
              <a:rPr lang="en-US" sz="3600" b="1" cap="none" spc="0" dirty="0">
                <a:ln w="0"/>
              </a:rPr>
              <a:t> </a:t>
            </a:r>
            <a:r>
              <a:rPr lang="en-US" sz="3600" b="1" cap="none" spc="0" dirty="0" err="1">
                <a:ln w="0"/>
              </a:rPr>
              <a:t>trẻ</a:t>
            </a:r>
            <a:r>
              <a:rPr lang="en-US" sz="3600" b="1" cap="none" spc="0" dirty="0">
                <a:ln w="0"/>
              </a:rPr>
              <a:t> ra </a:t>
            </a:r>
            <a:r>
              <a:rPr lang="en-US" sz="3600" b="1" cap="none" spc="0" dirty="0" err="1">
                <a:ln w="0"/>
              </a:rPr>
              <a:t>về</a:t>
            </a:r>
            <a:r>
              <a:rPr lang="en-US" sz="3600" b="1" cap="none" spc="0" dirty="0">
                <a:ln w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9FC1DB-D585-4BD8-8D63-6B39ADB55429}"/>
              </a:ext>
            </a:extLst>
          </p:cNvPr>
          <p:cNvSpPr txBox="1"/>
          <p:nvPr/>
        </p:nvSpPr>
        <p:spPr>
          <a:xfrm>
            <a:off x="1666455" y="1702739"/>
            <a:ext cx="827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c.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em</a:t>
            </a:r>
            <a:r>
              <a:rPr lang="en-US" sz="3600" b="1" dirty="0"/>
              <a:t> </a:t>
            </a:r>
            <a:r>
              <a:rPr lang="en-US" sz="3600" b="1" dirty="0" err="1"/>
              <a:t>tới</a:t>
            </a:r>
            <a:r>
              <a:rPr lang="en-US" sz="3600" b="1" dirty="0"/>
              <a:t> </a:t>
            </a:r>
            <a:r>
              <a:rPr lang="en-US" sz="3600" b="1" dirty="0" err="1"/>
              <a:t>chỗ</a:t>
            </a:r>
            <a:r>
              <a:rPr lang="en-US" sz="3600" b="1" dirty="0"/>
              <a:t> </a:t>
            </a:r>
            <a:r>
              <a:rPr lang="en-US" sz="3600" b="1" dirty="0" err="1"/>
              <a:t>ông</a:t>
            </a:r>
            <a:r>
              <a:rPr lang="en-US" sz="3600" b="1" dirty="0"/>
              <a:t> </a:t>
            </a:r>
            <a:r>
              <a:rPr lang="en-US" sz="3600" b="1" dirty="0" err="1"/>
              <a:t>cụ</a:t>
            </a:r>
            <a:r>
              <a:rPr lang="en-US" sz="3600" b="1" dirty="0"/>
              <a:t>, </a:t>
            </a:r>
            <a:r>
              <a:rPr lang="en-US" sz="3600" b="1" dirty="0" err="1"/>
              <a:t>lễ</a:t>
            </a:r>
            <a:r>
              <a:rPr lang="en-US" sz="3600" b="1" dirty="0"/>
              <a:t> </a:t>
            </a:r>
            <a:r>
              <a:rPr lang="en-US" sz="3600" b="1" dirty="0" err="1"/>
              <a:t>phép</a:t>
            </a:r>
            <a:r>
              <a:rPr lang="en-US" sz="3600" b="1" dirty="0"/>
              <a:t> </a:t>
            </a:r>
            <a:r>
              <a:rPr lang="en-US" sz="3600" b="1" dirty="0" err="1"/>
              <a:t>hỏi</a:t>
            </a:r>
            <a:r>
              <a:rPr lang="en-US" sz="3600" b="1" dirty="0"/>
              <a:t>.</a:t>
            </a:r>
            <a:endParaRPr lang="vi-VN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78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5365">
        <p:fade/>
      </p:transition>
    </mc:Choice>
    <mc:Fallback xmlns="">
      <p:transition spd="med" advTm="1953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1" grpId="0"/>
      <p:bldP spid="132" grpId="0"/>
      <p:bldP spid="133" grpId="0"/>
      <p:bldP spid="134" grpId="0"/>
      <p:bldP spid="135" grpId="0"/>
      <p:bldP spid="136" grpId="0"/>
      <p:bldP spid="1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559">
            <a:off x="-139343" y="1990018"/>
            <a:ext cx="927082" cy="677039"/>
          </a:xfrm>
          <a:prstGeom prst="rect">
            <a:avLst/>
          </a:prstGeom>
        </p:spPr>
      </p:pic>
      <p:sp>
        <p:nvSpPr>
          <p:cNvPr id="37" name="右箭头 36"/>
          <p:cNvSpPr/>
          <p:nvPr/>
        </p:nvSpPr>
        <p:spPr>
          <a:xfrm>
            <a:off x="426789" y="2561390"/>
            <a:ext cx="10495280" cy="1372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6044"/>
            <a:endParaRPr lang="zh-CN" altLang="en-US" sz="192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F3B2FD-9CF6-4263-9DCB-2CBA42F2137B}"/>
              </a:ext>
            </a:extLst>
          </p:cNvPr>
          <p:cNvSpPr/>
          <p:nvPr/>
        </p:nvSpPr>
        <p:spPr>
          <a:xfrm>
            <a:off x="426789" y="1610993"/>
            <a:ext cx="1180070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u="sng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3600" b="1" u="sng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Đặt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bộ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phận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đậm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669984-9006-4882-9315-C42DB1F9EC04}"/>
              </a:ext>
            </a:extLst>
          </p:cNvPr>
          <p:cNvSpPr/>
          <p:nvPr/>
        </p:nvSpPr>
        <p:spPr>
          <a:xfrm>
            <a:off x="489909" y="3139932"/>
            <a:ext cx="11800703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dirty="0">
                <a:ln w="0"/>
              </a:rPr>
              <a:t>a.    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Mấy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học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trò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bỡ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ngỡ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đứng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nép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thân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endParaRPr lang="en-US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b.    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Ông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ngoại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dẫn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tôi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mua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vở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chọn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bút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endParaRPr lang="en-US" sz="36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c.     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ẹ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âu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yếm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nắm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tay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tôi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dẫn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trên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làng</a:t>
            </a:r>
            <a:r>
              <a:rPr lang="en-US" sz="36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A19A7C-C1FD-453A-A429-15ED5DABB85B}"/>
              </a:ext>
            </a:extLst>
          </p:cNvPr>
          <p:cNvSpPr/>
          <p:nvPr/>
        </p:nvSpPr>
        <p:spPr>
          <a:xfrm>
            <a:off x="4938399" y="9314"/>
            <a:ext cx="2347181" cy="480131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 defTabSz="486044"/>
            <a:r>
              <a:rPr lang="en-US" sz="24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400" b="1" u="sng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89AE30-DAFF-4F2B-BAC7-EC7647AE610E}"/>
              </a:ext>
            </a:extLst>
          </p:cNvPr>
          <p:cNvSpPr/>
          <p:nvPr/>
        </p:nvSpPr>
        <p:spPr>
          <a:xfrm>
            <a:off x="4159756" y="439866"/>
            <a:ext cx="433477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86044"/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Mở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rộng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vốn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từ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: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Cộng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đồng</a:t>
            </a:r>
            <a:endParaRPr lang="en-US" sz="2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 defTabSz="486044"/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Ôn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tập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câu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: Ai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làm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gì</a:t>
            </a:r>
            <a:r>
              <a:rPr lang="en-US" sz="28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83930C-407E-47BF-A4D3-5887172643C0}"/>
              </a:ext>
            </a:extLst>
          </p:cNvPr>
          <p:cNvSpPr txBox="1"/>
          <p:nvPr/>
        </p:nvSpPr>
        <p:spPr>
          <a:xfrm>
            <a:off x="1658982" y="3727185"/>
            <a:ext cx="9679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bỡ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ngỡ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đứng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nép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bên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thân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?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00552" y="4761127"/>
            <a:ext cx="8745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ngoại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2952" y="6002254"/>
            <a:ext cx="8745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Mẹ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tôi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45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7566">
        <p:blinds dir="vert"/>
      </p:transition>
    </mc:Choice>
    <mc:Fallback xmlns="">
      <p:transition spd="slow" advTm="22756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84 -0.00185 L 0.87227 -0.00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55" y="-1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/>
      <p:bldP spid="6" grpId="0"/>
      <p:bldP spid="3" grpId="0"/>
      <p:bldP spid="4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1">
            <a:extLst>
              <a:ext uri="{FF2B5EF4-FFF2-40B4-BE49-F238E27FC236}">
                <a16:creationId xmlns:a16="http://schemas.microsoft.com/office/drawing/2014/main" id="{99FF78F0-A97E-4FA2-A8A7-F646D983AF3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2743200" y="1981200"/>
            <a:ext cx="6934200" cy="1093788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NHANH HƠN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WordArt 4">
            <a:extLst>
              <a:ext uri="{FF2B5EF4-FFF2-40B4-BE49-F238E27FC236}">
                <a16:creationId xmlns:a16="http://schemas.microsoft.com/office/drawing/2014/main" id="{F5F31457-B70E-4226-BEA9-94EDF54A7C9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62400" y="3733800"/>
            <a:ext cx="4038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7">
            <a:extLst>
              <a:ext uri="{FF2B5EF4-FFF2-40B4-BE49-F238E27FC236}">
                <a16:creationId xmlns:a16="http://schemas.microsoft.com/office/drawing/2014/main" id="{304175DB-1FCE-4E3D-9197-BEA76B20A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875" y="139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FF0000"/>
                </a:solidFill>
                <a:latin typeface="Garamond" panose="02020404030301010803" pitchFamily="18" charset="0"/>
              </a:rPr>
              <a:t>0</a:t>
            </a:r>
          </a:p>
        </p:txBody>
      </p:sp>
      <p:sp>
        <p:nvSpPr>
          <p:cNvPr id="28" name="AutoShape 8">
            <a:extLst>
              <a:ext uri="{FF2B5EF4-FFF2-40B4-BE49-F238E27FC236}">
                <a16:creationId xmlns:a16="http://schemas.microsoft.com/office/drawing/2014/main" id="{F0270CAA-FD78-4E54-9EFF-984DC2F47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52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800000"/>
                </a:solidFill>
                <a:latin typeface="Garamond" panose="02020404030301010803" pitchFamily="18" charset="0"/>
              </a:rPr>
              <a:t>1</a:t>
            </a:r>
          </a:p>
        </p:txBody>
      </p:sp>
      <p:sp>
        <p:nvSpPr>
          <p:cNvPr id="29" name="AutoShape 9">
            <a:extLst>
              <a:ext uri="{FF2B5EF4-FFF2-40B4-BE49-F238E27FC236}">
                <a16:creationId xmlns:a16="http://schemas.microsoft.com/office/drawing/2014/main" id="{4160840D-7FE3-41CE-A99C-CDBC39297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52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30" name="AutoShape 10">
            <a:extLst>
              <a:ext uri="{FF2B5EF4-FFF2-40B4-BE49-F238E27FC236}">
                <a16:creationId xmlns:a16="http://schemas.microsoft.com/office/drawing/2014/main" id="{648C8901-46CE-4C23-9BFC-74877A296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52400"/>
            <a:ext cx="1143000" cy="914400"/>
          </a:xfrm>
          <a:prstGeom prst="star16">
            <a:avLst>
              <a:gd name="adj" fmla="val 41727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  <a:latin typeface="Garamond" panose="02020404030301010803" pitchFamily="18" charset="0"/>
              </a:rPr>
              <a:t>3</a:t>
            </a:r>
          </a:p>
        </p:txBody>
      </p:sp>
      <p:sp>
        <p:nvSpPr>
          <p:cNvPr id="31" name="AutoShape 11">
            <a:extLst>
              <a:ext uri="{FF2B5EF4-FFF2-40B4-BE49-F238E27FC236}">
                <a16:creationId xmlns:a16="http://schemas.microsoft.com/office/drawing/2014/main" id="{8D6FB016-E94F-4198-9537-FCFFD2CB0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52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  <a:latin typeface="Garamond" panose="02020404030301010803" pitchFamily="18" charset="0"/>
              </a:rPr>
              <a:t>4</a:t>
            </a:r>
          </a:p>
        </p:txBody>
      </p:sp>
      <p:sp>
        <p:nvSpPr>
          <p:cNvPr id="32" name="AutoShape 12">
            <a:extLst>
              <a:ext uri="{FF2B5EF4-FFF2-40B4-BE49-F238E27FC236}">
                <a16:creationId xmlns:a16="http://schemas.microsoft.com/office/drawing/2014/main" id="{104AD2BA-FC2D-42DF-9860-B907DFF17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52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  <a:latin typeface="Garamond" panose="02020404030301010803" pitchFamily="18" charset="0"/>
              </a:rPr>
              <a:t>5</a:t>
            </a:r>
          </a:p>
        </p:txBody>
      </p:sp>
      <p:sp>
        <p:nvSpPr>
          <p:cNvPr id="27656" name="AutoShape 4" descr="Kết quả hình ảnh cho khung hình đẹp">
            <a:extLst>
              <a:ext uri="{FF2B5EF4-FFF2-40B4-BE49-F238E27FC236}">
                <a16:creationId xmlns:a16="http://schemas.microsoft.com/office/drawing/2014/main" id="{B5480ABF-1DDE-4EC4-A256-59F196F2F4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27676" name="Text Box 5">
            <a:extLst>
              <a:ext uri="{FF2B5EF4-FFF2-40B4-BE49-F238E27FC236}">
                <a16:creationId xmlns:a16="http://schemas.microsoft.com/office/drawing/2014/main" id="{DEBAB04F-7EFA-47EE-9801-FF0773ECF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38201"/>
            <a:ext cx="1873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u="sng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27658" name="Rectangle 5">
            <a:extLst>
              <a:ext uri="{FF2B5EF4-FFF2-40B4-BE49-F238E27FC236}">
                <a16:creationId xmlns:a16="http://schemas.microsoft.com/office/drawing/2014/main" id="{530FD004-08F5-47DF-9E86-3158189E3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600200"/>
            <a:ext cx="69532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nào có nghĩa là </a:t>
            </a:r>
            <a:r>
              <a:rPr lang="en-US" altLang="en-US" sz="2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những người cùng sống trong một tập thể hoặc một khu vực, gắn bó với nhau.</a:t>
            </a:r>
            <a:endParaRPr lang="en-US" altLang="en-US" sz="2800" i="1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4B901F35-A08B-45A6-9096-54C3CB1F3DE8}"/>
              </a:ext>
            </a:extLst>
          </p:cNvPr>
          <p:cNvSpPr/>
          <p:nvPr/>
        </p:nvSpPr>
        <p:spPr bwMode="gray">
          <a:xfrm flipH="1">
            <a:off x="4111625" y="3098800"/>
            <a:ext cx="4084638" cy="788988"/>
          </a:xfrm>
          <a:prstGeom prst="roundRect">
            <a:avLst>
              <a:gd name="adj" fmla="val 12005"/>
            </a:avLst>
          </a:prstGeom>
          <a:gradFill>
            <a:gsLst>
              <a:gs pos="0">
                <a:srgbClr val="FFFFFF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25400">
            <a:solidFill>
              <a:schemeClr val="accent2">
                <a:lumMod val="75000"/>
                <a:alpha val="6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 tác</a:t>
            </a:r>
            <a:endParaRPr lang="en-US" sz="1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956D418-DD94-4427-9826-5618DD0A9A84}"/>
              </a:ext>
            </a:extLst>
          </p:cNvPr>
          <p:cNvSpPr/>
          <p:nvPr/>
        </p:nvSpPr>
        <p:spPr bwMode="gray">
          <a:xfrm>
            <a:off x="3444427" y="3113999"/>
            <a:ext cx="806424" cy="789128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6404FCF-43E7-46B5-8A50-07DBE186213F}"/>
              </a:ext>
            </a:extLst>
          </p:cNvPr>
          <p:cNvSpPr/>
          <p:nvPr/>
        </p:nvSpPr>
        <p:spPr bwMode="gray">
          <a:xfrm flipH="1">
            <a:off x="4125914" y="5334000"/>
            <a:ext cx="4103687" cy="788988"/>
          </a:xfrm>
          <a:prstGeom prst="roundRect">
            <a:avLst>
              <a:gd name="adj" fmla="val 12005"/>
            </a:avLst>
          </a:prstGeom>
          <a:gradFill>
            <a:gsLst>
              <a:gs pos="0">
                <a:srgbClr val="FFFFFF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25400">
            <a:solidFill>
              <a:schemeClr val="accent2">
                <a:lumMod val="75000"/>
                <a:alpha val="6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 sự</a:t>
            </a:r>
            <a:endParaRPr lang="en-US" sz="1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3C2E368-DE34-41BB-B25C-FC5333C68918}"/>
              </a:ext>
            </a:extLst>
          </p:cNvPr>
          <p:cNvSpPr/>
          <p:nvPr/>
        </p:nvSpPr>
        <p:spPr bwMode="gray">
          <a:xfrm>
            <a:off x="3458029" y="5349962"/>
            <a:ext cx="806424" cy="789128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EE889E83-382E-445D-A73A-1F832EE7A623}"/>
              </a:ext>
            </a:extLst>
          </p:cNvPr>
          <p:cNvSpPr/>
          <p:nvPr/>
        </p:nvSpPr>
        <p:spPr bwMode="gray">
          <a:xfrm flipH="1">
            <a:off x="4090989" y="4191000"/>
            <a:ext cx="4103687" cy="788988"/>
          </a:xfrm>
          <a:prstGeom prst="roundRect">
            <a:avLst>
              <a:gd name="adj" fmla="val 12005"/>
            </a:avLst>
          </a:prstGeom>
          <a:gradFill>
            <a:gsLst>
              <a:gs pos="0">
                <a:srgbClr val="FFFFFF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25400">
            <a:solidFill>
              <a:schemeClr val="accent2">
                <a:lumMod val="75000"/>
                <a:alpha val="6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 đồng</a:t>
            </a:r>
            <a:endParaRPr lang="en-US" sz="1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CE1DB96-6808-471B-AC67-31645B3257FD}"/>
              </a:ext>
            </a:extLst>
          </p:cNvPr>
          <p:cNvSpPr/>
          <p:nvPr/>
        </p:nvSpPr>
        <p:spPr bwMode="gray">
          <a:xfrm>
            <a:off x="3422619" y="4206511"/>
            <a:ext cx="806424" cy="789128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</a:t>
            </a:r>
          </a:p>
        </p:txBody>
      </p:sp>
      <p:grpSp>
        <p:nvGrpSpPr>
          <p:cNvPr id="2" name="Group 23">
            <a:extLst>
              <a:ext uri="{FF2B5EF4-FFF2-40B4-BE49-F238E27FC236}">
                <a16:creationId xmlns:a16="http://schemas.microsoft.com/office/drawing/2014/main" id="{80B2F22F-079C-4606-9AE0-C5E8BCA9F7FE}"/>
              </a:ext>
            </a:extLst>
          </p:cNvPr>
          <p:cNvGrpSpPr>
            <a:grpSpLocks/>
          </p:cNvGrpSpPr>
          <p:nvPr/>
        </p:nvGrpSpPr>
        <p:grpSpPr bwMode="auto">
          <a:xfrm>
            <a:off x="3503614" y="5441950"/>
            <a:ext cx="6048375" cy="2019300"/>
            <a:chOff x="2352" y="2496"/>
            <a:chExt cx="2352" cy="528"/>
          </a:xfrm>
        </p:grpSpPr>
        <p:sp>
          <p:nvSpPr>
            <p:cNvPr id="27672" name="Oval 24" descr="Water droplets">
              <a:extLst>
                <a:ext uri="{FF2B5EF4-FFF2-40B4-BE49-F238E27FC236}">
                  <a16:creationId xmlns:a16="http://schemas.microsoft.com/office/drawing/2014/main" id="{AF4AAF96-57AC-460D-A813-0A5E84356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6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44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 mừng bạn !</a:t>
              </a:r>
            </a:p>
          </p:txBody>
        </p:sp>
        <p:pic>
          <p:nvPicPr>
            <p:cNvPr id="27673" name="Picture 25" descr="6">
              <a:extLst>
                <a:ext uri="{FF2B5EF4-FFF2-40B4-BE49-F238E27FC236}">
                  <a16:creationId xmlns:a16="http://schemas.microsoft.com/office/drawing/2014/main" id="{C695BC09-4831-4710-BFCD-54A33DEA4FF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0">
            <a:extLst>
              <a:ext uri="{FF2B5EF4-FFF2-40B4-BE49-F238E27FC236}">
                <a16:creationId xmlns:a16="http://schemas.microsoft.com/office/drawing/2014/main" id="{FEB79E9E-DB80-40B4-A90D-5700EFB1F9B6}"/>
              </a:ext>
            </a:extLst>
          </p:cNvPr>
          <p:cNvGrpSpPr>
            <a:grpSpLocks/>
          </p:cNvGrpSpPr>
          <p:nvPr/>
        </p:nvGrpSpPr>
        <p:grpSpPr bwMode="auto">
          <a:xfrm>
            <a:off x="3622676" y="644525"/>
            <a:ext cx="5929313" cy="952500"/>
            <a:chOff x="3072" y="2550"/>
            <a:chExt cx="3735" cy="600"/>
          </a:xfrm>
        </p:grpSpPr>
        <p:sp>
          <p:nvSpPr>
            <p:cNvPr id="40" name="Oval 21">
              <a:extLst>
                <a:ext uri="{FF2B5EF4-FFF2-40B4-BE49-F238E27FC236}">
                  <a16:creationId xmlns:a16="http://schemas.microsoft.com/office/drawing/2014/main" id="{8F887D57-5D4F-409E-A264-09B01F461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620"/>
              <a:ext cx="2805" cy="50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CC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1">
                  <a:solidFill>
                    <a:srgbClr val="C0504D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Ồ ! Tiếc quá.</a:t>
              </a:r>
            </a:p>
          </p:txBody>
        </p:sp>
        <p:pic>
          <p:nvPicPr>
            <p:cNvPr id="27671" name="Picture 22" descr="1">
              <a:extLst>
                <a:ext uri="{FF2B5EF4-FFF2-40B4-BE49-F238E27FC236}">
                  <a16:creationId xmlns:a16="http://schemas.microsoft.com/office/drawing/2014/main" id="{F52E7363-37FC-4CC8-8AA6-5FA05D59AE1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3" y="2550"/>
              <a:ext cx="1244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F593C4B4-4C8A-4722-B6E1-20237352D9A3}"/>
              </a:ext>
            </a:extLst>
          </p:cNvPr>
          <p:cNvGrpSpPr>
            <a:grpSpLocks/>
          </p:cNvGrpSpPr>
          <p:nvPr/>
        </p:nvGrpSpPr>
        <p:grpSpPr bwMode="auto">
          <a:xfrm>
            <a:off x="3775076" y="796925"/>
            <a:ext cx="5929313" cy="952500"/>
            <a:chOff x="3072" y="2550"/>
            <a:chExt cx="3735" cy="600"/>
          </a:xfrm>
        </p:grpSpPr>
        <p:sp>
          <p:nvSpPr>
            <p:cNvPr id="43" name="Oval 21">
              <a:extLst>
                <a:ext uri="{FF2B5EF4-FFF2-40B4-BE49-F238E27FC236}">
                  <a16:creationId xmlns:a16="http://schemas.microsoft.com/office/drawing/2014/main" id="{A1427D1E-377D-429E-8693-FF769FC8A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620"/>
              <a:ext cx="2805" cy="50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CC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1">
                  <a:solidFill>
                    <a:srgbClr val="C0504D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Ồ ! Tiếc quá.</a:t>
              </a:r>
            </a:p>
          </p:txBody>
        </p:sp>
        <p:pic>
          <p:nvPicPr>
            <p:cNvPr id="27669" name="Picture 22" descr="1">
              <a:extLst>
                <a:ext uri="{FF2B5EF4-FFF2-40B4-BE49-F238E27FC236}">
                  <a16:creationId xmlns:a16="http://schemas.microsoft.com/office/drawing/2014/main" id="{2796053D-34F6-41FF-BE54-EAC26D94401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3" y="2550"/>
              <a:ext cx="1244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77 3.7037E-6 C 0.07917 -0.17801 0.2658 -0.35556 0.28889 -0.47639 C 0.31216 -0.59746 0.07361 -0.68311 0.03073 -0.72477 " pathEditMode="relative" rAng="-1328515" ptsTypes="aaA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7" y="-4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la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1 0.05255 C -0.13854 0.09884 -0.30139 0.14583 -0.32778 0.19028 C -0.35399 0.23426 -0.20347 0.28264 -0.13333 0.31759 C -0.06337 0.3537 0.07083 0.32593 0.09358 0.40139 C 0.11649 0.47546 0.01962 0.70255 0.00399 0.7662 C -0.01163 0.83009 -0.00608 0.80532 -0.00017 0.78148 " pathEditMode="relative" rAng="0" ptsTypes="aaaaaA">
                                      <p:cBhvr>
                                        <p:cTn id="9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6" y="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la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0.03033 C -0.1552 0.07593 -0.31805 0.12199 -0.34444 0.16574 C -0.37066 0.2088 -0.22014 0.25672 -0.15 0.29098 C -0.08003 0.32662 0.05417 0.29931 0.07691 0.37385 C 0.09983 0.4463 0.00296 0.67037 -0.01267 0.73264 C -0.02829 0.79607 -0.02274 0.77176 -0.01684 0.74815 " pathEditMode="relative" rAng="0" ptsTypes="aaaaaA">
                                      <p:cBhvr>
                                        <p:cTn id="1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6" y="3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32" grpId="0" animBg="1"/>
      <p:bldP spid="47" grpId="0" animBg="1"/>
      <p:bldP spid="49" grpId="0" animBg="1"/>
      <p:bldP spid="5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7">
            <a:extLst>
              <a:ext uri="{FF2B5EF4-FFF2-40B4-BE49-F238E27FC236}">
                <a16:creationId xmlns:a16="http://schemas.microsoft.com/office/drawing/2014/main" id="{4D6E5E7C-A513-4D54-92B4-70AF55B7B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875" y="139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FF0000"/>
                </a:solidFill>
                <a:latin typeface="Garamond" panose="02020404030301010803" pitchFamily="18" charset="0"/>
              </a:rPr>
              <a:t>0</a:t>
            </a:r>
          </a:p>
        </p:txBody>
      </p:sp>
      <p:sp>
        <p:nvSpPr>
          <p:cNvPr id="28" name="AutoShape 8">
            <a:extLst>
              <a:ext uri="{FF2B5EF4-FFF2-40B4-BE49-F238E27FC236}">
                <a16:creationId xmlns:a16="http://schemas.microsoft.com/office/drawing/2014/main" id="{5F06A193-9608-438C-B7B4-D4AD4499B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2700" y="153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800000"/>
                </a:solidFill>
                <a:latin typeface="Garamond" panose="02020404030301010803" pitchFamily="18" charset="0"/>
              </a:rPr>
              <a:t>1</a:t>
            </a:r>
          </a:p>
        </p:txBody>
      </p:sp>
      <p:sp>
        <p:nvSpPr>
          <p:cNvPr id="29" name="AutoShape 9">
            <a:extLst>
              <a:ext uri="{FF2B5EF4-FFF2-40B4-BE49-F238E27FC236}">
                <a16:creationId xmlns:a16="http://schemas.microsoft.com/office/drawing/2014/main" id="{D6613F11-8276-4C10-968D-4F214C2D8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52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30" name="AutoShape 10">
            <a:extLst>
              <a:ext uri="{FF2B5EF4-FFF2-40B4-BE49-F238E27FC236}">
                <a16:creationId xmlns:a16="http://schemas.microsoft.com/office/drawing/2014/main" id="{A6EA4D68-01B1-4E70-B9AF-34147CC8C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5400" y="139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  <a:latin typeface="Garamond" panose="02020404030301010803" pitchFamily="18" charset="0"/>
              </a:rPr>
              <a:t>3</a:t>
            </a:r>
          </a:p>
        </p:txBody>
      </p:sp>
      <p:sp>
        <p:nvSpPr>
          <p:cNvPr id="31" name="AutoShape 11">
            <a:extLst>
              <a:ext uri="{FF2B5EF4-FFF2-40B4-BE49-F238E27FC236}">
                <a16:creationId xmlns:a16="http://schemas.microsoft.com/office/drawing/2014/main" id="{F21B2C60-5977-41B5-A46D-7E2F76FCA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270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  <a:latin typeface="Garamond" panose="02020404030301010803" pitchFamily="18" charset="0"/>
              </a:rPr>
              <a:t>4</a:t>
            </a:r>
          </a:p>
        </p:txBody>
      </p:sp>
      <p:sp>
        <p:nvSpPr>
          <p:cNvPr id="32" name="AutoShape 12">
            <a:extLst>
              <a:ext uri="{FF2B5EF4-FFF2-40B4-BE49-F238E27FC236}">
                <a16:creationId xmlns:a16="http://schemas.microsoft.com/office/drawing/2014/main" id="{A913D010-916B-4A4C-963E-34280EB3F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0" y="139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  <a:latin typeface="Garamond" panose="02020404030301010803" pitchFamily="18" charset="0"/>
              </a:rPr>
              <a:t>5</a:t>
            </a:r>
          </a:p>
        </p:txBody>
      </p:sp>
      <p:sp>
        <p:nvSpPr>
          <p:cNvPr id="28680" name="AutoShape 4" descr="Kết quả hình ảnh cho khung hình đẹp">
            <a:extLst>
              <a:ext uri="{FF2B5EF4-FFF2-40B4-BE49-F238E27FC236}">
                <a16:creationId xmlns:a16="http://schemas.microsoft.com/office/drawing/2014/main" id="{AF01E884-E2CE-4A66-A815-3014D03D17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28700" name="Text Box 5">
            <a:extLst>
              <a:ext uri="{FF2B5EF4-FFF2-40B4-BE49-F238E27FC236}">
                <a16:creationId xmlns:a16="http://schemas.microsoft.com/office/drawing/2014/main" id="{C9A82E5D-86B1-43C5-89C5-81979321A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219201"/>
            <a:ext cx="1873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u="sng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28682" name="Rectangle 5">
            <a:extLst>
              <a:ext uri="{FF2B5EF4-FFF2-40B4-BE49-F238E27FC236}">
                <a16:creationId xmlns:a16="http://schemas.microsoft.com/office/drawing/2014/main" id="{D23FB232-AB3D-4EC9-B093-FB83E13AE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1138" y="1836738"/>
            <a:ext cx="6953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thành ngữ, tục ngữ sau. Thành ngữ, tục ngữ nào 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lên sự đoàn kết, góp sức cùng làm việc.</a:t>
            </a:r>
            <a:endParaRPr lang="en-US" altLang="en-US" sz="1000" b="1">
              <a:solidFill>
                <a:srgbClr val="EEEC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0FB1D2BF-6941-4855-89F5-009AB48BA394}"/>
              </a:ext>
            </a:extLst>
          </p:cNvPr>
          <p:cNvSpPr/>
          <p:nvPr/>
        </p:nvSpPr>
        <p:spPr bwMode="gray">
          <a:xfrm flipH="1">
            <a:off x="4111625" y="3098800"/>
            <a:ext cx="4084638" cy="788988"/>
          </a:xfrm>
          <a:prstGeom prst="roundRect">
            <a:avLst>
              <a:gd name="adj" fmla="val 12005"/>
            </a:avLst>
          </a:prstGeom>
          <a:gradFill>
            <a:gsLst>
              <a:gs pos="0">
                <a:srgbClr val="FFFFFF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25400">
            <a:solidFill>
              <a:schemeClr val="accent2">
                <a:lumMod val="75000"/>
                <a:alpha val="6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 ở như bát nước đầy</a:t>
            </a:r>
            <a:endParaRPr lang="en-US" sz="1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A82AD2F-3445-49DE-B457-215AF9BA0CEE}"/>
              </a:ext>
            </a:extLst>
          </p:cNvPr>
          <p:cNvSpPr/>
          <p:nvPr/>
        </p:nvSpPr>
        <p:spPr bwMode="gray">
          <a:xfrm>
            <a:off x="3444427" y="3113999"/>
            <a:ext cx="806424" cy="789128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3DC62780-FE5B-4E8B-A3A7-583B9B94639F}"/>
              </a:ext>
            </a:extLst>
          </p:cNvPr>
          <p:cNvSpPr/>
          <p:nvPr/>
        </p:nvSpPr>
        <p:spPr bwMode="gray">
          <a:xfrm flipH="1">
            <a:off x="4079875" y="4051300"/>
            <a:ext cx="4103688" cy="788988"/>
          </a:xfrm>
          <a:prstGeom prst="roundRect">
            <a:avLst>
              <a:gd name="adj" fmla="val 12005"/>
            </a:avLst>
          </a:prstGeom>
          <a:gradFill>
            <a:gsLst>
              <a:gs pos="0">
                <a:srgbClr val="FFFFFF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25400">
            <a:solidFill>
              <a:schemeClr val="accent2">
                <a:lumMod val="75000"/>
                <a:alpha val="6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 lành đùm lá rách</a:t>
            </a:r>
            <a:endParaRPr lang="en-US" sz="1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4DEC3C3-6D58-4316-95AB-91B997EEDACA}"/>
              </a:ext>
            </a:extLst>
          </p:cNvPr>
          <p:cNvSpPr/>
          <p:nvPr/>
        </p:nvSpPr>
        <p:spPr bwMode="gray">
          <a:xfrm>
            <a:off x="3411992" y="4067262"/>
            <a:ext cx="806424" cy="789128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C47D3319-01E7-48E2-919B-63EE2BB38AE9}"/>
              </a:ext>
            </a:extLst>
          </p:cNvPr>
          <p:cNvSpPr/>
          <p:nvPr/>
        </p:nvSpPr>
        <p:spPr bwMode="gray">
          <a:xfrm flipH="1">
            <a:off x="4079875" y="5000625"/>
            <a:ext cx="4103688" cy="788988"/>
          </a:xfrm>
          <a:prstGeom prst="roundRect">
            <a:avLst>
              <a:gd name="adj" fmla="val 12005"/>
            </a:avLst>
          </a:prstGeom>
          <a:gradFill>
            <a:gsLst>
              <a:gs pos="0">
                <a:srgbClr val="FFFFFF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25400">
            <a:solidFill>
              <a:schemeClr val="accent2">
                <a:lumMod val="75000"/>
                <a:alpha val="6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 lưng đấu cật</a:t>
            </a:r>
            <a:endParaRPr lang="en-US" sz="1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75BFCCF-AF3E-47F0-953F-9F93AE6D4E92}"/>
              </a:ext>
            </a:extLst>
          </p:cNvPr>
          <p:cNvSpPr/>
          <p:nvPr/>
        </p:nvSpPr>
        <p:spPr bwMode="gray">
          <a:xfrm>
            <a:off x="3411992" y="5016136"/>
            <a:ext cx="806424" cy="789128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grpSp>
        <p:nvGrpSpPr>
          <p:cNvPr id="2" name="Group 23">
            <a:extLst>
              <a:ext uri="{FF2B5EF4-FFF2-40B4-BE49-F238E27FC236}">
                <a16:creationId xmlns:a16="http://schemas.microsoft.com/office/drawing/2014/main" id="{0E9DD7DC-CFF0-4265-BA22-DD5A1D3B5D50}"/>
              </a:ext>
            </a:extLst>
          </p:cNvPr>
          <p:cNvGrpSpPr>
            <a:grpSpLocks/>
          </p:cNvGrpSpPr>
          <p:nvPr/>
        </p:nvGrpSpPr>
        <p:grpSpPr bwMode="auto">
          <a:xfrm>
            <a:off x="3503614" y="5441950"/>
            <a:ext cx="6048375" cy="2019300"/>
            <a:chOff x="2352" y="2496"/>
            <a:chExt cx="2352" cy="528"/>
          </a:xfrm>
        </p:grpSpPr>
        <p:sp>
          <p:nvSpPr>
            <p:cNvPr id="28696" name="Oval 24" descr="Water droplets">
              <a:extLst>
                <a:ext uri="{FF2B5EF4-FFF2-40B4-BE49-F238E27FC236}">
                  <a16:creationId xmlns:a16="http://schemas.microsoft.com/office/drawing/2014/main" id="{DBD4E3D7-3BAA-40A0-88E8-04EFFDAF7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6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44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 mừng bạn !</a:t>
              </a:r>
            </a:p>
          </p:txBody>
        </p:sp>
        <p:pic>
          <p:nvPicPr>
            <p:cNvPr id="28697" name="Picture 25" descr="6">
              <a:extLst>
                <a:ext uri="{FF2B5EF4-FFF2-40B4-BE49-F238E27FC236}">
                  <a16:creationId xmlns:a16="http://schemas.microsoft.com/office/drawing/2014/main" id="{2CF0018E-1A88-4EC7-888C-6185DD39504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0">
            <a:extLst>
              <a:ext uri="{FF2B5EF4-FFF2-40B4-BE49-F238E27FC236}">
                <a16:creationId xmlns:a16="http://schemas.microsoft.com/office/drawing/2014/main" id="{58AB7874-6D57-43FC-8A0C-D11782853800}"/>
              </a:ext>
            </a:extLst>
          </p:cNvPr>
          <p:cNvGrpSpPr>
            <a:grpSpLocks/>
          </p:cNvGrpSpPr>
          <p:nvPr/>
        </p:nvGrpSpPr>
        <p:grpSpPr bwMode="auto">
          <a:xfrm>
            <a:off x="3622676" y="644525"/>
            <a:ext cx="5929313" cy="952500"/>
            <a:chOff x="3072" y="2550"/>
            <a:chExt cx="3735" cy="600"/>
          </a:xfrm>
        </p:grpSpPr>
        <p:sp>
          <p:nvSpPr>
            <p:cNvPr id="40" name="Oval 21">
              <a:extLst>
                <a:ext uri="{FF2B5EF4-FFF2-40B4-BE49-F238E27FC236}">
                  <a16:creationId xmlns:a16="http://schemas.microsoft.com/office/drawing/2014/main" id="{60BFFECD-5BDE-4800-B83E-D415F44A4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620"/>
              <a:ext cx="2805" cy="50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CC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1">
                  <a:solidFill>
                    <a:srgbClr val="C0504D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Ồ ! Tiếc quá.</a:t>
              </a:r>
            </a:p>
          </p:txBody>
        </p:sp>
        <p:pic>
          <p:nvPicPr>
            <p:cNvPr id="28695" name="Picture 22" descr="1">
              <a:extLst>
                <a:ext uri="{FF2B5EF4-FFF2-40B4-BE49-F238E27FC236}">
                  <a16:creationId xmlns:a16="http://schemas.microsoft.com/office/drawing/2014/main" id="{9FDB25BB-4474-40D2-B0AD-5A58D2C15C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3" y="2550"/>
              <a:ext cx="1244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705A6AD9-444F-4FDE-B416-96A5F70DA979}"/>
              </a:ext>
            </a:extLst>
          </p:cNvPr>
          <p:cNvGrpSpPr>
            <a:grpSpLocks/>
          </p:cNvGrpSpPr>
          <p:nvPr/>
        </p:nvGrpSpPr>
        <p:grpSpPr bwMode="auto">
          <a:xfrm>
            <a:off x="3775076" y="796925"/>
            <a:ext cx="5929313" cy="952500"/>
            <a:chOff x="3072" y="2550"/>
            <a:chExt cx="3735" cy="600"/>
          </a:xfrm>
        </p:grpSpPr>
        <p:sp>
          <p:nvSpPr>
            <p:cNvPr id="43" name="Oval 21">
              <a:extLst>
                <a:ext uri="{FF2B5EF4-FFF2-40B4-BE49-F238E27FC236}">
                  <a16:creationId xmlns:a16="http://schemas.microsoft.com/office/drawing/2014/main" id="{2BA50DD9-A7FB-4C36-A8F3-3CFDE4AC3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620"/>
              <a:ext cx="2805" cy="50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CC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1">
                  <a:solidFill>
                    <a:srgbClr val="C0504D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Ồ ! Tiếc quá.</a:t>
              </a:r>
            </a:p>
          </p:txBody>
        </p:sp>
        <p:pic>
          <p:nvPicPr>
            <p:cNvPr id="28693" name="Picture 22" descr="1">
              <a:extLst>
                <a:ext uri="{FF2B5EF4-FFF2-40B4-BE49-F238E27FC236}">
                  <a16:creationId xmlns:a16="http://schemas.microsoft.com/office/drawing/2014/main" id="{2D77C37E-19A5-45D3-B571-06046213592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3" y="2550"/>
              <a:ext cx="1244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77 3.7037E-6 C 0.07917 -0.17801 0.2658 -0.35556 0.28889 -0.47639 C 0.31216 -0.59746 0.07361 -0.68311 0.03073 -0.72477 " pathEditMode="relative" rAng="-1328515" ptsTypes="aaA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7" y="-4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 nodeType="clickPar">
                      <p:stCondLst>
                        <p:cond delay="0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la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1 0.05255 C -0.13854 0.09884 -0.30139 0.14583 -0.32778 0.19028 C -0.35399 0.23426 -0.20347 0.28264 -0.13333 0.31759 C -0.06337 0.3537 0.07083 0.32593 0.09358 0.40139 C 0.11649 0.47546 0.01962 0.70255 0.00399 0.7662 C -0.01163 0.83009 -0.00608 0.80532 -0.00017 0.78148 " pathEditMode="relative" rAng="0" ptsTypes="aaaaaA">
                                      <p:cBhvr>
                                        <p:cTn id="9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6" y="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la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0.03033 C -0.1552 0.07593 -0.31805 0.12199 -0.34444 0.16574 C -0.37066 0.2088 -0.22014 0.25672 -0.15 0.29098 C -0.08003 0.32662 0.05417 0.29931 0.07691 0.37385 C 0.09983 0.4463 0.00296 0.67037 -0.01267 0.73264 C -0.02829 0.79607 -0.02274 0.77176 -0.01684 0.74815 " pathEditMode="relative" rAng="0" ptsTypes="aaaaaA">
                                      <p:cBhvr>
                                        <p:cTn id="1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6" y="3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32" grpId="0" animBg="1"/>
      <p:bldP spid="47" grpId="0" animBg="1"/>
      <p:bldP spid="49" grpId="0" animBg="1"/>
      <p:bldP spid="5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7">
            <a:extLst>
              <a:ext uri="{FF2B5EF4-FFF2-40B4-BE49-F238E27FC236}">
                <a16:creationId xmlns:a16="http://schemas.microsoft.com/office/drawing/2014/main" id="{CB5CACDE-0A83-4958-800D-7EA27CEF9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875" y="139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FF0000"/>
                </a:solidFill>
                <a:latin typeface="Garamond" panose="02020404030301010803" pitchFamily="18" charset="0"/>
              </a:rPr>
              <a:t>0</a:t>
            </a:r>
          </a:p>
        </p:txBody>
      </p:sp>
      <p:sp>
        <p:nvSpPr>
          <p:cNvPr id="28" name="AutoShape 8">
            <a:extLst>
              <a:ext uri="{FF2B5EF4-FFF2-40B4-BE49-F238E27FC236}">
                <a16:creationId xmlns:a16="http://schemas.microsoft.com/office/drawing/2014/main" id="{B647B64F-8474-4293-81D2-541BF6CA4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3013" y="1508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800000"/>
                </a:solidFill>
                <a:latin typeface="Garamond" panose="02020404030301010803" pitchFamily="18" charset="0"/>
              </a:rPr>
              <a:t>1</a:t>
            </a:r>
          </a:p>
        </p:txBody>
      </p:sp>
      <p:sp>
        <p:nvSpPr>
          <p:cNvPr id="29" name="AutoShape 9">
            <a:extLst>
              <a:ext uri="{FF2B5EF4-FFF2-40B4-BE49-F238E27FC236}">
                <a16:creationId xmlns:a16="http://schemas.microsoft.com/office/drawing/2014/main" id="{7683DC79-4FB1-404B-97D4-F778818ED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0" y="152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  <a:latin typeface="Garamond" panose="02020404030301010803" pitchFamily="18" charset="0"/>
              </a:rPr>
              <a:t>2</a:t>
            </a:r>
          </a:p>
        </p:txBody>
      </p:sp>
      <p:sp>
        <p:nvSpPr>
          <p:cNvPr id="30" name="AutoShape 10">
            <a:extLst>
              <a:ext uri="{FF2B5EF4-FFF2-40B4-BE49-F238E27FC236}">
                <a16:creationId xmlns:a16="http://schemas.microsoft.com/office/drawing/2014/main" id="{1BEA82E4-143B-492A-9B13-2DD07B819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52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  <a:latin typeface="Garamond" panose="02020404030301010803" pitchFamily="18" charset="0"/>
              </a:rPr>
              <a:t>3</a:t>
            </a:r>
          </a:p>
        </p:txBody>
      </p:sp>
      <p:sp>
        <p:nvSpPr>
          <p:cNvPr id="31" name="AutoShape 11">
            <a:extLst>
              <a:ext uri="{FF2B5EF4-FFF2-40B4-BE49-F238E27FC236}">
                <a16:creationId xmlns:a16="http://schemas.microsoft.com/office/drawing/2014/main" id="{922EA337-EE89-47A4-BD63-6EBAF14DC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300" y="1397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  <a:latin typeface="Garamond" panose="02020404030301010803" pitchFamily="18" charset="0"/>
              </a:rPr>
              <a:t>4</a:t>
            </a:r>
          </a:p>
        </p:txBody>
      </p:sp>
      <p:sp>
        <p:nvSpPr>
          <p:cNvPr id="32" name="AutoShape 12">
            <a:extLst>
              <a:ext uri="{FF2B5EF4-FFF2-40B4-BE49-F238E27FC236}">
                <a16:creationId xmlns:a16="http://schemas.microsoft.com/office/drawing/2014/main" id="{DA268424-03CA-480E-9A12-A7FB9EC0C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2700" y="15240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b="1">
                <a:solidFill>
                  <a:srgbClr val="0033CC"/>
                </a:solidFill>
                <a:latin typeface="Garamond" panose="02020404030301010803" pitchFamily="18" charset="0"/>
              </a:rPr>
              <a:t>5</a:t>
            </a:r>
          </a:p>
        </p:txBody>
      </p:sp>
      <p:sp>
        <p:nvSpPr>
          <p:cNvPr id="29704" name="AutoShape 4" descr="Kết quả hình ảnh cho khung hình đẹp">
            <a:extLst>
              <a:ext uri="{FF2B5EF4-FFF2-40B4-BE49-F238E27FC236}">
                <a16:creationId xmlns:a16="http://schemas.microsoft.com/office/drawing/2014/main" id="{0F5F2ABB-53E0-4558-9738-EF98CABC5D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29724" name="Text Box 5">
            <a:extLst>
              <a:ext uri="{FF2B5EF4-FFF2-40B4-BE49-F238E27FC236}">
                <a16:creationId xmlns:a16="http://schemas.microsoft.com/office/drawing/2014/main" id="{E15CC1A7-210D-4AAF-83D0-3E53CEDCC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66801"/>
            <a:ext cx="1873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u="sng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18443" name="Rectangle 5">
            <a:extLst>
              <a:ext uri="{FF2B5EF4-FFF2-40B4-BE49-F238E27FC236}">
                <a16:creationId xmlns:a16="http://schemas.microsoft.com/office/drawing/2014/main" id="{C9E9A76E-AA10-46EF-A376-6F60D57A4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789114"/>
            <a:ext cx="8991600" cy="9540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8064A2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0DC94B91-3E87-4F34-BAB7-5055ADD36CCD}"/>
              </a:ext>
            </a:extLst>
          </p:cNvPr>
          <p:cNvSpPr/>
          <p:nvPr/>
        </p:nvSpPr>
        <p:spPr bwMode="gray">
          <a:xfrm flipH="1">
            <a:off x="4038600" y="3048000"/>
            <a:ext cx="4084638" cy="788988"/>
          </a:xfrm>
          <a:prstGeom prst="roundRect">
            <a:avLst>
              <a:gd name="adj" fmla="val 12005"/>
            </a:avLst>
          </a:prstGeom>
          <a:gradFill>
            <a:gsLst>
              <a:gs pos="0">
                <a:srgbClr val="FFFFFF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25400">
            <a:solidFill>
              <a:schemeClr val="accent2">
                <a:lumMod val="75000"/>
                <a:alpha val="6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2DFB938-1A87-447D-B24D-F158A1FE01DA}"/>
              </a:ext>
            </a:extLst>
          </p:cNvPr>
          <p:cNvSpPr/>
          <p:nvPr/>
        </p:nvSpPr>
        <p:spPr bwMode="gray">
          <a:xfrm>
            <a:off x="3444427" y="3113999"/>
            <a:ext cx="806424" cy="789128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257D1412-C4D5-44AA-AA22-FE8D6B8CEBBA}"/>
              </a:ext>
            </a:extLst>
          </p:cNvPr>
          <p:cNvSpPr/>
          <p:nvPr/>
        </p:nvSpPr>
        <p:spPr bwMode="gray">
          <a:xfrm flipH="1">
            <a:off x="4079875" y="4051300"/>
            <a:ext cx="4103688" cy="788988"/>
          </a:xfrm>
          <a:prstGeom prst="roundRect">
            <a:avLst>
              <a:gd name="adj" fmla="val 12005"/>
            </a:avLst>
          </a:prstGeom>
          <a:gradFill>
            <a:gsLst>
              <a:gs pos="0">
                <a:srgbClr val="FFFFFF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25400">
            <a:solidFill>
              <a:schemeClr val="accent2">
                <a:lumMod val="75000"/>
                <a:alpha val="6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1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4A6EC8F-2AA7-4DDD-B3A5-D416467F2D48}"/>
              </a:ext>
            </a:extLst>
          </p:cNvPr>
          <p:cNvSpPr/>
          <p:nvPr/>
        </p:nvSpPr>
        <p:spPr bwMode="gray">
          <a:xfrm>
            <a:off x="3411992" y="4067262"/>
            <a:ext cx="806424" cy="789128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E1301370-C2AD-4140-86DF-A9D14DF58FA1}"/>
              </a:ext>
            </a:extLst>
          </p:cNvPr>
          <p:cNvSpPr/>
          <p:nvPr/>
        </p:nvSpPr>
        <p:spPr bwMode="gray">
          <a:xfrm flipH="1">
            <a:off x="4079876" y="5000625"/>
            <a:ext cx="5673725" cy="788988"/>
          </a:xfrm>
          <a:prstGeom prst="roundRect">
            <a:avLst>
              <a:gd name="adj" fmla="val 12005"/>
            </a:avLst>
          </a:prstGeom>
          <a:gradFill>
            <a:gsLst>
              <a:gs pos="0">
                <a:srgbClr val="FFFFFF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0"/>
          </a:gradFill>
          <a:ln w="25400">
            <a:solidFill>
              <a:schemeClr val="accent2">
                <a:lumMod val="75000"/>
                <a:alpha val="64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anchor="b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endParaRPr lang="en-US" sz="1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95B7130-3937-48CC-B9E9-3AA83EB21C7B}"/>
              </a:ext>
            </a:extLst>
          </p:cNvPr>
          <p:cNvSpPr/>
          <p:nvPr/>
        </p:nvSpPr>
        <p:spPr bwMode="gray">
          <a:xfrm>
            <a:off x="3411992" y="5016136"/>
            <a:ext cx="806424" cy="789128"/>
          </a:xfrm>
          <a:prstGeom prst="ellipse">
            <a:avLst/>
          </a:prstGeom>
          <a:gradFill flip="none" rotWithShape="1">
            <a:gsLst>
              <a:gs pos="5000">
                <a:schemeClr val="accent2">
                  <a:lumMod val="20000"/>
                  <a:lumOff val="80000"/>
                </a:schemeClr>
              </a:gs>
              <a:gs pos="12000">
                <a:schemeClr val="accent2">
                  <a:lumMod val="40000"/>
                  <a:lumOff val="60000"/>
                </a:schemeClr>
              </a:gs>
              <a:gs pos="50000">
                <a:schemeClr val="accent2"/>
              </a:gs>
            </a:gsLst>
            <a:lin ang="1350000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contourW="19050" prstMaterial="softEdge">
            <a:bevelT w="38100" h="25400"/>
            <a:contourClr>
              <a:schemeClr val="accent2">
                <a:lumMod val="75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grpSp>
        <p:nvGrpSpPr>
          <p:cNvPr id="2" name="Group 23">
            <a:extLst>
              <a:ext uri="{FF2B5EF4-FFF2-40B4-BE49-F238E27FC236}">
                <a16:creationId xmlns:a16="http://schemas.microsoft.com/office/drawing/2014/main" id="{C5EDA89D-5F38-4EB9-BBBE-EF1C012B69B4}"/>
              </a:ext>
            </a:extLst>
          </p:cNvPr>
          <p:cNvGrpSpPr>
            <a:grpSpLocks/>
          </p:cNvGrpSpPr>
          <p:nvPr/>
        </p:nvGrpSpPr>
        <p:grpSpPr bwMode="auto">
          <a:xfrm>
            <a:off x="3503614" y="5441950"/>
            <a:ext cx="6048375" cy="2019300"/>
            <a:chOff x="2352" y="2496"/>
            <a:chExt cx="2352" cy="528"/>
          </a:xfrm>
        </p:grpSpPr>
        <p:sp>
          <p:nvSpPr>
            <p:cNvPr id="29720" name="Oval 24" descr="Water droplets">
              <a:extLst>
                <a:ext uri="{FF2B5EF4-FFF2-40B4-BE49-F238E27FC236}">
                  <a16:creationId xmlns:a16="http://schemas.microsoft.com/office/drawing/2014/main" id="{B1208979-AA5D-41B8-A1D8-2591A48E9A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2640"/>
              <a:ext cx="1824" cy="384"/>
            </a:xfrm>
            <a:prstGeom prst="ellipse">
              <a:avLst/>
            </a:prstGeom>
            <a:blipFill dpi="0" rotWithShape="1">
              <a:blip r:embed="rId6"/>
              <a:srcRect/>
              <a:tile tx="0" ty="0" sx="100000" sy="100000" flip="none" algn="tl"/>
            </a:blip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44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 mừng bạn !</a:t>
              </a:r>
            </a:p>
          </p:txBody>
        </p:sp>
        <p:pic>
          <p:nvPicPr>
            <p:cNvPr id="29721" name="Picture 25" descr="6">
              <a:extLst>
                <a:ext uri="{FF2B5EF4-FFF2-40B4-BE49-F238E27FC236}">
                  <a16:creationId xmlns:a16="http://schemas.microsoft.com/office/drawing/2014/main" id="{5EC8EA21-9E84-4868-BA0E-D0EA3E2B39D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496"/>
              <a:ext cx="576" cy="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0">
            <a:extLst>
              <a:ext uri="{FF2B5EF4-FFF2-40B4-BE49-F238E27FC236}">
                <a16:creationId xmlns:a16="http://schemas.microsoft.com/office/drawing/2014/main" id="{68308389-A657-4C04-8D20-D85C28009107}"/>
              </a:ext>
            </a:extLst>
          </p:cNvPr>
          <p:cNvGrpSpPr>
            <a:grpSpLocks/>
          </p:cNvGrpSpPr>
          <p:nvPr/>
        </p:nvGrpSpPr>
        <p:grpSpPr bwMode="auto">
          <a:xfrm>
            <a:off x="3622676" y="644525"/>
            <a:ext cx="5929313" cy="952500"/>
            <a:chOff x="3072" y="2550"/>
            <a:chExt cx="3735" cy="600"/>
          </a:xfrm>
        </p:grpSpPr>
        <p:sp>
          <p:nvSpPr>
            <p:cNvPr id="40" name="Oval 21">
              <a:extLst>
                <a:ext uri="{FF2B5EF4-FFF2-40B4-BE49-F238E27FC236}">
                  <a16:creationId xmlns:a16="http://schemas.microsoft.com/office/drawing/2014/main" id="{3B8F7226-C011-4D85-B083-75150787EF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620"/>
              <a:ext cx="2805" cy="50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CC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1" dirty="0">
                  <a:solidFill>
                    <a:srgbClr val="C0504D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Ồ ! </a:t>
              </a:r>
              <a:r>
                <a:rPr lang="en-US" sz="4400" b="1" dirty="0" err="1">
                  <a:solidFill>
                    <a:srgbClr val="C0504D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Tiếc</a:t>
              </a:r>
              <a:r>
                <a:rPr lang="en-US" sz="4400" b="1" dirty="0">
                  <a:solidFill>
                    <a:srgbClr val="C0504D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>
                  <a:solidFill>
                    <a:srgbClr val="C0504D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quá</a:t>
              </a:r>
              <a:r>
                <a:rPr lang="en-US" sz="4400" b="1" dirty="0">
                  <a:solidFill>
                    <a:srgbClr val="C0504D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pic>
          <p:nvPicPr>
            <p:cNvPr id="29719" name="Picture 22" descr="1">
              <a:extLst>
                <a:ext uri="{FF2B5EF4-FFF2-40B4-BE49-F238E27FC236}">
                  <a16:creationId xmlns:a16="http://schemas.microsoft.com/office/drawing/2014/main" id="{B8CF145D-9B5A-4BBC-B828-A907DC8D2B2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3" y="2550"/>
              <a:ext cx="1244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C1FD70B2-8330-4960-9066-14932E074609}"/>
              </a:ext>
            </a:extLst>
          </p:cNvPr>
          <p:cNvGrpSpPr>
            <a:grpSpLocks/>
          </p:cNvGrpSpPr>
          <p:nvPr/>
        </p:nvGrpSpPr>
        <p:grpSpPr bwMode="auto">
          <a:xfrm>
            <a:off x="4191001" y="838200"/>
            <a:ext cx="5929313" cy="952500"/>
            <a:chOff x="3072" y="2550"/>
            <a:chExt cx="3735" cy="600"/>
          </a:xfrm>
        </p:grpSpPr>
        <p:sp>
          <p:nvSpPr>
            <p:cNvPr id="43" name="Oval 21">
              <a:extLst>
                <a:ext uri="{FF2B5EF4-FFF2-40B4-BE49-F238E27FC236}">
                  <a16:creationId xmlns:a16="http://schemas.microsoft.com/office/drawing/2014/main" id="{175240AB-ABB1-49E9-8E20-4171FFEC8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620"/>
              <a:ext cx="2805" cy="500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50000">
                  <a:schemeClr val="bg1"/>
                </a:gs>
                <a:gs pos="100000">
                  <a:srgbClr val="FFFF00"/>
                </a:gs>
              </a:gsLst>
              <a:lin ang="5400000" scaled="1"/>
            </a:gradFill>
            <a:ln w="9525">
              <a:solidFill>
                <a:srgbClr val="CC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1">
                  <a:solidFill>
                    <a:srgbClr val="C0504D">
                      <a:lumMod val="75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Ồ ! Tiếc quá.</a:t>
              </a:r>
            </a:p>
          </p:txBody>
        </p:sp>
        <p:pic>
          <p:nvPicPr>
            <p:cNvPr id="29717" name="Picture 22" descr="1">
              <a:extLst>
                <a:ext uri="{FF2B5EF4-FFF2-40B4-BE49-F238E27FC236}">
                  <a16:creationId xmlns:a16="http://schemas.microsoft.com/office/drawing/2014/main" id="{40DCF941-F494-4F05-89FC-C04991EC275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3" y="2550"/>
              <a:ext cx="1244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77 3.7037E-6 C 0.07917 -0.17801 0.2658 -0.35556 0.28889 -0.47639 C 0.31216 -0.59746 0.07361 -0.68311 0.03073 -0.72477 " pathEditMode="relative" rAng="-1328515" ptsTypes="aaA">
                                      <p:cBhvr>
                                        <p:cTn id="7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7" y="-4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la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1 0.05255 C -0.13854 0.09884 -0.30139 0.14583 -0.32778 0.19028 C -0.35399 0.23426 -0.20347 0.28264 -0.13333 0.31759 C -0.06337 0.3537 0.07083 0.32593 0.09358 0.40139 C 0.11649 0.47546 0.01962 0.70255 0.00399 0.7662 C -0.01163 0.83009 -0.00608 0.80532 -0.00017 0.78148 " pathEditMode="relative" rAng="0" ptsTypes="aaaaaA">
                                      <p:cBhvr>
                                        <p:cTn id="9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6" y="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3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la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0.03033 C -0.1552 0.07593 -0.31805 0.12199 -0.34444 0.16574 C -0.37066 0.2088 -0.22014 0.25672 -0.15 0.29098 C -0.08003 0.32662 0.05417 0.29931 0.07691 0.37385 C 0.09983 0.4463 0.00296 0.67037 -0.01267 0.73264 C -0.02829 0.79607 -0.02274 0.77176 -0.01684 0.74815 " pathEditMode="relative" rAng="0" ptsTypes="aaaaaA">
                                      <p:cBhvr>
                                        <p:cTn id="1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6" y="3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2" presetClass="exit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32" grpId="0" animBg="1"/>
      <p:bldP spid="47" grpId="0" animBg="1"/>
      <p:bldP spid="49" grpId="0" animBg="1"/>
      <p:bldP spid="5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198" y="1253246"/>
            <a:ext cx="94488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 DẶN DÒ</a:t>
            </a:r>
          </a:p>
          <a:p>
            <a:r>
              <a:rPr lang="en-US" sz="4000" dirty="0"/>
              <a:t> * </a:t>
            </a:r>
            <a:r>
              <a:rPr lang="en-US" sz="4000" b="1" dirty="0" err="1"/>
              <a:t>Hoàn</a:t>
            </a:r>
            <a:r>
              <a:rPr lang="en-US" sz="4000" b="1" dirty="0"/>
              <a:t> </a:t>
            </a:r>
            <a:r>
              <a:rPr lang="en-US" sz="4000" b="1" dirty="0" err="1"/>
              <a:t>thành</a:t>
            </a:r>
            <a:r>
              <a:rPr lang="en-US" sz="4000" b="1" dirty="0"/>
              <a:t> </a:t>
            </a:r>
            <a:r>
              <a:rPr lang="en-US" sz="4000" b="1" dirty="0" err="1"/>
              <a:t>xong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bài</a:t>
            </a:r>
            <a:r>
              <a:rPr lang="en-US" sz="4000" b="1" dirty="0"/>
              <a:t> </a:t>
            </a:r>
            <a:r>
              <a:rPr lang="en-US" sz="4000" b="1" dirty="0" err="1"/>
              <a:t>tập</a:t>
            </a:r>
            <a:r>
              <a:rPr lang="en-US" sz="4000" b="1" dirty="0"/>
              <a:t>.</a:t>
            </a:r>
          </a:p>
          <a:p>
            <a:r>
              <a:rPr lang="en-US" sz="4000" b="1" dirty="0"/>
              <a:t> * </a:t>
            </a:r>
            <a:r>
              <a:rPr lang="en-US" sz="4000" b="1" dirty="0" err="1"/>
              <a:t>Tìm</a:t>
            </a:r>
            <a:r>
              <a:rPr lang="en-US" sz="4000" b="1" dirty="0"/>
              <a:t> </a:t>
            </a:r>
            <a:r>
              <a:rPr lang="en-US" sz="4000" b="1" dirty="0" err="1"/>
              <a:t>thêm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từ</a:t>
            </a:r>
            <a:r>
              <a:rPr lang="en-US" sz="4000" b="1" dirty="0"/>
              <a:t> </a:t>
            </a:r>
            <a:r>
              <a:rPr lang="en-US" sz="4000" b="1" dirty="0" err="1"/>
              <a:t>ngữ</a:t>
            </a:r>
            <a:r>
              <a:rPr lang="en-US" sz="4000" b="1" dirty="0"/>
              <a:t> </a:t>
            </a:r>
            <a:r>
              <a:rPr lang="en-US" sz="4000" b="1" dirty="0" err="1"/>
              <a:t>theo</a:t>
            </a:r>
            <a:r>
              <a:rPr lang="en-US" sz="4000" b="1" dirty="0"/>
              <a:t> </a:t>
            </a:r>
            <a:r>
              <a:rPr lang="en-US" sz="4000" b="1" dirty="0" err="1"/>
              <a:t>Chủ</a:t>
            </a:r>
            <a:r>
              <a:rPr lang="en-US" sz="4000" b="1" dirty="0"/>
              <a:t> </a:t>
            </a:r>
            <a:r>
              <a:rPr lang="en-US" sz="4000" b="1" dirty="0" err="1"/>
              <a:t>điểm</a:t>
            </a:r>
            <a:r>
              <a:rPr lang="en-US" sz="4000" b="1" dirty="0"/>
              <a:t> </a:t>
            </a:r>
            <a:r>
              <a:rPr lang="en-US" sz="4000" b="1" dirty="0" err="1"/>
              <a:t>Cộng</a:t>
            </a:r>
            <a:r>
              <a:rPr lang="en-US" sz="4000" b="1" dirty="0"/>
              <a:t> </a:t>
            </a:r>
            <a:r>
              <a:rPr lang="en-US" sz="4000" b="1" dirty="0" err="1"/>
              <a:t>đồng</a:t>
            </a:r>
            <a:r>
              <a:rPr lang="en-US" sz="4000" b="1" dirty="0"/>
              <a:t>.</a:t>
            </a:r>
          </a:p>
          <a:p>
            <a:r>
              <a:rPr lang="en-US" sz="4000" b="1" dirty="0"/>
              <a:t> * </a:t>
            </a:r>
            <a:r>
              <a:rPr lang="en-US" sz="4000" b="1" dirty="0" err="1"/>
              <a:t>Ôn</a:t>
            </a:r>
            <a:r>
              <a:rPr lang="en-US" sz="4000" b="1" dirty="0"/>
              <a:t> </a:t>
            </a:r>
            <a:r>
              <a:rPr lang="en-US" sz="4000" b="1" dirty="0" err="1"/>
              <a:t>tập</a:t>
            </a:r>
            <a:r>
              <a:rPr lang="en-US" sz="4000" b="1" dirty="0"/>
              <a:t> </a:t>
            </a:r>
            <a:r>
              <a:rPr lang="en-US" sz="4000" b="1" dirty="0" err="1"/>
              <a:t>mẫu</a:t>
            </a:r>
            <a:r>
              <a:rPr lang="en-US" sz="4000" b="1" dirty="0"/>
              <a:t> </a:t>
            </a:r>
            <a:r>
              <a:rPr lang="en-US" sz="4000" b="1" dirty="0" err="1"/>
              <a:t>câu</a:t>
            </a:r>
            <a:r>
              <a:rPr lang="en-US" sz="4000" b="1" dirty="0"/>
              <a:t> Ai(</a:t>
            </a:r>
            <a:r>
              <a:rPr lang="en-US" sz="4000" b="1" dirty="0" err="1"/>
              <a:t>cái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, con </a:t>
            </a:r>
            <a:r>
              <a:rPr lang="en-US" sz="4000" b="1" dirty="0" err="1"/>
              <a:t>gì</a:t>
            </a:r>
            <a:r>
              <a:rPr lang="en-US" sz="4000" b="1" dirty="0"/>
              <a:t>) </a:t>
            </a:r>
            <a:r>
              <a:rPr lang="en-US" sz="4000" b="1" dirty="0" err="1"/>
              <a:t>làm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587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597">
        <p:fade/>
      </p:transition>
    </mc:Choice>
    <mc:Fallback xmlns="">
      <p:transition spd="med" advTm="195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652954" y="1559169"/>
            <a:ext cx="8604738" cy="3341077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 TẠM BIỆT CÁC EM !</a:t>
            </a:r>
          </a:p>
        </p:txBody>
      </p:sp>
      <p:pic>
        <p:nvPicPr>
          <p:cNvPr id="2" name="y2mate.com - 샛별  Strawberry flavor love딸기맛 사랑Royalty Free 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938.0092" end="101722.99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462" y="6418385"/>
            <a:ext cx="410308" cy="427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5386414"/>
      </p:ext>
    </p:extLst>
  </p:cSld>
  <p:clrMapOvr>
    <a:masterClrMapping/>
  </p:clrMapOvr>
  <p:transition spd="slow" advTm="4572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  <p:extLst>
    <p:ext uri="{E180D4A7-C9FB-4DFB-919C-405C955672EB}">
      <p14:showEvtLst xmlns:p14="http://schemas.microsoft.com/office/powerpoint/2010/main">
        <p14:playEvt time="13516" objId="2"/>
        <p14:triggerEvt type="onClick" time="13517" objId="2"/>
        <p14:stopEvt time="44828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2658D6-F236-4680-947F-10838D38C38C}"/>
              </a:ext>
            </a:extLst>
          </p:cNvPr>
          <p:cNvSpPr/>
          <p:nvPr/>
        </p:nvSpPr>
        <p:spPr>
          <a:xfrm>
            <a:off x="0" y="1148394"/>
            <a:ext cx="7365739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tìm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ảnh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so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sánh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</a:t>
            </a:r>
            <a:endParaRPr lang="en-US" sz="5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4" name="图片 8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122" y="700158"/>
            <a:ext cx="5454630" cy="61601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2404" y="228600"/>
            <a:ext cx="460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75135" y="3190884"/>
            <a:ext cx="83937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   a) </a:t>
            </a:r>
            <a:r>
              <a:rPr lang="en-US" sz="3600" b="1" dirty="0" err="1"/>
              <a:t>Trăng</a:t>
            </a:r>
            <a:r>
              <a:rPr lang="en-US" sz="3600" b="1" dirty="0"/>
              <a:t> </a:t>
            </a:r>
            <a:r>
              <a:rPr lang="en-US" sz="3600" b="1" dirty="0" err="1"/>
              <a:t>tròn</a:t>
            </a:r>
            <a:r>
              <a:rPr lang="en-US" sz="3600" b="1" dirty="0"/>
              <a:t>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quả</a:t>
            </a:r>
            <a:r>
              <a:rPr lang="en-US" sz="3600" b="1" dirty="0"/>
              <a:t> </a:t>
            </a:r>
            <a:r>
              <a:rPr lang="en-US" sz="3600" b="1" dirty="0" err="1"/>
              <a:t>bóng</a:t>
            </a:r>
            <a:endParaRPr lang="en-US" sz="3600" b="1" dirty="0"/>
          </a:p>
          <a:p>
            <a:r>
              <a:rPr lang="en-US" sz="3600" b="1" dirty="0"/>
              <a:t>         </a:t>
            </a:r>
            <a:r>
              <a:rPr lang="en-US" sz="3600" b="1" dirty="0" err="1"/>
              <a:t>Bạn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 </a:t>
            </a:r>
            <a:r>
              <a:rPr lang="en-US" sz="3600" b="1" dirty="0" err="1"/>
              <a:t>đá</a:t>
            </a:r>
            <a:r>
              <a:rPr lang="en-US" sz="3600" b="1" dirty="0"/>
              <a:t> </a:t>
            </a:r>
            <a:r>
              <a:rPr lang="en-US" sz="3600" b="1" dirty="0" err="1"/>
              <a:t>lên</a:t>
            </a:r>
            <a:r>
              <a:rPr lang="en-US" sz="3600" b="1" dirty="0"/>
              <a:t> </a:t>
            </a:r>
            <a:r>
              <a:rPr lang="en-US" sz="3600" b="1" dirty="0" err="1"/>
              <a:t>trời</a:t>
            </a:r>
            <a:r>
              <a:rPr lang="en-US" sz="3600" b="1" dirty="0"/>
              <a:t>.</a:t>
            </a:r>
          </a:p>
          <a:p>
            <a:r>
              <a:rPr lang="en-US" sz="3600" b="1" dirty="0"/>
              <a:t>                                      </a:t>
            </a:r>
            <a:r>
              <a:rPr lang="en-US" sz="3600" b="1" dirty="0" err="1"/>
              <a:t>Trần</a:t>
            </a:r>
            <a:r>
              <a:rPr lang="en-US" sz="3600" b="1" dirty="0"/>
              <a:t> </a:t>
            </a:r>
            <a:r>
              <a:rPr lang="en-US" sz="3600" b="1" dirty="0" err="1"/>
              <a:t>Đăng</a:t>
            </a:r>
            <a:r>
              <a:rPr lang="en-US" sz="3600" b="1" dirty="0"/>
              <a:t> </a:t>
            </a:r>
            <a:r>
              <a:rPr lang="en-US" sz="3600" b="1" dirty="0" err="1"/>
              <a:t>Khoa</a:t>
            </a:r>
            <a:endParaRPr lang="en-US" sz="3600" b="1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79939" y="3768494"/>
            <a:ext cx="1840523" cy="117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622429" y="3780217"/>
            <a:ext cx="1688123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5186286"/>
            <a:ext cx="9894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 </a:t>
            </a:r>
            <a:r>
              <a:rPr lang="en-US" sz="3600" b="1" dirty="0" err="1"/>
              <a:t>Cảnh</a:t>
            </a:r>
            <a:r>
              <a:rPr lang="en-US" sz="3600" b="1" dirty="0"/>
              <a:t> </a:t>
            </a:r>
            <a:r>
              <a:rPr lang="en-US" sz="3600" b="1" dirty="0" err="1"/>
              <a:t>núi</a:t>
            </a:r>
            <a:r>
              <a:rPr lang="en-US" sz="3600" b="1" dirty="0"/>
              <a:t> </a:t>
            </a:r>
            <a:r>
              <a:rPr lang="en-US" sz="3600" b="1" dirty="0" err="1"/>
              <a:t>rừng</a:t>
            </a:r>
            <a:r>
              <a:rPr lang="en-US" sz="3600" b="1" dirty="0"/>
              <a:t> </a:t>
            </a:r>
            <a:r>
              <a:rPr lang="en-US" sz="3600" b="1" dirty="0" err="1"/>
              <a:t>Tây</a:t>
            </a:r>
            <a:r>
              <a:rPr lang="en-US" sz="3600" b="1" dirty="0"/>
              <a:t> </a:t>
            </a:r>
            <a:r>
              <a:rPr lang="en-US" sz="3600" b="1" dirty="0" err="1"/>
              <a:t>Bắc</a:t>
            </a:r>
            <a:r>
              <a:rPr lang="en-US" sz="3600" b="1" dirty="0"/>
              <a:t> </a:t>
            </a:r>
            <a:r>
              <a:rPr lang="en-US" sz="3600" b="1" dirty="0" err="1"/>
              <a:t>đẹp</a:t>
            </a:r>
            <a:r>
              <a:rPr lang="en-US" sz="3600" b="1" dirty="0"/>
              <a:t> </a:t>
            </a:r>
            <a:r>
              <a:rPr lang="en-US" sz="3600" b="1" dirty="0" err="1"/>
              <a:t>như</a:t>
            </a:r>
            <a:r>
              <a:rPr lang="en-US" sz="3600" b="1" dirty="0"/>
              <a:t> </a:t>
            </a:r>
            <a:r>
              <a:rPr lang="en-US" sz="3600" b="1" dirty="0" err="1"/>
              <a:t>bức</a:t>
            </a:r>
            <a:r>
              <a:rPr lang="en-US" sz="3600" b="1" dirty="0"/>
              <a:t> </a:t>
            </a:r>
            <a:r>
              <a:rPr lang="en-US" sz="3600" b="1" dirty="0" err="1"/>
              <a:t>tranh</a:t>
            </a:r>
            <a:r>
              <a:rPr lang="en-US" sz="3600" b="1" dirty="0"/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79938" y="5791971"/>
            <a:ext cx="4009293" cy="117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658706" y="5791971"/>
            <a:ext cx="1793632" cy="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23474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4003">
        <p:blinds dir="vert"/>
      </p:transition>
    </mc:Choice>
    <mc:Fallback xmlns="">
      <p:transition spd="slow" advTm="8400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267" y="-878205"/>
            <a:ext cx="8552765" cy="77082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31A4B6-E340-4A34-86A3-76915E405AB2}"/>
              </a:ext>
            </a:extLst>
          </p:cNvPr>
          <p:cNvSpPr/>
          <p:nvPr/>
        </p:nvSpPr>
        <p:spPr>
          <a:xfrm>
            <a:off x="4790930" y="1887084"/>
            <a:ext cx="2701445" cy="541687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</a:bodyPr>
          <a:lstStyle/>
          <a:p>
            <a:pPr algn="ctr" defTabSz="486044"/>
            <a:r>
              <a:rPr lang="en-US" sz="28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800" b="1" u="sng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98318" y="2561998"/>
            <a:ext cx="509145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486044"/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Mở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rộng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vốn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từ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: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Cộng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đồng</a:t>
            </a:r>
            <a:endParaRPr lang="en-US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pPr algn="ctr" defTabSz="486044"/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Ôn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tập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câu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: Ai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làm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gì</a:t>
            </a:r>
            <a:r>
              <a:rPr lang="en-US" sz="32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?</a:t>
            </a:r>
          </a:p>
        </p:txBody>
      </p:sp>
      <p:grpSp>
        <p:nvGrpSpPr>
          <p:cNvPr id="8" name="그룹 60">
            <a:extLst>
              <a:ext uri="{FF2B5EF4-FFF2-40B4-BE49-F238E27FC236}">
                <a16:creationId xmlns:a16="http://schemas.microsoft.com/office/drawing/2014/main" id="{AE284237-8F0A-40CF-A2A4-FCA8153074E8}"/>
              </a:ext>
            </a:extLst>
          </p:cNvPr>
          <p:cNvGrpSpPr/>
          <p:nvPr/>
        </p:nvGrpSpPr>
        <p:grpSpPr>
          <a:xfrm>
            <a:off x="276004" y="759861"/>
            <a:ext cx="3726857" cy="5857261"/>
            <a:chOff x="3246438" y="994363"/>
            <a:chExt cx="2640012" cy="4149137"/>
          </a:xfrm>
          <a:effectLst>
            <a:outerShdw dist="38100" dir="54000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DADA6298-19D3-4EED-AABA-3AEDC5D1D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3878" y="1932313"/>
              <a:ext cx="2124235" cy="3211187"/>
            </a:xfrm>
            <a:custGeom>
              <a:avLst/>
              <a:gdLst>
                <a:gd name="T0" fmla="*/ 667 w 689"/>
                <a:gd name="T1" fmla="*/ 589 h 1041"/>
                <a:gd name="T2" fmla="*/ 462 w 689"/>
                <a:gd name="T3" fmla="*/ 672 h 1041"/>
                <a:gd name="T4" fmla="*/ 390 w 689"/>
                <a:gd name="T5" fmla="*/ 788 h 1041"/>
                <a:gd name="T6" fmla="*/ 383 w 689"/>
                <a:gd name="T7" fmla="*/ 983 h 1041"/>
                <a:gd name="T8" fmla="*/ 411 w 689"/>
                <a:gd name="T9" fmla="*/ 1041 h 1041"/>
                <a:gd name="T10" fmla="*/ 266 w 689"/>
                <a:gd name="T11" fmla="*/ 968 h 1041"/>
                <a:gd name="T12" fmla="*/ 274 w 689"/>
                <a:gd name="T13" fmla="*/ 866 h 1041"/>
                <a:gd name="T14" fmla="*/ 184 w 689"/>
                <a:gd name="T15" fmla="*/ 586 h 1041"/>
                <a:gd name="T16" fmla="*/ 0 w 689"/>
                <a:gd name="T17" fmla="*/ 473 h 1041"/>
                <a:gd name="T18" fmla="*/ 23 w 689"/>
                <a:gd name="T19" fmla="*/ 490 h 1041"/>
                <a:gd name="T20" fmla="*/ 154 w 689"/>
                <a:gd name="T21" fmla="*/ 527 h 1041"/>
                <a:gd name="T22" fmla="*/ 103 w 689"/>
                <a:gd name="T23" fmla="*/ 447 h 1041"/>
                <a:gd name="T24" fmla="*/ 73 w 689"/>
                <a:gd name="T25" fmla="*/ 340 h 1041"/>
                <a:gd name="T26" fmla="*/ 76 w 689"/>
                <a:gd name="T27" fmla="*/ 280 h 1041"/>
                <a:gd name="T28" fmla="*/ 83 w 689"/>
                <a:gd name="T29" fmla="*/ 323 h 1041"/>
                <a:gd name="T30" fmla="*/ 133 w 689"/>
                <a:gd name="T31" fmla="*/ 435 h 1041"/>
                <a:gd name="T32" fmla="*/ 151 w 689"/>
                <a:gd name="T33" fmla="*/ 458 h 1041"/>
                <a:gd name="T34" fmla="*/ 203 w 689"/>
                <a:gd name="T35" fmla="*/ 518 h 1041"/>
                <a:gd name="T36" fmla="*/ 243 w 689"/>
                <a:gd name="T37" fmla="*/ 567 h 1041"/>
                <a:gd name="T38" fmla="*/ 332 w 689"/>
                <a:gd name="T39" fmla="*/ 594 h 1041"/>
                <a:gd name="T40" fmla="*/ 359 w 689"/>
                <a:gd name="T41" fmla="*/ 494 h 1041"/>
                <a:gd name="T42" fmla="*/ 361 w 689"/>
                <a:gd name="T43" fmla="*/ 481 h 1041"/>
                <a:gd name="T44" fmla="*/ 370 w 689"/>
                <a:gd name="T45" fmla="*/ 427 h 1041"/>
                <a:gd name="T46" fmla="*/ 376 w 689"/>
                <a:gd name="T47" fmla="*/ 327 h 1041"/>
                <a:gd name="T48" fmla="*/ 375 w 689"/>
                <a:gd name="T49" fmla="*/ 287 h 1041"/>
                <a:gd name="T50" fmla="*/ 374 w 689"/>
                <a:gd name="T51" fmla="*/ 270 h 1041"/>
                <a:gd name="T52" fmla="*/ 368 w 689"/>
                <a:gd name="T53" fmla="*/ 215 h 1041"/>
                <a:gd name="T54" fmla="*/ 363 w 689"/>
                <a:gd name="T55" fmla="*/ 188 h 1041"/>
                <a:gd name="T56" fmla="*/ 358 w 689"/>
                <a:gd name="T57" fmla="*/ 165 h 1041"/>
                <a:gd name="T58" fmla="*/ 327 w 689"/>
                <a:gd name="T59" fmla="*/ 67 h 1041"/>
                <a:gd name="T60" fmla="*/ 295 w 689"/>
                <a:gd name="T61" fmla="*/ 0 h 1041"/>
                <a:gd name="T62" fmla="*/ 346 w 689"/>
                <a:gd name="T63" fmla="*/ 66 h 1041"/>
                <a:gd name="T64" fmla="*/ 386 w 689"/>
                <a:gd name="T65" fmla="*/ 146 h 1041"/>
                <a:gd name="T66" fmla="*/ 410 w 689"/>
                <a:gd name="T67" fmla="*/ 228 h 1041"/>
                <a:gd name="T68" fmla="*/ 416 w 689"/>
                <a:gd name="T69" fmla="*/ 259 h 1041"/>
                <a:gd name="T70" fmla="*/ 425 w 689"/>
                <a:gd name="T71" fmla="*/ 361 h 1041"/>
                <a:gd name="T72" fmla="*/ 437 w 689"/>
                <a:gd name="T73" fmla="*/ 370 h 1041"/>
                <a:gd name="T74" fmla="*/ 491 w 689"/>
                <a:gd name="T75" fmla="*/ 306 h 1041"/>
                <a:gd name="T76" fmla="*/ 520 w 689"/>
                <a:gd name="T77" fmla="*/ 275 h 1041"/>
                <a:gd name="T78" fmla="*/ 546 w 689"/>
                <a:gd name="T79" fmla="*/ 239 h 1041"/>
                <a:gd name="T80" fmla="*/ 599 w 689"/>
                <a:gd name="T81" fmla="*/ 113 h 1041"/>
                <a:gd name="T82" fmla="*/ 608 w 689"/>
                <a:gd name="T83" fmla="*/ 120 h 1041"/>
                <a:gd name="T84" fmla="*/ 607 w 689"/>
                <a:gd name="T85" fmla="*/ 131 h 1041"/>
                <a:gd name="T86" fmla="*/ 578 w 689"/>
                <a:gd name="T87" fmla="*/ 235 h 1041"/>
                <a:gd name="T88" fmla="*/ 556 w 689"/>
                <a:gd name="T89" fmla="*/ 280 h 1041"/>
                <a:gd name="T90" fmla="*/ 538 w 689"/>
                <a:gd name="T91" fmla="*/ 311 h 1041"/>
                <a:gd name="T92" fmla="*/ 489 w 689"/>
                <a:gd name="T93" fmla="*/ 386 h 1041"/>
                <a:gd name="T94" fmla="*/ 425 w 689"/>
                <a:gd name="T95" fmla="*/ 489 h 1041"/>
                <a:gd name="T96" fmla="*/ 406 w 689"/>
                <a:gd name="T97" fmla="*/ 605 h 1041"/>
                <a:gd name="T98" fmla="*/ 496 w 689"/>
                <a:gd name="T99" fmla="*/ 584 h 1041"/>
                <a:gd name="T100" fmla="*/ 614 w 689"/>
                <a:gd name="T101" fmla="*/ 485 h 1041"/>
                <a:gd name="T102" fmla="*/ 685 w 689"/>
                <a:gd name="T103" fmla="*/ 390 h 1041"/>
                <a:gd name="T104" fmla="*/ 686 w 689"/>
                <a:gd name="T105" fmla="*/ 390 h 1041"/>
                <a:gd name="T106" fmla="*/ 630 w 689"/>
                <a:gd name="T107" fmla="*/ 492 h 1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89" h="1041">
                  <a:moveTo>
                    <a:pt x="534" y="591"/>
                  </a:moveTo>
                  <a:cubicBezTo>
                    <a:pt x="537" y="590"/>
                    <a:pt x="597" y="559"/>
                    <a:pt x="667" y="589"/>
                  </a:cubicBezTo>
                  <a:cubicBezTo>
                    <a:pt x="667" y="589"/>
                    <a:pt x="587" y="584"/>
                    <a:pt x="509" y="634"/>
                  </a:cubicBezTo>
                  <a:cubicBezTo>
                    <a:pt x="493" y="644"/>
                    <a:pt x="477" y="657"/>
                    <a:pt x="462" y="672"/>
                  </a:cubicBezTo>
                  <a:cubicBezTo>
                    <a:pt x="442" y="692"/>
                    <a:pt x="423" y="718"/>
                    <a:pt x="407" y="750"/>
                  </a:cubicBezTo>
                  <a:cubicBezTo>
                    <a:pt x="401" y="762"/>
                    <a:pt x="395" y="775"/>
                    <a:pt x="390" y="788"/>
                  </a:cubicBezTo>
                  <a:cubicBezTo>
                    <a:pt x="390" y="788"/>
                    <a:pt x="374" y="851"/>
                    <a:pt x="381" y="961"/>
                  </a:cubicBezTo>
                  <a:cubicBezTo>
                    <a:pt x="381" y="961"/>
                    <a:pt x="381" y="970"/>
                    <a:pt x="383" y="983"/>
                  </a:cubicBezTo>
                  <a:cubicBezTo>
                    <a:pt x="383" y="983"/>
                    <a:pt x="383" y="983"/>
                    <a:pt x="383" y="983"/>
                  </a:cubicBezTo>
                  <a:cubicBezTo>
                    <a:pt x="387" y="1000"/>
                    <a:pt x="387" y="1026"/>
                    <a:pt x="411" y="1041"/>
                  </a:cubicBezTo>
                  <a:cubicBezTo>
                    <a:pt x="227" y="1041"/>
                    <a:pt x="227" y="1041"/>
                    <a:pt x="227" y="1041"/>
                  </a:cubicBezTo>
                  <a:cubicBezTo>
                    <a:pt x="227" y="1041"/>
                    <a:pt x="258" y="1034"/>
                    <a:pt x="266" y="968"/>
                  </a:cubicBezTo>
                  <a:cubicBezTo>
                    <a:pt x="266" y="968"/>
                    <a:pt x="266" y="968"/>
                    <a:pt x="266" y="968"/>
                  </a:cubicBezTo>
                  <a:cubicBezTo>
                    <a:pt x="267" y="935"/>
                    <a:pt x="270" y="901"/>
                    <a:pt x="274" y="866"/>
                  </a:cubicBezTo>
                  <a:cubicBezTo>
                    <a:pt x="289" y="744"/>
                    <a:pt x="247" y="642"/>
                    <a:pt x="196" y="596"/>
                  </a:cubicBezTo>
                  <a:cubicBezTo>
                    <a:pt x="192" y="592"/>
                    <a:pt x="188" y="589"/>
                    <a:pt x="184" y="586"/>
                  </a:cubicBezTo>
                  <a:cubicBezTo>
                    <a:pt x="134" y="551"/>
                    <a:pt x="73" y="547"/>
                    <a:pt x="19" y="496"/>
                  </a:cubicBezTo>
                  <a:cubicBezTo>
                    <a:pt x="13" y="489"/>
                    <a:pt x="6" y="482"/>
                    <a:pt x="0" y="473"/>
                  </a:cubicBezTo>
                  <a:cubicBezTo>
                    <a:pt x="1" y="474"/>
                    <a:pt x="9" y="482"/>
                    <a:pt x="23" y="490"/>
                  </a:cubicBezTo>
                  <a:cubicBezTo>
                    <a:pt x="23" y="490"/>
                    <a:pt x="23" y="490"/>
                    <a:pt x="23" y="490"/>
                  </a:cubicBezTo>
                  <a:cubicBezTo>
                    <a:pt x="37" y="499"/>
                    <a:pt x="57" y="509"/>
                    <a:pt x="82" y="516"/>
                  </a:cubicBezTo>
                  <a:cubicBezTo>
                    <a:pt x="103" y="522"/>
                    <a:pt x="126" y="526"/>
                    <a:pt x="154" y="527"/>
                  </a:cubicBezTo>
                  <a:cubicBezTo>
                    <a:pt x="154" y="527"/>
                    <a:pt x="137" y="509"/>
                    <a:pt x="120" y="479"/>
                  </a:cubicBezTo>
                  <a:cubicBezTo>
                    <a:pt x="114" y="470"/>
                    <a:pt x="108" y="459"/>
                    <a:pt x="103" y="447"/>
                  </a:cubicBezTo>
                  <a:cubicBezTo>
                    <a:pt x="94" y="429"/>
                    <a:pt x="86" y="408"/>
                    <a:pt x="81" y="386"/>
                  </a:cubicBezTo>
                  <a:cubicBezTo>
                    <a:pt x="77" y="372"/>
                    <a:pt x="74" y="356"/>
                    <a:pt x="73" y="340"/>
                  </a:cubicBezTo>
                  <a:cubicBezTo>
                    <a:pt x="72" y="332"/>
                    <a:pt x="72" y="323"/>
                    <a:pt x="72" y="314"/>
                  </a:cubicBezTo>
                  <a:cubicBezTo>
                    <a:pt x="73" y="303"/>
                    <a:pt x="74" y="291"/>
                    <a:pt x="76" y="280"/>
                  </a:cubicBezTo>
                  <a:cubicBezTo>
                    <a:pt x="76" y="280"/>
                    <a:pt x="76" y="290"/>
                    <a:pt x="79" y="305"/>
                  </a:cubicBezTo>
                  <a:cubicBezTo>
                    <a:pt x="80" y="311"/>
                    <a:pt x="82" y="316"/>
                    <a:pt x="83" y="323"/>
                  </a:cubicBezTo>
                  <a:cubicBezTo>
                    <a:pt x="89" y="346"/>
                    <a:pt x="98" y="377"/>
                    <a:pt x="115" y="406"/>
                  </a:cubicBezTo>
                  <a:cubicBezTo>
                    <a:pt x="120" y="416"/>
                    <a:pt x="126" y="426"/>
                    <a:pt x="133" y="435"/>
                  </a:cubicBezTo>
                  <a:cubicBezTo>
                    <a:pt x="139" y="442"/>
                    <a:pt x="145" y="450"/>
                    <a:pt x="151" y="458"/>
                  </a:cubicBezTo>
                  <a:cubicBezTo>
                    <a:pt x="151" y="458"/>
                    <a:pt x="151" y="458"/>
                    <a:pt x="151" y="458"/>
                  </a:cubicBezTo>
                  <a:cubicBezTo>
                    <a:pt x="153" y="460"/>
                    <a:pt x="155" y="462"/>
                    <a:pt x="157" y="465"/>
                  </a:cubicBezTo>
                  <a:cubicBezTo>
                    <a:pt x="171" y="482"/>
                    <a:pt x="187" y="500"/>
                    <a:pt x="203" y="518"/>
                  </a:cubicBezTo>
                  <a:cubicBezTo>
                    <a:pt x="203" y="518"/>
                    <a:pt x="203" y="518"/>
                    <a:pt x="203" y="518"/>
                  </a:cubicBezTo>
                  <a:cubicBezTo>
                    <a:pt x="216" y="534"/>
                    <a:pt x="230" y="550"/>
                    <a:pt x="243" y="567"/>
                  </a:cubicBezTo>
                  <a:cubicBezTo>
                    <a:pt x="270" y="601"/>
                    <a:pt x="293" y="637"/>
                    <a:pt x="303" y="671"/>
                  </a:cubicBezTo>
                  <a:cubicBezTo>
                    <a:pt x="303" y="671"/>
                    <a:pt x="317" y="642"/>
                    <a:pt x="332" y="594"/>
                  </a:cubicBezTo>
                  <a:cubicBezTo>
                    <a:pt x="333" y="593"/>
                    <a:pt x="333" y="593"/>
                    <a:pt x="333" y="592"/>
                  </a:cubicBezTo>
                  <a:cubicBezTo>
                    <a:pt x="342" y="565"/>
                    <a:pt x="351" y="532"/>
                    <a:pt x="359" y="494"/>
                  </a:cubicBezTo>
                  <a:cubicBezTo>
                    <a:pt x="359" y="491"/>
                    <a:pt x="360" y="489"/>
                    <a:pt x="360" y="486"/>
                  </a:cubicBezTo>
                  <a:cubicBezTo>
                    <a:pt x="361" y="484"/>
                    <a:pt x="361" y="482"/>
                    <a:pt x="361" y="481"/>
                  </a:cubicBezTo>
                  <a:cubicBezTo>
                    <a:pt x="364" y="468"/>
                    <a:pt x="366" y="454"/>
                    <a:pt x="368" y="440"/>
                  </a:cubicBezTo>
                  <a:cubicBezTo>
                    <a:pt x="369" y="436"/>
                    <a:pt x="369" y="431"/>
                    <a:pt x="370" y="427"/>
                  </a:cubicBezTo>
                  <a:cubicBezTo>
                    <a:pt x="373" y="400"/>
                    <a:pt x="375" y="371"/>
                    <a:pt x="376" y="342"/>
                  </a:cubicBezTo>
                  <a:cubicBezTo>
                    <a:pt x="376" y="337"/>
                    <a:pt x="376" y="332"/>
                    <a:pt x="376" y="327"/>
                  </a:cubicBezTo>
                  <a:cubicBezTo>
                    <a:pt x="376" y="314"/>
                    <a:pt x="376" y="301"/>
                    <a:pt x="375" y="288"/>
                  </a:cubicBezTo>
                  <a:cubicBezTo>
                    <a:pt x="375" y="287"/>
                    <a:pt x="375" y="287"/>
                    <a:pt x="375" y="287"/>
                  </a:cubicBezTo>
                  <a:cubicBezTo>
                    <a:pt x="375" y="281"/>
                    <a:pt x="374" y="276"/>
                    <a:pt x="374" y="270"/>
                  </a:cubicBezTo>
                  <a:cubicBezTo>
                    <a:pt x="374" y="270"/>
                    <a:pt x="374" y="270"/>
                    <a:pt x="374" y="270"/>
                  </a:cubicBezTo>
                  <a:cubicBezTo>
                    <a:pt x="374" y="265"/>
                    <a:pt x="373" y="261"/>
                    <a:pt x="373" y="257"/>
                  </a:cubicBezTo>
                  <a:cubicBezTo>
                    <a:pt x="372" y="243"/>
                    <a:pt x="370" y="229"/>
                    <a:pt x="368" y="215"/>
                  </a:cubicBezTo>
                  <a:cubicBezTo>
                    <a:pt x="367" y="207"/>
                    <a:pt x="365" y="199"/>
                    <a:pt x="364" y="191"/>
                  </a:cubicBezTo>
                  <a:cubicBezTo>
                    <a:pt x="363" y="190"/>
                    <a:pt x="363" y="189"/>
                    <a:pt x="363" y="188"/>
                  </a:cubicBezTo>
                  <a:cubicBezTo>
                    <a:pt x="363" y="188"/>
                    <a:pt x="363" y="188"/>
                    <a:pt x="363" y="188"/>
                  </a:cubicBezTo>
                  <a:cubicBezTo>
                    <a:pt x="362" y="181"/>
                    <a:pt x="360" y="173"/>
                    <a:pt x="358" y="165"/>
                  </a:cubicBezTo>
                  <a:cubicBezTo>
                    <a:pt x="352" y="139"/>
                    <a:pt x="344" y="113"/>
                    <a:pt x="334" y="86"/>
                  </a:cubicBezTo>
                  <a:cubicBezTo>
                    <a:pt x="332" y="80"/>
                    <a:pt x="330" y="74"/>
                    <a:pt x="327" y="67"/>
                  </a:cubicBezTo>
                  <a:cubicBezTo>
                    <a:pt x="323" y="57"/>
                    <a:pt x="319" y="48"/>
                    <a:pt x="314" y="38"/>
                  </a:cubicBezTo>
                  <a:cubicBezTo>
                    <a:pt x="308" y="25"/>
                    <a:pt x="302" y="12"/>
                    <a:pt x="295" y="0"/>
                  </a:cubicBezTo>
                  <a:cubicBezTo>
                    <a:pt x="296" y="1"/>
                    <a:pt x="310" y="14"/>
                    <a:pt x="328" y="39"/>
                  </a:cubicBezTo>
                  <a:cubicBezTo>
                    <a:pt x="334" y="47"/>
                    <a:pt x="340" y="56"/>
                    <a:pt x="346" y="66"/>
                  </a:cubicBezTo>
                  <a:cubicBezTo>
                    <a:pt x="346" y="66"/>
                    <a:pt x="346" y="66"/>
                    <a:pt x="346" y="66"/>
                  </a:cubicBezTo>
                  <a:cubicBezTo>
                    <a:pt x="359" y="87"/>
                    <a:pt x="373" y="114"/>
                    <a:pt x="386" y="146"/>
                  </a:cubicBezTo>
                  <a:cubicBezTo>
                    <a:pt x="392" y="163"/>
                    <a:pt x="398" y="181"/>
                    <a:pt x="404" y="201"/>
                  </a:cubicBezTo>
                  <a:cubicBezTo>
                    <a:pt x="406" y="210"/>
                    <a:pt x="408" y="218"/>
                    <a:pt x="410" y="228"/>
                  </a:cubicBezTo>
                  <a:cubicBezTo>
                    <a:pt x="410" y="228"/>
                    <a:pt x="410" y="228"/>
                    <a:pt x="410" y="228"/>
                  </a:cubicBezTo>
                  <a:cubicBezTo>
                    <a:pt x="412" y="238"/>
                    <a:pt x="414" y="248"/>
                    <a:pt x="416" y="259"/>
                  </a:cubicBezTo>
                  <a:cubicBezTo>
                    <a:pt x="420" y="281"/>
                    <a:pt x="423" y="305"/>
                    <a:pt x="424" y="331"/>
                  </a:cubicBezTo>
                  <a:cubicBezTo>
                    <a:pt x="424" y="340"/>
                    <a:pt x="425" y="350"/>
                    <a:pt x="425" y="361"/>
                  </a:cubicBezTo>
                  <a:cubicBezTo>
                    <a:pt x="425" y="370"/>
                    <a:pt x="425" y="379"/>
                    <a:pt x="425" y="389"/>
                  </a:cubicBezTo>
                  <a:cubicBezTo>
                    <a:pt x="425" y="389"/>
                    <a:pt x="429" y="381"/>
                    <a:pt x="437" y="370"/>
                  </a:cubicBezTo>
                  <a:cubicBezTo>
                    <a:pt x="442" y="362"/>
                    <a:pt x="449" y="353"/>
                    <a:pt x="457" y="344"/>
                  </a:cubicBezTo>
                  <a:cubicBezTo>
                    <a:pt x="467" y="331"/>
                    <a:pt x="478" y="317"/>
                    <a:pt x="491" y="306"/>
                  </a:cubicBezTo>
                  <a:cubicBezTo>
                    <a:pt x="495" y="302"/>
                    <a:pt x="501" y="297"/>
                    <a:pt x="506" y="291"/>
                  </a:cubicBezTo>
                  <a:cubicBezTo>
                    <a:pt x="511" y="286"/>
                    <a:pt x="515" y="281"/>
                    <a:pt x="520" y="275"/>
                  </a:cubicBezTo>
                  <a:cubicBezTo>
                    <a:pt x="528" y="265"/>
                    <a:pt x="537" y="253"/>
                    <a:pt x="546" y="239"/>
                  </a:cubicBezTo>
                  <a:cubicBezTo>
                    <a:pt x="546" y="239"/>
                    <a:pt x="546" y="239"/>
                    <a:pt x="546" y="239"/>
                  </a:cubicBezTo>
                  <a:cubicBezTo>
                    <a:pt x="551" y="231"/>
                    <a:pt x="556" y="222"/>
                    <a:pt x="561" y="213"/>
                  </a:cubicBezTo>
                  <a:cubicBezTo>
                    <a:pt x="575" y="186"/>
                    <a:pt x="588" y="153"/>
                    <a:pt x="599" y="113"/>
                  </a:cubicBezTo>
                  <a:cubicBezTo>
                    <a:pt x="602" y="101"/>
                    <a:pt x="605" y="88"/>
                    <a:pt x="608" y="74"/>
                  </a:cubicBezTo>
                  <a:cubicBezTo>
                    <a:pt x="608" y="74"/>
                    <a:pt x="611" y="91"/>
                    <a:pt x="608" y="120"/>
                  </a:cubicBezTo>
                  <a:cubicBezTo>
                    <a:pt x="608" y="123"/>
                    <a:pt x="607" y="127"/>
                    <a:pt x="607" y="131"/>
                  </a:cubicBezTo>
                  <a:cubicBezTo>
                    <a:pt x="607" y="131"/>
                    <a:pt x="607" y="131"/>
                    <a:pt x="607" y="131"/>
                  </a:cubicBezTo>
                  <a:cubicBezTo>
                    <a:pt x="606" y="137"/>
                    <a:pt x="605" y="143"/>
                    <a:pt x="604" y="150"/>
                  </a:cubicBezTo>
                  <a:cubicBezTo>
                    <a:pt x="600" y="174"/>
                    <a:pt x="592" y="203"/>
                    <a:pt x="578" y="235"/>
                  </a:cubicBezTo>
                  <a:cubicBezTo>
                    <a:pt x="574" y="244"/>
                    <a:pt x="570" y="253"/>
                    <a:pt x="566" y="262"/>
                  </a:cubicBezTo>
                  <a:cubicBezTo>
                    <a:pt x="563" y="268"/>
                    <a:pt x="560" y="274"/>
                    <a:pt x="556" y="280"/>
                  </a:cubicBezTo>
                  <a:cubicBezTo>
                    <a:pt x="553" y="286"/>
                    <a:pt x="550" y="291"/>
                    <a:pt x="547" y="297"/>
                  </a:cubicBezTo>
                  <a:cubicBezTo>
                    <a:pt x="544" y="302"/>
                    <a:pt x="541" y="306"/>
                    <a:pt x="538" y="311"/>
                  </a:cubicBezTo>
                  <a:cubicBezTo>
                    <a:pt x="521" y="337"/>
                    <a:pt x="508" y="359"/>
                    <a:pt x="496" y="376"/>
                  </a:cubicBezTo>
                  <a:cubicBezTo>
                    <a:pt x="493" y="379"/>
                    <a:pt x="491" y="383"/>
                    <a:pt x="489" y="386"/>
                  </a:cubicBezTo>
                  <a:cubicBezTo>
                    <a:pt x="448" y="446"/>
                    <a:pt x="439" y="449"/>
                    <a:pt x="427" y="479"/>
                  </a:cubicBezTo>
                  <a:cubicBezTo>
                    <a:pt x="427" y="479"/>
                    <a:pt x="426" y="483"/>
                    <a:pt x="425" y="489"/>
                  </a:cubicBezTo>
                  <a:cubicBezTo>
                    <a:pt x="425" y="492"/>
                    <a:pt x="424" y="497"/>
                    <a:pt x="423" y="501"/>
                  </a:cubicBezTo>
                  <a:cubicBezTo>
                    <a:pt x="419" y="526"/>
                    <a:pt x="411" y="568"/>
                    <a:pt x="406" y="605"/>
                  </a:cubicBezTo>
                  <a:cubicBezTo>
                    <a:pt x="401" y="635"/>
                    <a:pt x="397" y="663"/>
                    <a:pt x="396" y="677"/>
                  </a:cubicBezTo>
                  <a:cubicBezTo>
                    <a:pt x="396" y="677"/>
                    <a:pt x="444" y="624"/>
                    <a:pt x="496" y="584"/>
                  </a:cubicBezTo>
                  <a:cubicBezTo>
                    <a:pt x="502" y="579"/>
                    <a:pt x="509" y="574"/>
                    <a:pt x="515" y="570"/>
                  </a:cubicBezTo>
                  <a:cubicBezTo>
                    <a:pt x="545" y="548"/>
                    <a:pt x="581" y="519"/>
                    <a:pt x="614" y="485"/>
                  </a:cubicBezTo>
                  <a:cubicBezTo>
                    <a:pt x="615" y="485"/>
                    <a:pt x="615" y="484"/>
                    <a:pt x="616" y="483"/>
                  </a:cubicBezTo>
                  <a:cubicBezTo>
                    <a:pt x="644" y="454"/>
                    <a:pt x="669" y="422"/>
                    <a:pt x="685" y="390"/>
                  </a:cubicBezTo>
                  <a:cubicBezTo>
                    <a:pt x="686" y="387"/>
                    <a:pt x="688" y="385"/>
                    <a:pt x="689" y="383"/>
                  </a:cubicBezTo>
                  <a:cubicBezTo>
                    <a:pt x="689" y="383"/>
                    <a:pt x="688" y="386"/>
                    <a:pt x="686" y="390"/>
                  </a:cubicBezTo>
                  <a:cubicBezTo>
                    <a:pt x="681" y="406"/>
                    <a:pt x="665" y="444"/>
                    <a:pt x="632" y="490"/>
                  </a:cubicBezTo>
                  <a:cubicBezTo>
                    <a:pt x="631" y="490"/>
                    <a:pt x="631" y="491"/>
                    <a:pt x="630" y="492"/>
                  </a:cubicBezTo>
                  <a:cubicBezTo>
                    <a:pt x="607" y="523"/>
                    <a:pt x="576" y="558"/>
                    <a:pt x="534" y="591"/>
                  </a:cubicBezTo>
                  <a:close/>
                </a:path>
              </a:pathLst>
            </a:custGeom>
            <a:solidFill>
              <a:schemeClr val="accent6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86044"/>
              <a:endParaRPr lang="ko-KR" altLang="en-US" sz="3240" dirty="0">
                <a:solidFill>
                  <a:prstClr val="white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3C1B5433-0CBB-4594-945D-3D0328266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8046" y="2704067"/>
              <a:ext cx="1008630" cy="1010541"/>
            </a:xfrm>
            <a:custGeom>
              <a:avLst/>
              <a:gdLst>
                <a:gd name="T0" fmla="*/ 323 w 327"/>
                <a:gd name="T1" fmla="*/ 198 h 328"/>
                <a:gd name="T2" fmla="*/ 313 w 327"/>
                <a:gd name="T3" fmla="*/ 229 h 328"/>
                <a:gd name="T4" fmla="*/ 310 w 327"/>
                <a:gd name="T5" fmla="*/ 235 h 328"/>
                <a:gd name="T6" fmla="*/ 240 w 327"/>
                <a:gd name="T7" fmla="*/ 307 h 328"/>
                <a:gd name="T8" fmla="*/ 203 w 327"/>
                <a:gd name="T9" fmla="*/ 321 h 328"/>
                <a:gd name="T10" fmla="*/ 173 w 327"/>
                <a:gd name="T11" fmla="*/ 325 h 328"/>
                <a:gd name="T12" fmla="*/ 42 w 327"/>
                <a:gd name="T13" fmla="*/ 270 h 328"/>
                <a:gd name="T14" fmla="*/ 15 w 327"/>
                <a:gd name="T15" fmla="*/ 227 h 328"/>
                <a:gd name="T16" fmla="*/ 2 w 327"/>
                <a:gd name="T17" fmla="*/ 171 h 328"/>
                <a:gd name="T18" fmla="*/ 32 w 327"/>
                <a:gd name="T19" fmla="*/ 68 h 328"/>
                <a:gd name="T20" fmla="*/ 39 w 327"/>
                <a:gd name="T21" fmla="*/ 59 h 328"/>
                <a:gd name="T22" fmla="*/ 99 w 327"/>
                <a:gd name="T23" fmla="*/ 14 h 328"/>
                <a:gd name="T24" fmla="*/ 132 w 327"/>
                <a:gd name="T25" fmla="*/ 4 h 328"/>
                <a:gd name="T26" fmla="*/ 155 w 327"/>
                <a:gd name="T27" fmla="*/ 1 h 328"/>
                <a:gd name="T28" fmla="*/ 155 w 327"/>
                <a:gd name="T29" fmla="*/ 1 h 328"/>
                <a:gd name="T30" fmla="*/ 156 w 327"/>
                <a:gd name="T31" fmla="*/ 1 h 328"/>
                <a:gd name="T32" fmla="*/ 182 w 327"/>
                <a:gd name="T33" fmla="*/ 1 h 328"/>
                <a:gd name="T34" fmla="*/ 182 w 327"/>
                <a:gd name="T35" fmla="*/ 1 h 328"/>
                <a:gd name="T36" fmla="*/ 248 w 327"/>
                <a:gd name="T37" fmla="*/ 24 h 328"/>
                <a:gd name="T38" fmla="*/ 264 w 327"/>
                <a:gd name="T39" fmla="*/ 34 h 328"/>
                <a:gd name="T40" fmla="*/ 299 w 327"/>
                <a:gd name="T41" fmla="*/ 72 h 328"/>
                <a:gd name="T42" fmla="*/ 299 w 327"/>
                <a:gd name="T43" fmla="*/ 73 h 328"/>
                <a:gd name="T44" fmla="*/ 308 w 327"/>
                <a:gd name="T45" fmla="*/ 86 h 328"/>
                <a:gd name="T46" fmla="*/ 327 w 327"/>
                <a:gd name="T47" fmla="*/ 155 h 328"/>
                <a:gd name="T48" fmla="*/ 323 w 327"/>
                <a:gd name="T49" fmla="*/ 198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7" h="328">
                  <a:moveTo>
                    <a:pt x="323" y="198"/>
                  </a:moveTo>
                  <a:cubicBezTo>
                    <a:pt x="321" y="209"/>
                    <a:pt x="317" y="219"/>
                    <a:pt x="313" y="229"/>
                  </a:cubicBezTo>
                  <a:cubicBezTo>
                    <a:pt x="312" y="231"/>
                    <a:pt x="311" y="233"/>
                    <a:pt x="310" y="235"/>
                  </a:cubicBezTo>
                  <a:cubicBezTo>
                    <a:pt x="295" y="266"/>
                    <a:pt x="270" y="291"/>
                    <a:pt x="240" y="307"/>
                  </a:cubicBezTo>
                  <a:cubicBezTo>
                    <a:pt x="228" y="313"/>
                    <a:pt x="216" y="318"/>
                    <a:pt x="203" y="321"/>
                  </a:cubicBezTo>
                  <a:cubicBezTo>
                    <a:pt x="193" y="323"/>
                    <a:pt x="183" y="325"/>
                    <a:pt x="173" y="325"/>
                  </a:cubicBezTo>
                  <a:cubicBezTo>
                    <a:pt x="121" y="328"/>
                    <a:pt x="74" y="306"/>
                    <a:pt x="42" y="270"/>
                  </a:cubicBezTo>
                  <a:cubicBezTo>
                    <a:pt x="31" y="257"/>
                    <a:pt x="22" y="243"/>
                    <a:pt x="15" y="227"/>
                  </a:cubicBezTo>
                  <a:cubicBezTo>
                    <a:pt x="8" y="210"/>
                    <a:pt x="3" y="191"/>
                    <a:pt x="2" y="171"/>
                  </a:cubicBezTo>
                  <a:cubicBezTo>
                    <a:pt x="0" y="133"/>
                    <a:pt x="12" y="97"/>
                    <a:pt x="32" y="68"/>
                  </a:cubicBezTo>
                  <a:cubicBezTo>
                    <a:pt x="35" y="65"/>
                    <a:pt x="37" y="62"/>
                    <a:pt x="39" y="59"/>
                  </a:cubicBezTo>
                  <a:cubicBezTo>
                    <a:pt x="55" y="40"/>
                    <a:pt x="76" y="24"/>
                    <a:pt x="99" y="14"/>
                  </a:cubicBezTo>
                  <a:cubicBezTo>
                    <a:pt x="109" y="10"/>
                    <a:pt x="120" y="6"/>
                    <a:pt x="132" y="4"/>
                  </a:cubicBezTo>
                  <a:cubicBezTo>
                    <a:pt x="139" y="2"/>
                    <a:pt x="147" y="1"/>
                    <a:pt x="155" y="1"/>
                  </a:cubicBezTo>
                  <a:cubicBezTo>
                    <a:pt x="155" y="1"/>
                    <a:pt x="155" y="1"/>
                    <a:pt x="155" y="1"/>
                  </a:cubicBezTo>
                  <a:cubicBezTo>
                    <a:pt x="155" y="1"/>
                    <a:pt x="156" y="1"/>
                    <a:pt x="156" y="1"/>
                  </a:cubicBezTo>
                  <a:cubicBezTo>
                    <a:pt x="165" y="0"/>
                    <a:pt x="173" y="0"/>
                    <a:pt x="182" y="1"/>
                  </a:cubicBezTo>
                  <a:cubicBezTo>
                    <a:pt x="182" y="1"/>
                    <a:pt x="182" y="1"/>
                    <a:pt x="182" y="1"/>
                  </a:cubicBezTo>
                  <a:cubicBezTo>
                    <a:pt x="206" y="4"/>
                    <a:pt x="228" y="12"/>
                    <a:pt x="248" y="24"/>
                  </a:cubicBezTo>
                  <a:cubicBezTo>
                    <a:pt x="253" y="27"/>
                    <a:pt x="259" y="30"/>
                    <a:pt x="264" y="34"/>
                  </a:cubicBezTo>
                  <a:cubicBezTo>
                    <a:pt x="277" y="45"/>
                    <a:pt x="290" y="58"/>
                    <a:pt x="299" y="72"/>
                  </a:cubicBezTo>
                  <a:cubicBezTo>
                    <a:pt x="299" y="73"/>
                    <a:pt x="299" y="73"/>
                    <a:pt x="299" y="73"/>
                  </a:cubicBezTo>
                  <a:cubicBezTo>
                    <a:pt x="302" y="77"/>
                    <a:pt x="305" y="82"/>
                    <a:pt x="308" y="86"/>
                  </a:cubicBezTo>
                  <a:cubicBezTo>
                    <a:pt x="319" y="107"/>
                    <a:pt x="325" y="130"/>
                    <a:pt x="327" y="155"/>
                  </a:cubicBezTo>
                  <a:cubicBezTo>
                    <a:pt x="327" y="170"/>
                    <a:pt x="326" y="184"/>
                    <a:pt x="323" y="1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defTabSz="486044"/>
              <a:endParaRPr lang="ko-KR" altLang="en-US" sz="324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  <p:grpSp>
          <p:nvGrpSpPr>
            <p:cNvPr id="11" name="그룹 63">
              <a:extLst>
                <a:ext uri="{FF2B5EF4-FFF2-40B4-BE49-F238E27FC236}">
                  <a16:creationId xmlns:a16="http://schemas.microsoft.com/office/drawing/2014/main" id="{AEDBB0AA-B017-439A-860C-7FDB1C340D30}"/>
                </a:ext>
              </a:extLst>
            </p:cNvPr>
            <p:cNvGrpSpPr/>
            <p:nvPr/>
          </p:nvGrpSpPr>
          <p:grpSpPr>
            <a:xfrm>
              <a:off x="3246438" y="1450921"/>
              <a:ext cx="2632371" cy="1935118"/>
              <a:chOff x="166688" y="2078038"/>
              <a:chExt cx="2187575" cy="1608138"/>
            </a:xfrm>
            <a:solidFill>
              <a:schemeClr val="accent1">
                <a:alpha val="30000"/>
              </a:schemeClr>
            </a:solidFill>
          </p:grpSpPr>
          <p:sp>
            <p:nvSpPr>
              <p:cNvPr id="41" name="Freeform 25">
                <a:extLst>
                  <a:ext uri="{FF2B5EF4-FFF2-40B4-BE49-F238E27FC236}">
                    <a16:creationId xmlns:a16="http://schemas.microsoft.com/office/drawing/2014/main" id="{1D9DFA2A-03AC-4831-98B6-AAF4381F3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688" y="2701925"/>
                <a:ext cx="368300" cy="368300"/>
              </a:xfrm>
              <a:custGeom>
                <a:avLst/>
                <a:gdLst>
                  <a:gd name="T0" fmla="*/ 142 w 144"/>
                  <a:gd name="T1" fmla="*/ 69 h 144"/>
                  <a:gd name="T2" fmla="*/ 76 w 144"/>
                  <a:gd name="T3" fmla="*/ 142 h 144"/>
                  <a:gd name="T4" fmla="*/ 2 w 144"/>
                  <a:gd name="T5" fmla="*/ 76 h 144"/>
                  <a:gd name="T6" fmla="*/ 69 w 144"/>
                  <a:gd name="T7" fmla="*/ 2 h 144"/>
                  <a:gd name="T8" fmla="*/ 142 w 144"/>
                  <a:gd name="T9" fmla="*/ 6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4">
                    <a:moveTo>
                      <a:pt x="142" y="69"/>
                    </a:moveTo>
                    <a:cubicBezTo>
                      <a:pt x="144" y="107"/>
                      <a:pt x="114" y="140"/>
                      <a:pt x="76" y="142"/>
                    </a:cubicBezTo>
                    <a:cubicBezTo>
                      <a:pt x="37" y="144"/>
                      <a:pt x="4" y="114"/>
                      <a:pt x="2" y="76"/>
                    </a:cubicBezTo>
                    <a:cubicBezTo>
                      <a:pt x="0" y="37"/>
                      <a:pt x="30" y="4"/>
                      <a:pt x="69" y="2"/>
                    </a:cubicBezTo>
                    <a:cubicBezTo>
                      <a:pt x="107" y="0"/>
                      <a:pt x="140" y="30"/>
                      <a:pt x="142" y="69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2" name="Freeform 26">
                <a:extLst>
                  <a:ext uri="{FF2B5EF4-FFF2-40B4-BE49-F238E27FC236}">
                    <a16:creationId xmlns:a16="http://schemas.microsoft.com/office/drawing/2014/main" id="{82F248A4-9929-4FA6-AABD-3CC522B64F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4375" y="3144838"/>
                <a:ext cx="369888" cy="368300"/>
              </a:xfrm>
              <a:custGeom>
                <a:avLst/>
                <a:gdLst>
                  <a:gd name="T0" fmla="*/ 142 w 144"/>
                  <a:gd name="T1" fmla="*/ 69 h 144"/>
                  <a:gd name="T2" fmla="*/ 75 w 144"/>
                  <a:gd name="T3" fmla="*/ 142 h 144"/>
                  <a:gd name="T4" fmla="*/ 1 w 144"/>
                  <a:gd name="T5" fmla="*/ 76 h 144"/>
                  <a:gd name="T6" fmla="*/ 68 w 144"/>
                  <a:gd name="T7" fmla="*/ 2 h 144"/>
                  <a:gd name="T8" fmla="*/ 142 w 144"/>
                  <a:gd name="T9" fmla="*/ 69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4">
                    <a:moveTo>
                      <a:pt x="142" y="69"/>
                    </a:moveTo>
                    <a:cubicBezTo>
                      <a:pt x="144" y="108"/>
                      <a:pt x="114" y="141"/>
                      <a:pt x="75" y="142"/>
                    </a:cubicBezTo>
                    <a:cubicBezTo>
                      <a:pt x="36" y="144"/>
                      <a:pt x="3" y="115"/>
                      <a:pt x="1" y="76"/>
                    </a:cubicBezTo>
                    <a:cubicBezTo>
                      <a:pt x="0" y="37"/>
                      <a:pt x="29" y="4"/>
                      <a:pt x="68" y="2"/>
                    </a:cubicBezTo>
                    <a:cubicBezTo>
                      <a:pt x="107" y="0"/>
                      <a:pt x="140" y="30"/>
                      <a:pt x="142" y="69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3" name="Freeform 27">
                <a:extLst>
                  <a:ext uri="{FF2B5EF4-FFF2-40B4-BE49-F238E27FC236}">
                    <a16:creationId xmlns:a16="http://schemas.microsoft.com/office/drawing/2014/main" id="{EFB70DC4-9DA4-4AF4-971F-A3B7422026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288" y="3316288"/>
                <a:ext cx="371475" cy="369888"/>
              </a:xfrm>
              <a:custGeom>
                <a:avLst/>
                <a:gdLst>
                  <a:gd name="T0" fmla="*/ 143 w 145"/>
                  <a:gd name="T1" fmla="*/ 68 h 144"/>
                  <a:gd name="T2" fmla="*/ 76 w 145"/>
                  <a:gd name="T3" fmla="*/ 142 h 144"/>
                  <a:gd name="T4" fmla="*/ 2 w 145"/>
                  <a:gd name="T5" fmla="*/ 75 h 144"/>
                  <a:gd name="T6" fmla="*/ 69 w 145"/>
                  <a:gd name="T7" fmla="*/ 2 h 144"/>
                  <a:gd name="T8" fmla="*/ 143 w 145"/>
                  <a:gd name="T9" fmla="*/ 6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44">
                    <a:moveTo>
                      <a:pt x="143" y="68"/>
                    </a:moveTo>
                    <a:cubicBezTo>
                      <a:pt x="145" y="107"/>
                      <a:pt x="115" y="140"/>
                      <a:pt x="76" y="142"/>
                    </a:cubicBezTo>
                    <a:cubicBezTo>
                      <a:pt x="37" y="144"/>
                      <a:pt x="4" y="114"/>
                      <a:pt x="2" y="75"/>
                    </a:cubicBezTo>
                    <a:cubicBezTo>
                      <a:pt x="0" y="36"/>
                      <a:pt x="30" y="3"/>
                      <a:pt x="69" y="2"/>
                    </a:cubicBezTo>
                    <a:cubicBezTo>
                      <a:pt x="108" y="0"/>
                      <a:pt x="141" y="29"/>
                      <a:pt x="143" y="68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4" name="Freeform 28">
                <a:extLst>
                  <a:ext uri="{FF2B5EF4-FFF2-40B4-BE49-F238E27FC236}">
                    <a16:creationId xmlns:a16="http://schemas.microsoft.com/office/drawing/2014/main" id="{652F6ABF-3165-4800-82EF-5A6CD6B08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575" y="2244725"/>
                <a:ext cx="369888" cy="369888"/>
              </a:xfrm>
              <a:custGeom>
                <a:avLst/>
                <a:gdLst>
                  <a:gd name="T0" fmla="*/ 143 w 144"/>
                  <a:gd name="T1" fmla="*/ 68 h 144"/>
                  <a:gd name="T2" fmla="*/ 76 w 144"/>
                  <a:gd name="T3" fmla="*/ 142 h 144"/>
                  <a:gd name="T4" fmla="*/ 2 w 144"/>
                  <a:gd name="T5" fmla="*/ 75 h 144"/>
                  <a:gd name="T6" fmla="*/ 69 w 144"/>
                  <a:gd name="T7" fmla="*/ 2 h 144"/>
                  <a:gd name="T8" fmla="*/ 143 w 144"/>
                  <a:gd name="T9" fmla="*/ 6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144">
                    <a:moveTo>
                      <a:pt x="143" y="68"/>
                    </a:moveTo>
                    <a:cubicBezTo>
                      <a:pt x="144" y="107"/>
                      <a:pt x="115" y="140"/>
                      <a:pt x="76" y="142"/>
                    </a:cubicBezTo>
                    <a:cubicBezTo>
                      <a:pt x="37" y="144"/>
                      <a:pt x="4" y="114"/>
                      <a:pt x="2" y="75"/>
                    </a:cubicBezTo>
                    <a:cubicBezTo>
                      <a:pt x="0" y="37"/>
                      <a:pt x="30" y="4"/>
                      <a:pt x="69" y="2"/>
                    </a:cubicBezTo>
                    <a:cubicBezTo>
                      <a:pt x="108" y="0"/>
                      <a:pt x="141" y="30"/>
                      <a:pt x="143" y="68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5" name="Freeform 29">
                <a:extLst>
                  <a:ext uri="{FF2B5EF4-FFF2-40B4-BE49-F238E27FC236}">
                    <a16:creationId xmlns:a16="http://schemas.microsoft.com/office/drawing/2014/main" id="{24F89DB3-3811-407C-94E4-5C9915C9F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2313" y="2078038"/>
                <a:ext cx="138113" cy="139700"/>
              </a:xfrm>
              <a:custGeom>
                <a:avLst/>
                <a:gdLst>
                  <a:gd name="T0" fmla="*/ 53 w 54"/>
                  <a:gd name="T1" fmla="*/ 25 h 54"/>
                  <a:gd name="T2" fmla="*/ 28 w 54"/>
                  <a:gd name="T3" fmla="*/ 53 h 54"/>
                  <a:gd name="T4" fmla="*/ 1 w 54"/>
                  <a:gd name="T5" fmla="*/ 28 h 54"/>
                  <a:gd name="T6" fmla="*/ 26 w 54"/>
                  <a:gd name="T7" fmla="*/ 1 h 54"/>
                  <a:gd name="T8" fmla="*/ 53 w 54"/>
                  <a:gd name="T9" fmla="*/ 2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54">
                    <a:moveTo>
                      <a:pt x="53" y="25"/>
                    </a:moveTo>
                    <a:cubicBezTo>
                      <a:pt x="54" y="40"/>
                      <a:pt x="43" y="52"/>
                      <a:pt x="28" y="53"/>
                    </a:cubicBezTo>
                    <a:cubicBezTo>
                      <a:pt x="14" y="54"/>
                      <a:pt x="2" y="42"/>
                      <a:pt x="1" y="28"/>
                    </a:cubicBezTo>
                    <a:cubicBezTo>
                      <a:pt x="0" y="14"/>
                      <a:pt x="11" y="1"/>
                      <a:pt x="26" y="1"/>
                    </a:cubicBezTo>
                    <a:cubicBezTo>
                      <a:pt x="40" y="0"/>
                      <a:pt x="52" y="11"/>
                      <a:pt x="53" y="2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6" name="Freeform 30">
                <a:extLst>
                  <a:ext uri="{FF2B5EF4-FFF2-40B4-BE49-F238E27FC236}">
                    <a16:creationId xmlns:a16="http://schemas.microsoft.com/office/drawing/2014/main" id="{E6CA02D2-9069-4BF0-9DC4-9C1B906847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3600" y="2336800"/>
                <a:ext cx="38100" cy="39688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1 w 15"/>
                  <a:gd name="T5" fmla="*/ 8 h 15"/>
                  <a:gd name="T6" fmla="*/ 8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0" y="4"/>
                      <a:pt x="4" y="1"/>
                      <a:pt x="8" y="0"/>
                    </a:cubicBezTo>
                    <a:cubicBezTo>
                      <a:pt x="12" y="0"/>
                      <a:pt x="15" y="3"/>
                      <a:pt x="15" y="7"/>
                    </a:cubicBezTo>
                    <a:close/>
                  </a:path>
                </a:pathLst>
              </a:custGeom>
              <a:grpFill/>
              <a:ln w="25400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grpSp>
          <p:nvGrpSpPr>
            <p:cNvPr id="12" name="그룹 70">
              <a:extLst>
                <a:ext uri="{FF2B5EF4-FFF2-40B4-BE49-F238E27FC236}">
                  <a16:creationId xmlns:a16="http://schemas.microsoft.com/office/drawing/2014/main" id="{9D5B8708-8B63-420B-84FA-1C5545788995}"/>
                </a:ext>
              </a:extLst>
            </p:cNvPr>
            <p:cNvGrpSpPr/>
            <p:nvPr/>
          </p:nvGrpSpPr>
          <p:grpSpPr>
            <a:xfrm>
              <a:off x="3662881" y="2066032"/>
              <a:ext cx="1673410" cy="1096501"/>
              <a:chOff x="4151312" y="2176464"/>
              <a:chExt cx="1390651" cy="911224"/>
            </a:xfrm>
            <a:solidFill>
              <a:schemeClr val="accent1">
                <a:alpha val="60000"/>
              </a:schemeClr>
            </a:solidFill>
          </p:grpSpPr>
          <p:sp>
            <p:nvSpPr>
              <p:cNvPr id="38" name="Freeform 31">
                <a:extLst>
                  <a:ext uri="{FF2B5EF4-FFF2-40B4-BE49-F238E27FC236}">
                    <a16:creationId xmlns:a16="http://schemas.microsoft.com/office/drawing/2014/main" id="{A5DB2150-8995-4E48-8849-9A8E642023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1312" y="2262190"/>
                <a:ext cx="38100" cy="39688"/>
              </a:xfrm>
              <a:custGeom>
                <a:avLst/>
                <a:gdLst>
                  <a:gd name="T0" fmla="*/ 14 w 15"/>
                  <a:gd name="T1" fmla="*/ 7 h 15"/>
                  <a:gd name="T2" fmla="*/ 8 w 15"/>
                  <a:gd name="T3" fmla="*/ 14 h 15"/>
                  <a:gd name="T4" fmla="*/ 0 w 15"/>
                  <a:gd name="T5" fmla="*/ 8 h 15"/>
                  <a:gd name="T6" fmla="*/ 7 w 15"/>
                  <a:gd name="T7" fmla="*/ 0 h 15"/>
                  <a:gd name="T8" fmla="*/ 14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4" y="7"/>
                    </a:moveTo>
                    <a:cubicBezTo>
                      <a:pt x="15" y="11"/>
                      <a:pt x="12" y="14"/>
                      <a:pt x="8" y="14"/>
                    </a:cubicBezTo>
                    <a:cubicBezTo>
                      <a:pt x="3" y="15"/>
                      <a:pt x="0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486044"/>
                <a:endParaRPr lang="ko-KR" altLang="en-US" sz="3240" dirty="0">
                  <a:solidFill>
                    <a:prstClr val="black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9" name="Freeform 32">
                <a:extLst>
                  <a:ext uri="{FF2B5EF4-FFF2-40B4-BE49-F238E27FC236}">
                    <a16:creationId xmlns:a16="http://schemas.microsoft.com/office/drawing/2014/main" id="{906A13C5-6E0F-453F-A5C7-05040A0B1B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7050" y="2176464"/>
                <a:ext cx="630238" cy="631825"/>
              </a:xfrm>
              <a:custGeom>
                <a:avLst/>
                <a:gdLst>
                  <a:gd name="T0" fmla="*/ 243 w 246"/>
                  <a:gd name="T1" fmla="*/ 118 h 247"/>
                  <a:gd name="T2" fmla="*/ 129 w 246"/>
                  <a:gd name="T3" fmla="*/ 243 h 247"/>
                  <a:gd name="T4" fmla="*/ 3 w 246"/>
                  <a:gd name="T5" fmla="*/ 130 h 247"/>
                  <a:gd name="T6" fmla="*/ 117 w 246"/>
                  <a:gd name="T7" fmla="*/ 4 h 247"/>
                  <a:gd name="T8" fmla="*/ 243 w 246"/>
                  <a:gd name="T9" fmla="*/ 118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6" h="247">
                    <a:moveTo>
                      <a:pt x="243" y="118"/>
                    </a:moveTo>
                    <a:cubicBezTo>
                      <a:pt x="246" y="184"/>
                      <a:pt x="195" y="240"/>
                      <a:pt x="129" y="243"/>
                    </a:cubicBezTo>
                    <a:cubicBezTo>
                      <a:pt x="63" y="247"/>
                      <a:pt x="7" y="196"/>
                      <a:pt x="3" y="130"/>
                    </a:cubicBezTo>
                    <a:cubicBezTo>
                      <a:pt x="0" y="63"/>
                      <a:pt x="51" y="7"/>
                      <a:pt x="117" y="4"/>
                    </a:cubicBezTo>
                    <a:cubicBezTo>
                      <a:pt x="183" y="0"/>
                      <a:pt x="240" y="51"/>
                      <a:pt x="243" y="1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486044"/>
                <a:endParaRPr lang="ko-KR" altLang="en-US" sz="3240" dirty="0">
                  <a:solidFill>
                    <a:prstClr val="black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40" name="Freeform 33">
                <a:extLst>
                  <a:ext uri="{FF2B5EF4-FFF2-40B4-BE49-F238E27FC236}">
                    <a16:creationId xmlns:a16="http://schemas.microsoft.com/office/drawing/2014/main" id="{0588528E-B23F-4358-B5E7-FD2EA4B35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325" y="2560638"/>
                <a:ext cx="528638" cy="527050"/>
              </a:xfrm>
              <a:custGeom>
                <a:avLst/>
                <a:gdLst>
                  <a:gd name="T0" fmla="*/ 204 w 206"/>
                  <a:gd name="T1" fmla="*/ 98 h 206"/>
                  <a:gd name="T2" fmla="*/ 108 w 206"/>
                  <a:gd name="T3" fmla="*/ 203 h 206"/>
                  <a:gd name="T4" fmla="*/ 3 w 206"/>
                  <a:gd name="T5" fmla="*/ 108 h 206"/>
                  <a:gd name="T6" fmla="*/ 98 w 206"/>
                  <a:gd name="T7" fmla="*/ 3 h 206"/>
                  <a:gd name="T8" fmla="*/ 204 w 206"/>
                  <a:gd name="T9" fmla="*/ 98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06">
                    <a:moveTo>
                      <a:pt x="204" y="98"/>
                    </a:moveTo>
                    <a:cubicBezTo>
                      <a:pt x="206" y="153"/>
                      <a:pt x="164" y="200"/>
                      <a:pt x="108" y="203"/>
                    </a:cubicBezTo>
                    <a:cubicBezTo>
                      <a:pt x="53" y="206"/>
                      <a:pt x="6" y="163"/>
                      <a:pt x="3" y="108"/>
                    </a:cubicBezTo>
                    <a:cubicBezTo>
                      <a:pt x="0" y="52"/>
                      <a:pt x="43" y="5"/>
                      <a:pt x="98" y="3"/>
                    </a:cubicBezTo>
                    <a:cubicBezTo>
                      <a:pt x="154" y="0"/>
                      <a:pt x="201" y="42"/>
                      <a:pt x="204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2296" tIns="41148" rIns="82296" bIns="41148" numCol="1" anchor="t" anchorCtr="0" compatLnSpc="1">
                <a:prstTxWarp prst="textNoShape">
                  <a:avLst/>
                </a:prstTxWarp>
              </a:bodyPr>
              <a:lstStyle/>
              <a:p>
                <a:pPr defTabSz="486044"/>
                <a:endParaRPr lang="ko-KR" altLang="en-US" sz="3240" dirty="0">
                  <a:solidFill>
                    <a:prstClr val="black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grpSp>
          <p:nvGrpSpPr>
            <p:cNvPr id="13" name="그룹 74">
              <a:extLst>
                <a:ext uri="{FF2B5EF4-FFF2-40B4-BE49-F238E27FC236}">
                  <a16:creationId xmlns:a16="http://schemas.microsoft.com/office/drawing/2014/main" id="{8D3A5BEC-7322-4892-B4D3-6457E2EC8F1B}"/>
                </a:ext>
              </a:extLst>
            </p:cNvPr>
            <p:cNvGrpSpPr/>
            <p:nvPr/>
          </p:nvGrpSpPr>
          <p:grpSpPr>
            <a:xfrm>
              <a:off x="3416453" y="994363"/>
              <a:ext cx="2469997" cy="2842502"/>
              <a:chOff x="3416453" y="994363"/>
              <a:chExt cx="2469997" cy="2842502"/>
            </a:xfrm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8CB370BF-F0BA-4F8D-B952-837DE1D32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0149" y="1471934"/>
                <a:ext cx="617022" cy="613202"/>
              </a:xfrm>
              <a:custGeom>
                <a:avLst/>
                <a:gdLst>
                  <a:gd name="T0" fmla="*/ 197 w 200"/>
                  <a:gd name="T1" fmla="*/ 95 h 199"/>
                  <a:gd name="T2" fmla="*/ 105 w 200"/>
                  <a:gd name="T3" fmla="*/ 197 h 199"/>
                  <a:gd name="T4" fmla="*/ 3 w 200"/>
                  <a:gd name="T5" fmla="*/ 105 h 199"/>
                  <a:gd name="T6" fmla="*/ 95 w 200"/>
                  <a:gd name="T7" fmla="*/ 3 h 199"/>
                  <a:gd name="T8" fmla="*/ 197 w 200"/>
                  <a:gd name="T9" fmla="*/ 95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0" h="199">
                    <a:moveTo>
                      <a:pt x="197" y="95"/>
                    </a:moveTo>
                    <a:cubicBezTo>
                      <a:pt x="200" y="148"/>
                      <a:pt x="158" y="194"/>
                      <a:pt x="105" y="197"/>
                    </a:cubicBezTo>
                    <a:cubicBezTo>
                      <a:pt x="51" y="199"/>
                      <a:pt x="6" y="158"/>
                      <a:pt x="3" y="105"/>
                    </a:cubicBezTo>
                    <a:cubicBezTo>
                      <a:pt x="0" y="51"/>
                      <a:pt x="42" y="5"/>
                      <a:pt x="95" y="3"/>
                    </a:cubicBezTo>
                    <a:cubicBezTo>
                      <a:pt x="149" y="0"/>
                      <a:pt x="194" y="41"/>
                      <a:pt x="197" y="95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02D41CD1-C8FE-4202-AFF7-D980F46F2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3813" y="1859722"/>
                <a:ext cx="212042" cy="213952"/>
              </a:xfrm>
              <a:custGeom>
                <a:avLst/>
                <a:gdLst>
                  <a:gd name="T0" fmla="*/ 68 w 69"/>
                  <a:gd name="T1" fmla="*/ 33 h 69"/>
                  <a:gd name="T2" fmla="*/ 36 w 69"/>
                  <a:gd name="T3" fmla="*/ 68 h 69"/>
                  <a:gd name="T4" fmla="*/ 0 w 69"/>
                  <a:gd name="T5" fmla="*/ 36 h 69"/>
                  <a:gd name="T6" fmla="*/ 32 w 69"/>
                  <a:gd name="T7" fmla="*/ 1 h 69"/>
                  <a:gd name="T8" fmla="*/ 68 w 69"/>
                  <a:gd name="T9" fmla="*/ 3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68" y="33"/>
                    </a:moveTo>
                    <a:cubicBezTo>
                      <a:pt x="69" y="52"/>
                      <a:pt x="54" y="67"/>
                      <a:pt x="36" y="68"/>
                    </a:cubicBezTo>
                    <a:cubicBezTo>
                      <a:pt x="17" y="69"/>
                      <a:pt x="1" y="55"/>
                      <a:pt x="0" y="36"/>
                    </a:cubicBezTo>
                    <a:cubicBezTo>
                      <a:pt x="0" y="18"/>
                      <a:pt x="14" y="2"/>
                      <a:pt x="32" y="1"/>
                    </a:cubicBezTo>
                    <a:cubicBezTo>
                      <a:pt x="51" y="0"/>
                      <a:pt x="67" y="14"/>
                      <a:pt x="68" y="33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D5A03C86-D8B8-4006-9382-BBC344381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453" y="1617115"/>
                <a:ext cx="194849" cy="196760"/>
              </a:xfrm>
              <a:custGeom>
                <a:avLst/>
                <a:gdLst>
                  <a:gd name="T0" fmla="*/ 62 w 63"/>
                  <a:gd name="T1" fmla="*/ 30 h 64"/>
                  <a:gd name="T2" fmla="*/ 33 w 63"/>
                  <a:gd name="T3" fmla="*/ 63 h 64"/>
                  <a:gd name="T4" fmla="*/ 1 w 63"/>
                  <a:gd name="T5" fmla="*/ 34 h 64"/>
                  <a:gd name="T6" fmla="*/ 30 w 63"/>
                  <a:gd name="T7" fmla="*/ 1 h 64"/>
                  <a:gd name="T8" fmla="*/ 62 w 63"/>
                  <a:gd name="T9" fmla="*/ 3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64">
                    <a:moveTo>
                      <a:pt x="62" y="30"/>
                    </a:moveTo>
                    <a:cubicBezTo>
                      <a:pt x="63" y="47"/>
                      <a:pt x="50" y="62"/>
                      <a:pt x="33" y="63"/>
                    </a:cubicBezTo>
                    <a:cubicBezTo>
                      <a:pt x="16" y="64"/>
                      <a:pt x="1" y="51"/>
                      <a:pt x="1" y="34"/>
                    </a:cubicBezTo>
                    <a:cubicBezTo>
                      <a:pt x="0" y="16"/>
                      <a:pt x="13" y="2"/>
                      <a:pt x="30" y="1"/>
                    </a:cubicBezTo>
                    <a:cubicBezTo>
                      <a:pt x="47" y="0"/>
                      <a:pt x="62" y="13"/>
                      <a:pt x="62" y="3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B2BDCDB8-1563-45F7-9512-95AA427B4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1424" y="1177750"/>
                <a:ext cx="196760" cy="198669"/>
              </a:xfrm>
              <a:custGeom>
                <a:avLst/>
                <a:gdLst>
                  <a:gd name="T0" fmla="*/ 63 w 64"/>
                  <a:gd name="T1" fmla="*/ 31 h 64"/>
                  <a:gd name="T2" fmla="*/ 33 w 64"/>
                  <a:gd name="T3" fmla="*/ 63 h 64"/>
                  <a:gd name="T4" fmla="*/ 1 w 64"/>
                  <a:gd name="T5" fmla="*/ 34 h 64"/>
                  <a:gd name="T6" fmla="*/ 30 w 64"/>
                  <a:gd name="T7" fmla="*/ 1 h 64"/>
                  <a:gd name="T8" fmla="*/ 63 w 64"/>
                  <a:gd name="T9" fmla="*/ 3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4">
                    <a:moveTo>
                      <a:pt x="63" y="31"/>
                    </a:moveTo>
                    <a:cubicBezTo>
                      <a:pt x="64" y="48"/>
                      <a:pt x="50" y="62"/>
                      <a:pt x="33" y="63"/>
                    </a:cubicBezTo>
                    <a:cubicBezTo>
                      <a:pt x="16" y="64"/>
                      <a:pt x="2" y="51"/>
                      <a:pt x="1" y="34"/>
                    </a:cubicBezTo>
                    <a:cubicBezTo>
                      <a:pt x="0" y="17"/>
                      <a:pt x="13" y="2"/>
                      <a:pt x="30" y="1"/>
                    </a:cubicBezTo>
                    <a:cubicBezTo>
                      <a:pt x="47" y="0"/>
                      <a:pt x="62" y="13"/>
                      <a:pt x="63" y="3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01775CDC-CC02-4534-B1D2-1D1BA40BC2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581" y="2001083"/>
                <a:ext cx="45847" cy="47758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0"/>
                    </a:cubicBezTo>
                    <a:cubicBezTo>
                      <a:pt x="11" y="0"/>
                      <a:pt x="14" y="3"/>
                      <a:pt x="15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F0C97315-A3AD-4F11-85EE-F882315F4F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651" y="2606642"/>
                <a:ext cx="45847" cy="45847"/>
              </a:xfrm>
              <a:custGeom>
                <a:avLst/>
                <a:gdLst>
                  <a:gd name="T0" fmla="*/ 14 w 15"/>
                  <a:gd name="T1" fmla="*/ 7 h 15"/>
                  <a:gd name="T2" fmla="*/ 8 w 15"/>
                  <a:gd name="T3" fmla="*/ 14 h 15"/>
                  <a:gd name="T4" fmla="*/ 0 w 15"/>
                  <a:gd name="T5" fmla="*/ 7 h 15"/>
                  <a:gd name="T6" fmla="*/ 7 w 15"/>
                  <a:gd name="T7" fmla="*/ 0 h 15"/>
                  <a:gd name="T8" fmla="*/ 14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4" y="7"/>
                    </a:moveTo>
                    <a:cubicBezTo>
                      <a:pt x="15" y="11"/>
                      <a:pt x="12" y="14"/>
                      <a:pt x="8" y="14"/>
                    </a:cubicBezTo>
                    <a:cubicBezTo>
                      <a:pt x="3" y="15"/>
                      <a:pt x="0" y="11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E336A16E-AEC8-4ABC-B9DD-56A9232E4C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2361" y="1798593"/>
                <a:ext cx="45847" cy="45847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1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5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1"/>
                      <a:pt x="7" y="1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0" name="Freeform 12">
                <a:extLst>
                  <a:ext uri="{FF2B5EF4-FFF2-40B4-BE49-F238E27FC236}">
                    <a16:creationId xmlns:a16="http://schemas.microsoft.com/office/drawing/2014/main" id="{D2EAE1E3-9C0E-4185-B6BC-27617D4E42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459" y="1131903"/>
                <a:ext cx="47758" cy="45847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4 h 15"/>
                  <a:gd name="T4" fmla="*/ 1 w 15"/>
                  <a:gd name="T5" fmla="*/ 8 h 15"/>
                  <a:gd name="T6" fmla="*/ 8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4"/>
                    </a:cubicBezTo>
                    <a:cubicBezTo>
                      <a:pt x="4" y="15"/>
                      <a:pt x="1" y="12"/>
                      <a:pt x="1" y="8"/>
                    </a:cubicBezTo>
                    <a:cubicBezTo>
                      <a:pt x="0" y="3"/>
                      <a:pt x="4" y="0"/>
                      <a:pt x="8" y="0"/>
                    </a:cubicBezTo>
                    <a:cubicBezTo>
                      <a:pt x="12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63DFEE29-C9CE-45C0-8BBE-FEB10C0FC1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5354" y="2612374"/>
                <a:ext cx="45847" cy="45847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15 h 15"/>
                  <a:gd name="T4" fmla="*/ 0 w 15"/>
                  <a:gd name="T5" fmla="*/ 8 h 15"/>
                  <a:gd name="T6" fmla="*/ 7 w 15"/>
                  <a:gd name="T7" fmla="*/ 0 h 15"/>
                  <a:gd name="T8" fmla="*/ 15 w 15"/>
                  <a:gd name="T9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11"/>
                      <a:pt x="12" y="14"/>
                      <a:pt x="8" y="15"/>
                    </a:cubicBezTo>
                    <a:cubicBezTo>
                      <a:pt x="4" y="15"/>
                      <a:pt x="0" y="12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11" y="0"/>
                      <a:pt x="15" y="3"/>
                      <a:pt x="15" y="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5514B106-B51E-4998-88B2-505969D03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766" y="1930402"/>
                <a:ext cx="282722" cy="286543"/>
              </a:xfrm>
              <a:custGeom>
                <a:avLst/>
                <a:gdLst>
                  <a:gd name="T0" fmla="*/ 91 w 92"/>
                  <a:gd name="T1" fmla="*/ 44 h 93"/>
                  <a:gd name="T2" fmla="*/ 48 w 92"/>
                  <a:gd name="T3" fmla="*/ 91 h 93"/>
                  <a:gd name="T4" fmla="*/ 1 w 92"/>
                  <a:gd name="T5" fmla="*/ 49 h 93"/>
                  <a:gd name="T6" fmla="*/ 44 w 92"/>
                  <a:gd name="T7" fmla="*/ 1 h 93"/>
                  <a:gd name="T8" fmla="*/ 91 w 92"/>
                  <a:gd name="T9" fmla="*/ 4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93">
                    <a:moveTo>
                      <a:pt x="91" y="44"/>
                    </a:moveTo>
                    <a:cubicBezTo>
                      <a:pt x="92" y="69"/>
                      <a:pt x="73" y="90"/>
                      <a:pt x="48" y="91"/>
                    </a:cubicBezTo>
                    <a:cubicBezTo>
                      <a:pt x="23" y="93"/>
                      <a:pt x="2" y="73"/>
                      <a:pt x="1" y="49"/>
                    </a:cubicBezTo>
                    <a:cubicBezTo>
                      <a:pt x="0" y="24"/>
                      <a:pt x="19" y="3"/>
                      <a:pt x="44" y="1"/>
                    </a:cubicBezTo>
                    <a:cubicBezTo>
                      <a:pt x="69" y="0"/>
                      <a:pt x="90" y="19"/>
                      <a:pt x="91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5913823C-16D3-4C1D-89C9-01891FFB18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0673" y="2276164"/>
                <a:ext cx="286543" cy="286543"/>
              </a:xfrm>
              <a:custGeom>
                <a:avLst/>
                <a:gdLst>
                  <a:gd name="T0" fmla="*/ 92 w 93"/>
                  <a:gd name="T1" fmla="*/ 44 h 93"/>
                  <a:gd name="T2" fmla="*/ 49 w 93"/>
                  <a:gd name="T3" fmla="*/ 91 h 93"/>
                  <a:gd name="T4" fmla="*/ 2 w 93"/>
                  <a:gd name="T5" fmla="*/ 49 h 93"/>
                  <a:gd name="T6" fmla="*/ 44 w 93"/>
                  <a:gd name="T7" fmla="*/ 1 h 93"/>
                  <a:gd name="T8" fmla="*/ 92 w 93"/>
                  <a:gd name="T9" fmla="*/ 4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93">
                    <a:moveTo>
                      <a:pt x="92" y="44"/>
                    </a:moveTo>
                    <a:cubicBezTo>
                      <a:pt x="93" y="69"/>
                      <a:pt x="74" y="90"/>
                      <a:pt x="49" y="91"/>
                    </a:cubicBezTo>
                    <a:cubicBezTo>
                      <a:pt x="24" y="93"/>
                      <a:pt x="3" y="74"/>
                      <a:pt x="2" y="49"/>
                    </a:cubicBezTo>
                    <a:cubicBezTo>
                      <a:pt x="0" y="24"/>
                      <a:pt x="19" y="3"/>
                      <a:pt x="44" y="1"/>
                    </a:cubicBezTo>
                    <a:cubicBezTo>
                      <a:pt x="69" y="0"/>
                      <a:pt x="90" y="19"/>
                      <a:pt x="92" y="44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4" name="Freeform 16">
                <a:extLst>
                  <a:ext uri="{FF2B5EF4-FFF2-40B4-BE49-F238E27FC236}">
                    <a16:creationId xmlns:a16="http://schemas.microsoft.com/office/drawing/2014/main" id="{E5D8D806-87D3-4ECB-8AB9-DD7C727B7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8531" y="2918019"/>
                <a:ext cx="597919" cy="594099"/>
              </a:xfrm>
              <a:custGeom>
                <a:avLst/>
                <a:gdLst>
                  <a:gd name="T0" fmla="*/ 192 w 194"/>
                  <a:gd name="T1" fmla="*/ 93 h 193"/>
                  <a:gd name="T2" fmla="*/ 101 w 194"/>
                  <a:gd name="T3" fmla="*/ 192 h 193"/>
                  <a:gd name="T4" fmla="*/ 55 w 194"/>
                  <a:gd name="T5" fmla="*/ 183 h 193"/>
                  <a:gd name="T6" fmla="*/ 40 w 194"/>
                  <a:gd name="T7" fmla="*/ 174 h 193"/>
                  <a:gd name="T8" fmla="*/ 6 w 194"/>
                  <a:gd name="T9" fmla="*/ 127 h 193"/>
                  <a:gd name="T10" fmla="*/ 1 w 194"/>
                  <a:gd name="T11" fmla="*/ 109 h 193"/>
                  <a:gd name="T12" fmla="*/ 1 w 194"/>
                  <a:gd name="T13" fmla="*/ 101 h 193"/>
                  <a:gd name="T14" fmla="*/ 18 w 194"/>
                  <a:gd name="T15" fmla="*/ 43 h 193"/>
                  <a:gd name="T16" fmla="*/ 48 w 194"/>
                  <a:gd name="T17" fmla="*/ 14 h 193"/>
                  <a:gd name="T18" fmla="*/ 92 w 194"/>
                  <a:gd name="T19" fmla="*/ 1 h 193"/>
                  <a:gd name="T20" fmla="*/ 179 w 194"/>
                  <a:gd name="T21" fmla="*/ 48 h 193"/>
                  <a:gd name="T22" fmla="*/ 179 w 194"/>
                  <a:gd name="T23" fmla="*/ 48 h 193"/>
                  <a:gd name="T24" fmla="*/ 192 w 194"/>
                  <a:gd name="T25" fmla="*/ 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4" h="193">
                    <a:moveTo>
                      <a:pt x="192" y="93"/>
                    </a:moveTo>
                    <a:cubicBezTo>
                      <a:pt x="194" y="145"/>
                      <a:pt x="153" y="190"/>
                      <a:pt x="101" y="192"/>
                    </a:cubicBezTo>
                    <a:cubicBezTo>
                      <a:pt x="84" y="193"/>
                      <a:pt x="69" y="190"/>
                      <a:pt x="55" y="183"/>
                    </a:cubicBezTo>
                    <a:cubicBezTo>
                      <a:pt x="50" y="181"/>
                      <a:pt x="45" y="178"/>
                      <a:pt x="40" y="174"/>
                    </a:cubicBezTo>
                    <a:cubicBezTo>
                      <a:pt x="25" y="163"/>
                      <a:pt x="12" y="147"/>
                      <a:pt x="6" y="127"/>
                    </a:cubicBezTo>
                    <a:cubicBezTo>
                      <a:pt x="4" y="122"/>
                      <a:pt x="2" y="115"/>
                      <a:pt x="1" y="109"/>
                    </a:cubicBezTo>
                    <a:cubicBezTo>
                      <a:pt x="1" y="106"/>
                      <a:pt x="1" y="104"/>
                      <a:pt x="1" y="101"/>
                    </a:cubicBezTo>
                    <a:cubicBezTo>
                      <a:pt x="0" y="79"/>
                      <a:pt x="6" y="59"/>
                      <a:pt x="18" y="43"/>
                    </a:cubicBezTo>
                    <a:cubicBezTo>
                      <a:pt x="26" y="31"/>
                      <a:pt x="36" y="21"/>
                      <a:pt x="48" y="14"/>
                    </a:cubicBezTo>
                    <a:cubicBezTo>
                      <a:pt x="61" y="6"/>
                      <a:pt x="76" y="2"/>
                      <a:pt x="92" y="1"/>
                    </a:cubicBezTo>
                    <a:cubicBezTo>
                      <a:pt x="129" y="0"/>
                      <a:pt x="161" y="19"/>
                      <a:pt x="179" y="48"/>
                    </a:cubicBezTo>
                    <a:cubicBezTo>
                      <a:pt x="179" y="48"/>
                      <a:pt x="179" y="48"/>
                      <a:pt x="179" y="48"/>
                    </a:cubicBezTo>
                    <a:cubicBezTo>
                      <a:pt x="187" y="61"/>
                      <a:pt x="191" y="76"/>
                      <a:pt x="192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5" name="Freeform 17">
                <a:extLst>
                  <a:ext uri="{FF2B5EF4-FFF2-40B4-BE49-F238E27FC236}">
                    <a16:creationId xmlns:a16="http://schemas.microsoft.com/office/drawing/2014/main" id="{3C14FE02-E3E3-4BD0-8416-C7E4DF10A1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659" y="2736542"/>
                <a:ext cx="720177" cy="720178"/>
              </a:xfrm>
              <a:custGeom>
                <a:avLst/>
                <a:gdLst>
                  <a:gd name="T0" fmla="*/ 232 w 234"/>
                  <a:gd name="T1" fmla="*/ 112 h 234"/>
                  <a:gd name="T2" fmla="*/ 122 w 234"/>
                  <a:gd name="T3" fmla="*/ 232 h 234"/>
                  <a:gd name="T4" fmla="*/ 3 w 234"/>
                  <a:gd name="T5" fmla="*/ 122 h 234"/>
                  <a:gd name="T6" fmla="*/ 112 w 234"/>
                  <a:gd name="T7" fmla="*/ 3 h 234"/>
                  <a:gd name="T8" fmla="*/ 232 w 234"/>
                  <a:gd name="T9" fmla="*/ 112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4" h="234">
                    <a:moveTo>
                      <a:pt x="232" y="112"/>
                    </a:moveTo>
                    <a:cubicBezTo>
                      <a:pt x="234" y="175"/>
                      <a:pt x="185" y="229"/>
                      <a:pt x="122" y="232"/>
                    </a:cubicBezTo>
                    <a:cubicBezTo>
                      <a:pt x="59" y="234"/>
                      <a:pt x="6" y="185"/>
                      <a:pt x="3" y="122"/>
                    </a:cubicBezTo>
                    <a:cubicBezTo>
                      <a:pt x="0" y="59"/>
                      <a:pt x="49" y="6"/>
                      <a:pt x="112" y="3"/>
                    </a:cubicBezTo>
                    <a:cubicBezTo>
                      <a:pt x="176" y="0"/>
                      <a:pt x="229" y="49"/>
                      <a:pt x="232" y="1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126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571AA50C-4875-4680-8A1B-352C802DE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3722" y="2969596"/>
                <a:ext cx="863448" cy="867269"/>
              </a:xfrm>
              <a:custGeom>
                <a:avLst/>
                <a:gdLst>
                  <a:gd name="T0" fmla="*/ 280 w 280"/>
                  <a:gd name="T1" fmla="*/ 148 h 281"/>
                  <a:gd name="T2" fmla="*/ 280 w 280"/>
                  <a:gd name="T3" fmla="*/ 148 h 281"/>
                  <a:gd name="T4" fmla="*/ 156 w 280"/>
                  <a:gd name="T5" fmla="*/ 279 h 281"/>
                  <a:gd name="T6" fmla="*/ 146 w 280"/>
                  <a:gd name="T7" fmla="*/ 280 h 281"/>
                  <a:gd name="T8" fmla="*/ 83 w 280"/>
                  <a:gd name="T9" fmla="*/ 268 h 281"/>
                  <a:gd name="T10" fmla="*/ 30 w 280"/>
                  <a:gd name="T11" fmla="*/ 227 h 281"/>
                  <a:gd name="T12" fmla="*/ 0 w 280"/>
                  <a:gd name="T13" fmla="*/ 146 h 281"/>
                  <a:gd name="T14" fmla="*/ 3 w 280"/>
                  <a:gd name="T15" fmla="*/ 111 h 281"/>
                  <a:gd name="T16" fmla="*/ 9 w 280"/>
                  <a:gd name="T17" fmla="*/ 91 h 281"/>
                  <a:gd name="T18" fmla="*/ 9 w 280"/>
                  <a:gd name="T19" fmla="*/ 91 h 281"/>
                  <a:gd name="T20" fmla="*/ 39 w 280"/>
                  <a:gd name="T21" fmla="*/ 44 h 281"/>
                  <a:gd name="T22" fmla="*/ 99 w 280"/>
                  <a:gd name="T23" fmla="*/ 7 h 281"/>
                  <a:gd name="T24" fmla="*/ 113 w 280"/>
                  <a:gd name="T25" fmla="*/ 3 h 281"/>
                  <a:gd name="T26" fmla="*/ 127 w 280"/>
                  <a:gd name="T27" fmla="*/ 1 h 281"/>
                  <a:gd name="T28" fmla="*/ 134 w 280"/>
                  <a:gd name="T29" fmla="*/ 1 h 281"/>
                  <a:gd name="T30" fmla="*/ 151 w 280"/>
                  <a:gd name="T31" fmla="*/ 1 h 281"/>
                  <a:gd name="T32" fmla="*/ 175 w 280"/>
                  <a:gd name="T33" fmla="*/ 5 h 281"/>
                  <a:gd name="T34" fmla="*/ 207 w 280"/>
                  <a:gd name="T35" fmla="*/ 18 h 281"/>
                  <a:gd name="T36" fmla="*/ 247 w 280"/>
                  <a:gd name="T37" fmla="*/ 50 h 281"/>
                  <a:gd name="T38" fmla="*/ 254 w 280"/>
                  <a:gd name="T39" fmla="*/ 60 h 281"/>
                  <a:gd name="T40" fmla="*/ 279 w 280"/>
                  <a:gd name="T41" fmla="*/ 128 h 281"/>
                  <a:gd name="T42" fmla="*/ 280 w 280"/>
                  <a:gd name="T43" fmla="*/ 134 h 281"/>
                  <a:gd name="T44" fmla="*/ 280 w 280"/>
                  <a:gd name="T45" fmla="*/ 148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0" h="281">
                    <a:moveTo>
                      <a:pt x="280" y="148"/>
                    </a:moveTo>
                    <a:cubicBezTo>
                      <a:pt x="280" y="148"/>
                      <a:pt x="280" y="148"/>
                      <a:pt x="280" y="148"/>
                    </a:cubicBezTo>
                    <a:cubicBezTo>
                      <a:pt x="276" y="216"/>
                      <a:pt x="224" y="272"/>
                      <a:pt x="156" y="279"/>
                    </a:cubicBezTo>
                    <a:cubicBezTo>
                      <a:pt x="153" y="280"/>
                      <a:pt x="149" y="280"/>
                      <a:pt x="146" y="280"/>
                    </a:cubicBezTo>
                    <a:cubicBezTo>
                      <a:pt x="124" y="281"/>
                      <a:pt x="102" y="277"/>
                      <a:pt x="83" y="268"/>
                    </a:cubicBezTo>
                    <a:cubicBezTo>
                      <a:pt x="62" y="259"/>
                      <a:pt x="44" y="245"/>
                      <a:pt x="30" y="227"/>
                    </a:cubicBezTo>
                    <a:cubicBezTo>
                      <a:pt x="13" y="205"/>
                      <a:pt x="1" y="177"/>
                      <a:pt x="0" y="146"/>
                    </a:cubicBezTo>
                    <a:cubicBezTo>
                      <a:pt x="0" y="134"/>
                      <a:pt x="1" y="123"/>
                      <a:pt x="3" y="111"/>
                    </a:cubicBezTo>
                    <a:cubicBezTo>
                      <a:pt x="5" y="104"/>
                      <a:pt x="7" y="98"/>
                      <a:pt x="9" y="91"/>
                    </a:cubicBezTo>
                    <a:cubicBezTo>
                      <a:pt x="9" y="91"/>
                      <a:pt x="9" y="91"/>
                      <a:pt x="9" y="91"/>
                    </a:cubicBezTo>
                    <a:cubicBezTo>
                      <a:pt x="16" y="73"/>
                      <a:pt x="26" y="57"/>
                      <a:pt x="39" y="44"/>
                    </a:cubicBezTo>
                    <a:cubicBezTo>
                      <a:pt x="55" y="27"/>
                      <a:pt x="76" y="14"/>
                      <a:pt x="99" y="7"/>
                    </a:cubicBezTo>
                    <a:cubicBezTo>
                      <a:pt x="103" y="5"/>
                      <a:pt x="108" y="4"/>
                      <a:pt x="113" y="3"/>
                    </a:cubicBezTo>
                    <a:cubicBezTo>
                      <a:pt x="117" y="2"/>
                      <a:pt x="122" y="2"/>
                      <a:pt x="127" y="1"/>
                    </a:cubicBezTo>
                    <a:cubicBezTo>
                      <a:pt x="129" y="1"/>
                      <a:pt x="132" y="1"/>
                      <a:pt x="134" y="1"/>
                    </a:cubicBezTo>
                    <a:cubicBezTo>
                      <a:pt x="140" y="0"/>
                      <a:pt x="145" y="1"/>
                      <a:pt x="151" y="1"/>
                    </a:cubicBezTo>
                    <a:cubicBezTo>
                      <a:pt x="159" y="2"/>
                      <a:pt x="167" y="3"/>
                      <a:pt x="175" y="5"/>
                    </a:cubicBezTo>
                    <a:cubicBezTo>
                      <a:pt x="186" y="8"/>
                      <a:pt x="197" y="12"/>
                      <a:pt x="207" y="18"/>
                    </a:cubicBezTo>
                    <a:cubicBezTo>
                      <a:pt x="222" y="26"/>
                      <a:pt x="236" y="37"/>
                      <a:pt x="247" y="50"/>
                    </a:cubicBezTo>
                    <a:cubicBezTo>
                      <a:pt x="249" y="53"/>
                      <a:pt x="252" y="56"/>
                      <a:pt x="254" y="60"/>
                    </a:cubicBezTo>
                    <a:cubicBezTo>
                      <a:pt x="268" y="79"/>
                      <a:pt x="277" y="103"/>
                      <a:pt x="279" y="128"/>
                    </a:cubicBezTo>
                    <a:cubicBezTo>
                      <a:pt x="280" y="130"/>
                      <a:pt x="280" y="132"/>
                      <a:pt x="280" y="134"/>
                    </a:cubicBezTo>
                    <a:cubicBezTo>
                      <a:pt x="280" y="139"/>
                      <a:pt x="280" y="144"/>
                      <a:pt x="280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37" name="Oval 19">
                <a:extLst>
                  <a:ext uri="{FF2B5EF4-FFF2-40B4-BE49-F238E27FC236}">
                    <a16:creationId xmlns:a16="http://schemas.microsoft.com/office/drawing/2014/main" id="{CB062718-90E1-4703-BC90-8696D9730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1332" y="994363"/>
                <a:ext cx="809960" cy="80996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1260" b="1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0"/>
                  </a:gra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grpSp>
          <p:nvGrpSpPr>
            <p:cNvPr id="14" name="그룹 90">
              <a:extLst>
                <a:ext uri="{FF2B5EF4-FFF2-40B4-BE49-F238E27FC236}">
                  <a16:creationId xmlns:a16="http://schemas.microsoft.com/office/drawing/2014/main" id="{1C7190DD-A80D-4379-B567-03F11EBF130F}"/>
                </a:ext>
              </a:extLst>
            </p:cNvPr>
            <p:cNvGrpSpPr/>
            <p:nvPr/>
          </p:nvGrpSpPr>
          <p:grpSpPr>
            <a:xfrm>
              <a:off x="3797300" y="3105150"/>
              <a:ext cx="1803400" cy="342900"/>
              <a:chOff x="3797300" y="3105150"/>
              <a:chExt cx="1803400" cy="342900"/>
            </a:xfrm>
          </p:grpSpPr>
          <p:cxnSp>
            <p:nvCxnSpPr>
              <p:cNvPr id="21" name="직선 연결선 91">
                <a:extLst>
                  <a:ext uri="{FF2B5EF4-FFF2-40B4-BE49-F238E27FC236}">
                    <a16:creationId xmlns:a16="http://schemas.microsoft.com/office/drawing/2014/main" id="{A52756D8-E989-49FC-83E6-69B7287CF171}"/>
                  </a:ext>
                </a:extLst>
              </p:cNvPr>
              <p:cNvCxnSpPr/>
              <p:nvPr/>
            </p:nvCxnSpPr>
            <p:spPr>
              <a:xfrm>
                <a:off x="3797300" y="3105150"/>
                <a:ext cx="946150" cy="342900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직선 연결선 92">
                <a:extLst>
                  <a:ext uri="{FF2B5EF4-FFF2-40B4-BE49-F238E27FC236}">
                    <a16:creationId xmlns:a16="http://schemas.microsoft.com/office/drawing/2014/main" id="{81305D06-AC29-4531-8AA6-00666A598413}"/>
                  </a:ext>
                </a:extLst>
              </p:cNvPr>
              <p:cNvCxnSpPr/>
              <p:nvPr/>
            </p:nvCxnSpPr>
            <p:spPr>
              <a:xfrm flipV="1">
                <a:off x="4756150" y="3213100"/>
                <a:ext cx="844550" cy="228600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그룹 2">
              <a:extLst>
                <a:ext uri="{FF2B5EF4-FFF2-40B4-BE49-F238E27FC236}">
                  <a16:creationId xmlns:a16="http://schemas.microsoft.com/office/drawing/2014/main" id="{766FD583-44EE-4A46-985E-0B156998B75B}"/>
                </a:ext>
              </a:extLst>
            </p:cNvPr>
            <p:cNvGrpSpPr/>
            <p:nvPr/>
          </p:nvGrpSpPr>
          <p:grpSpPr>
            <a:xfrm>
              <a:off x="3672431" y="1513960"/>
              <a:ext cx="1898823" cy="2044005"/>
              <a:chOff x="3672431" y="1513960"/>
              <a:chExt cx="1898823" cy="2044005"/>
            </a:xfrm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535D3943-E018-4F35-9337-BA2C479212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6877" y="2589450"/>
                <a:ext cx="968514" cy="968515"/>
              </a:xfrm>
              <a:custGeom>
                <a:avLst/>
                <a:gdLst>
                  <a:gd name="T0" fmla="*/ 310 w 314"/>
                  <a:gd name="T1" fmla="*/ 150 h 314"/>
                  <a:gd name="T2" fmla="*/ 165 w 314"/>
                  <a:gd name="T3" fmla="*/ 310 h 314"/>
                  <a:gd name="T4" fmla="*/ 4 w 314"/>
                  <a:gd name="T5" fmla="*/ 165 h 314"/>
                  <a:gd name="T6" fmla="*/ 149 w 314"/>
                  <a:gd name="T7" fmla="*/ 4 h 314"/>
                  <a:gd name="T8" fmla="*/ 310 w 314"/>
                  <a:gd name="T9" fmla="*/ 15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314">
                    <a:moveTo>
                      <a:pt x="310" y="150"/>
                    </a:moveTo>
                    <a:cubicBezTo>
                      <a:pt x="314" y="234"/>
                      <a:pt x="249" y="306"/>
                      <a:pt x="165" y="310"/>
                    </a:cubicBezTo>
                    <a:cubicBezTo>
                      <a:pt x="80" y="314"/>
                      <a:pt x="9" y="249"/>
                      <a:pt x="4" y="165"/>
                    </a:cubicBezTo>
                    <a:cubicBezTo>
                      <a:pt x="0" y="80"/>
                      <a:pt x="65" y="9"/>
                      <a:pt x="149" y="4"/>
                    </a:cubicBezTo>
                    <a:cubicBezTo>
                      <a:pt x="234" y="0"/>
                      <a:pt x="306" y="65"/>
                      <a:pt x="310" y="150"/>
                    </a:cubicBezTo>
                    <a:close/>
                  </a:path>
                </a:pathLst>
              </a:custGeom>
              <a:solidFill>
                <a:schemeClr val="accent1">
                  <a:alpha val="1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1452E8AD-9ACE-41AC-890E-CE133126D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766" y="1985801"/>
                <a:ext cx="788948" cy="785127"/>
              </a:xfrm>
              <a:custGeom>
                <a:avLst/>
                <a:gdLst>
                  <a:gd name="T0" fmla="*/ 252 w 256"/>
                  <a:gd name="T1" fmla="*/ 121 h 255"/>
                  <a:gd name="T2" fmla="*/ 134 w 256"/>
                  <a:gd name="T3" fmla="*/ 252 h 255"/>
                  <a:gd name="T4" fmla="*/ 4 w 256"/>
                  <a:gd name="T5" fmla="*/ 133 h 255"/>
                  <a:gd name="T6" fmla="*/ 122 w 256"/>
                  <a:gd name="T7" fmla="*/ 3 h 255"/>
                  <a:gd name="T8" fmla="*/ 252 w 256"/>
                  <a:gd name="T9" fmla="*/ 121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6" h="255">
                    <a:moveTo>
                      <a:pt x="252" y="121"/>
                    </a:moveTo>
                    <a:cubicBezTo>
                      <a:pt x="256" y="190"/>
                      <a:pt x="203" y="248"/>
                      <a:pt x="134" y="252"/>
                    </a:cubicBezTo>
                    <a:cubicBezTo>
                      <a:pt x="65" y="255"/>
                      <a:pt x="7" y="202"/>
                      <a:pt x="4" y="133"/>
                    </a:cubicBezTo>
                    <a:cubicBezTo>
                      <a:pt x="0" y="65"/>
                      <a:pt x="53" y="6"/>
                      <a:pt x="122" y="3"/>
                    </a:cubicBezTo>
                    <a:cubicBezTo>
                      <a:pt x="190" y="0"/>
                      <a:pt x="249" y="52"/>
                      <a:pt x="252" y="12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787E3515-A844-4DE1-BBF9-DA35B77A3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431" y="1513960"/>
                <a:ext cx="968514" cy="968515"/>
              </a:xfrm>
              <a:custGeom>
                <a:avLst/>
                <a:gdLst>
                  <a:gd name="T0" fmla="*/ 310 w 314"/>
                  <a:gd name="T1" fmla="*/ 150 h 314"/>
                  <a:gd name="T2" fmla="*/ 164 w 314"/>
                  <a:gd name="T3" fmla="*/ 310 h 314"/>
                  <a:gd name="T4" fmla="*/ 4 w 314"/>
                  <a:gd name="T5" fmla="*/ 165 h 314"/>
                  <a:gd name="T6" fmla="*/ 149 w 314"/>
                  <a:gd name="T7" fmla="*/ 4 h 314"/>
                  <a:gd name="T8" fmla="*/ 310 w 314"/>
                  <a:gd name="T9" fmla="*/ 15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4" h="314">
                    <a:moveTo>
                      <a:pt x="310" y="150"/>
                    </a:moveTo>
                    <a:cubicBezTo>
                      <a:pt x="314" y="234"/>
                      <a:pt x="249" y="306"/>
                      <a:pt x="164" y="310"/>
                    </a:cubicBezTo>
                    <a:cubicBezTo>
                      <a:pt x="80" y="314"/>
                      <a:pt x="8" y="249"/>
                      <a:pt x="4" y="165"/>
                    </a:cubicBezTo>
                    <a:cubicBezTo>
                      <a:pt x="0" y="80"/>
                      <a:pt x="65" y="9"/>
                      <a:pt x="149" y="4"/>
                    </a:cubicBezTo>
                    <a:cubicBezTo>
                      <a:pt x="234" y="0"/>
                      <a:pt x="305" y="65"/>
                      <a:pt x="310" y="15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B37F314-509A-4910-9E06-31AFFDF4B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2538" y="2161547"/>
                <a:ext cx="708716" cy="708716"/>
              </a:xfrm>
              <a:custGeom>
                <a:avLst/>
                <a:gdLst>
                  <a:gd name="T0" fmla="*/ 227 w 230"/>
                  <a:gd name="T1" fmla="*/ 109 h 230"/>
                  <a:gd name="T2" fmla="*/ 121 w 230"/>
                  <a:gd name="T3" fmla="*/ 227 h 230"/>
                  <a:gd name="T4" fmla="*/ 3 w 230"/>
                  <a:gd name="T5" fmla="*/ 120 h 230"/>
                  <a:gd name="T6" fmla="*/ 109 w 230"/>
                  <a:gd name="T7" fmla="*/ 3 h 230"/>
                  <a:gd name="T8" fmla="*/ 227 w 230"/>
                  <a:gd name="T9" fmla="*/ 109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230">
                    <a:moveTo>
                      <a:pt x="227" y="109"/>
                    </a:moveTo>
                    <a:cubicBezTo>
                      <a:pt x="230" y="171"/>
                      <a:pt x="182" y="224"/>
                      <a:pt x="121" y="227"/>
                    </a:cubicBezTo>
                    <a:cubicBezTo>
                      <a:pt x="59" y="230"/>
                      <a:pt x="6" y="182"/>
                      <a:pt x="3" y="120"/>
                    </a:cubicBezTo>
                    <a:cubicBezTo>
                      <a:pt x="0" y="59"/>
                      <a:pt x="48" y="6"/>
                      <a:pt x="109" y="3"/>
                    </a:cubicBezTo>
                    <a:cubicBezTo>
                      <a:pt x="171" y="0"/>
                      <a:pt x="224" y="48"/>
                      <a:pt x="227" y="109"/>
                    </a:cubicBezTo>
                    <a:close/>
                  </a:path>
                </a:pathLst>
              </a:custGeom>
              <a:solidFill>
                <a:schemeClr val="accent1">
                  <a:alpha val="10000"/>
                </a:schemeClr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86044"/>
                <a:endParaRPr lang="ko-KR" altLang="en-US" sz="3240" dirty="0">
                  <a:solidFill>
                    <a:prstClr val="white"/>
                  </a:solidFill>
                  <a:latin typeface="Calibri"/>
                  <a:ea typeface="맑은 고딕" panose="020B0503020000020004" pitchFamily="34" charset="-127"/>
                </a:endParaRPr>
              </a:p>
            </p:txBody>
          </p:sp>
        </p:grpSp>
        <p:sp>
          <p:nvSpPr>
            <p:cNvPr id="16" name="Freeform 35">
              <a:extLst>
                <a:ext uri="{FF2B5EF4-FFF2-40B4-BE49-F238E27FC236}">
                  <a16:creationId xmlns:a16="http://schemas.microsoft.com/office/drawing/2014/main" id="{DF1B4D17-4FA2-4BEB-ABAC-1A18BEDF5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427" y="1781400"/>
              <a:ext cx="1010541" cy="1010541"/>
            </a:xfrm>
            <a:custGeom>
              <a:avLst/>
              <a:gdLst>
                <a:gd name="T0" fmla="*/ 323 w 328"/>
                <a:gd name="T1" fmla="*/ 156 h 328"/>
                <a:gd name="T2" fmla="*/ 172 w 328"/>
                <a:gd name="T3" fmla="*/ 323 h 328"/>
                <a:gd name="T4" fmla="*/ 4 w 328"/>
                <a:gd name="T5" fmla="*/ 172 h 328"/>
                <a:gd name="T6" fmla="*/ 156 w 328"/>
                <a:gd name="T7" fmla="*/ 4 h 328"/>
                <a:gd name="T8" fmla="*/ 323 w 328"/>
                <a:gd name="T9" fmla="*/ 15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8" h="328">
                  <a:moveTo>
                    <a:pt x="323" y="156"/>
                  </a:moveTo>
                  <a:cubicBezTo>
                    <a:pt x="328" y="244"/>
                    <a:pt x="260" y="319"/>
                    <a:pt x="172" y="323"/>
                  </a:cubicBezTo>
                  <a:cubicBezTo>
                    <a:pt x="84" y="328"/>
                    <a:pt x="9" y="260"/>
                    <a:pt x="4" y="172"/>
                  </a:cubicBezTo>
                  <a:cubicBezTo>
                    <a:pt x="0" y="84"/>
                    <a:pt x="68" y="9"/>
                    <a:pt x="156" y="4"/>
                  </a:cubicBezTo>
                  <a:cubicBezTo>
                    <a:pt x="244" y="0"/>
                    <a:pt x="319" y="68"/>
                    <a:pt x="323" y="15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defTabSz="486044"/>
              <a:endParaRPr lang="ko-KR" altLang="en-US" sz="3240" dirty="0">
                <a:solidFill>
                  <a:prstClr val="black"/>
                </a:solidFill>
                <a:latin typeface="Calibri"/>
                <a:ea typeface="맑은 고딕" panose="020B0503020000020004" pitchFamily="34" charset="-127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1264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8071"/>
    </mc:Choice>
    <mc:Fallback xmlns="">
      <p:transition advTm="28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09900" y="590937"/>
            <a:ext cx="6522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MỤC TIÊU BÀI HỌC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913870"/>
            <a:ext cx="1080516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: Ai (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233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24"/>
    </mc:Choice>
    <mc:Fallback xmlns="">
      <p:transition spd="slow" advTm="15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5401">
            <a:off x="8940485" y="2044632"/>
            <a:ext cx="2568368" cy="25683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F2E75C-F7AA-4323-A76A-2ABFFC10B160}"/>
              </a:ext>
            </a:extLst>
          </p:cNvPr>
          <p:cNvSpPr/>
          <p:nvPr/>
        </p:nvSpPr>
        <p:spPr>
          <a:xfrm>
            <a:off x="0" y="6306"/>
            <a:ext cx="11928601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u="sng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</a:t>
            </a:r>
            <a:r>
              <a:rPr lang="en-US" sz="2800" b="1" u="sng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1: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Dưới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đây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chứa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tiếng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i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tiếng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i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nghĩa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chúng</a:t>
            </a:r>
            <a:r>
              <a:rPr lang="en-US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xếp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ô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bảng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phân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loại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sau</a:t>
            </a:r>
            <a:r>
              <a:rPr lang="en-US" sz="28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2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FF5FE8-69F5-4B31-830F-A8670D458F52}"/>
              </a:ext>
            </a:extLst>
          </p:cNvPr>
          <p:cNvSpPr/>
          <p:nvPr/>
        </p:nvSpPr>
        <p:spPr>
          <a:xfrm>
            <a:off x="90710" y="960413"/>
            <a:ext cx="1224802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tập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hoặc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vực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gắn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nhau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EF4930-688D-491D-AEFA-DC4D7A66D136}"/>
              </a:ext>
            </a:extLst>
          </p:cNvPr>
          <p:cNvSpPr/>
          <p:nvPr/>
        </p:nvSpPr>
        <p:spPr>
          <a:xfrm>
            <a:off x="90710" y="1796011"/>
            <a:ext cx="7662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tác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78877F-F0C5-42CA-9198-7E2B8CBDD96C}"/>
              </a:ext>
            </a:extLst>
          </p:cNvPr>
          <p:cNvSpPr/>
          <p:nvPr/>
        </p:nvSpPr>
        <p:spPr>
          <a:xfrm>
            <a:off x="129654" y="2282377"/>
            <a:ext cx="7662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bào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nòi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giống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77A19-014C-45AC-9B8E-820A3AA8B406}"/>
              </a:ext>
            </a:extLst>
          </p:cNvPr>
          <p:cNvSpPr/>
          <p:nvPr/>
        </p:nvSpPr>
        <p:spPr>
          <a:xfrm>
            <a:off x="147688" y="2805597"/>
            <a:ext cx="7662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ngũ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453A23-4B43-4C27-B635-DEE42D98F9B0}"/>
              </a:ext>
            </a:extLst>
          </p:cNvPr>
          <p:cNvSpPr/>
          <p:nvPr/>
        </p:nvSpPr>
        <p:spPr>
          <a:xfrm>
            <a:off x="147688" y="3328817"/>
            <a:ext cx="7662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tâm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lòng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B118-5E93-4C78-88ED-2C4763918137}"/>
              </a:ext>
            </a:extLst>
          </p:cNvPr>
          <p:cNvSpPr/>
          <p:nvPr/>
        </p:nvSpPr>
        <p:spPr>
          <a:xfrm>
            <a:off x="147688" y="3863291"/>
            <a:ext cx="76621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hương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quê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7" name="Table 40">
            <a:extLst>
              <a:ext uri="{FF2B5EF4-FFF2-40B4-BE49-F238E27FC236}">
                <a16:creationId xmlns:a16="http://schemas.microsoft.com/office/drawing/2014/main" id="{3E00F4ED-8327-4934-BE2E-8FED1D59C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655570"/>
              </p:ext>
            </p:extLst>
          </p:nvPr>
        </p:nvGraphicFramePr>
        <p:xfrm>
          <a:off x="398585" y="4432945"/>
          <a:ext cx="11383106" cy="24250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39583">
                  <a:extLst>
                    <a:ext uri="{9D8B030D-6E8A-4147-A177-3AD203B41FA5}">
                      <a16:colId xmlns:a16="http://schemas.microsoft.com/office/drawing/2014/main" val="1151128783"/>
                    </a:ext>
                  </a:extLst>
                </a:gridCol>
                <a:gridCol w="5643523">
                  <a:extLst>
                    <a:ext uri="{9D8B030D-6E8A-4147-A177-3AD203B41FA5}">
                      <a16:colId xmlns:a16="http://schemas.microsoft.com/office/drawing/2014/main" val="3378545929"/>
                    </a:ext>
                  </a:extLst>
                </a:gridCol>
              </a:tblGrid>
              <a:tr h="72754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279326"/>
                  </a:ext>
                </a:extLst>
              </a:tr>
              <a:tr h="16975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812468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DED70437-D4CE-4968-BA93-D95629CEC017}"/>
              </a:ext>
            </a:extLst>
          </p:cNvPr>
          <p:cNvSpPr/>
          <p:nvPr/>
        </p:nvSpPr>
        <p:spPr>
          <a:xfrm>
            <a:off x="833057" y="4617802"/>
            <a:ext cx="482644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người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A4D737-6DEE-4592-888A-215D72C1B722}"/>
              </a:ext>
            </a:extLst>
          </p:cNvPr>
          <p:cNvSpPr/>
          <p:nvPr/>
        </p:nvSpPr>
        <p:spPr>
          <a:xfrm>
            <a:off x="5964300" y="4617802"/>
            <a:ext cx="59553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Thái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hoạt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động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cộng</a:t>
            </a:r>
            <a:r>
              <a:rPr lang="en-U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đồng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EEA978-B8E7-4716-9332-248082F46436}"/>
              </a:ext>
            </a:extLst>
          </p:cNvPr>
          <p:cNvCxnSpPr>
            <a:cxnSpLocks/>
          </p:cNvCxnSpPr>
          <p:nvPr/>
        </p:nvCxnSpPr>
        <p:spPr>
          <a:xfrm>
            <a:off x="2808514" y="470263"/>
            <a:ext cx="86214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97D038-02E4-45FE-A509-3F1E6D94D5DD}"/>
              </a:ext>
            </a:extLst>
          </p:cNvPr>
          <p:cNvCxnSpPr>
            <a:cxnSpLocks/>
          </p:cNvCxnSpPr>
          <p:nvPr/>
        </p:nvCxnSpPr>
        <p:spPr>
          <a:xfrm>
            <a:off x="129654" y="929933"/>
            <a:ext cx="8108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835DE6-B48A-482F-A20E-61BF24F5A5FE}"/>
              </a:ext>
            </a:extLst>
          </p:cNvPr>
          <p:cNvCxnSpPr>
            <a:cxnSpLocks/>
          </p:cNvCxnSpPr>
          <p:nvPr/>
        </p:nvCxnSpPr>
        <p:spPr>
          <a:xfrm flipV="1">
            <a:off x="2542903" y="929933"/>
            <a:ext cx="7894320" cy="87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0139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3135">
        <p:fade/>
      </p:transition>
    </mc:Choice>
    <mc:Fallback xmlns="">
      <p:transition spd="med" advTm="931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ong dong">
            <a:extLst>
              <a:ext uri="{FF2B5EF4-FFF2-40B4-BE49-F238E27FC236}">
                <a16:creationId xmlns:a16="http://schemas.microsoft.com/office/drawing/2014/main" id="{CCF2237B-AE2F-4EF8-8E8C-02A7B8A9BE2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981200" y="212726"/>
            <a:ext cx="8229600" cy="5426075"/>
          </a:xfrm>
          <a:ln w="38100" cap="sq">
            <a:solidFill>
              <a:srgbClr val="0070C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AEEF8A-AF2E-402D-B905-D65AEBDB0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414" y="5791200"/>
            <a:ext cx="8535987" cy="954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</a:rPr>
              <a:t>C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6">
            <a:extLst>
              <a:ext uri="{FF2B5EF4-FFF2-40B4-BE49-F238E27FC236}">
                <a16:creationId xmlns:a16="http://schemas.microsoft.com/office/drawing/2014/main" id="{F7920AEB-B6BF-4DE4-B009-24A2CD559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1" y="76201"/>
            <a:ext cx="5483225" cy="356711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2F2A75-8475-44FF-AE18-56D33A71E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905001"/>
            <a:ext cx="2947988" cy="892175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endParaRPr lang="en-US" sz="2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1A13A46-DF02-4207-A60B-C49C383D1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83014"/>
            <a:ext cx="5486400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9|7.1|32.3|3.8|17.4|4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4|1.8|79.2|39.8|36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3.1|43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7|1|1|1|0.9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2.3|2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5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3|2.4|5.5|6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7|23.1|20.7|13.7|28.7|13.1"/>
</p:tagLst>
</file>

<file path=ppt/theme/theme1.xml><?xml version="1.0" encoding="utf-8"?>
<a:theme xmlns:a="http://schemas.openxmlformats.org/drawingml/2006/main" name="第一PPT，www.1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1646</TotalTime>
  <Words>1530</Words>
  <Application>Microsoft Office PowerPoint</Application>
  <PresentationFormat>Widescreen</PresentationFormat>
  <Paragraphs>263</Paragraphs>
  <Slides>34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.VnAvant</vt:lpstr>
      <vt:lpstr>.VnTime</vt:lpstr>
      <vt:lpstr>Arial</vt:lpstr>
      <vt:lpstr>Calibri</vt:lpstr>
      <vt:lpstr>FontAwesome</vt:lpstr>
      <vt:lpstr>Garamond</vt:lpstr>
      <vt:lpstr>Gill Sans</vt:lpstr>
      <vt:lpstr>Lato Black</vt:lpstr>
      <vt:lpstr>Lato Hairline</vt:lpstr>
      <vt:lpstr>Lato Light</vt:lpstr>
      <vt:lpstr>Lato Regular</vt:lpstr>
      <vt:lpstr>Roboto condensed</vt:lpstr>
      <vt:lpstr>Roboto Condensed Light</vt:lpstr>
      <vt:lpstr>Times New Roman</vt:lpstr>
      <vt:lpstr>VNI-Times</vt:lpstr>
      <vt:lpstr>Wingdings</vt:lpstr>
      <vt:lpstr>第一PPT，www.1ppt.com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Lá lành …….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85</cp:revision>
  <dcterms:created xsi:type="dcterms:W3CDTF">2020-10-19T14:00:18Z</dcterms:created>
  <dcterms:modified xsi:type="dcterms:W3CDTF">2021-10-25T14:00:02Z</dcterms:modified>
</cp:coreProperties>
</file>