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94" r:id="rId3"/>
    <p:sldId id="257" r:id="rId4"/>
    <p:sldId id="312" r:id="rId5"/>
    <p:sldId id="299" r:id="rId6"/>
    <p:sldId id="265" r:id="rId7"/>
    <p:sldId id="300" r:id="rId8"/>
    <p:sldId id="290" r:id="rId9"/>
    <p:sldId id="287" r:id="rId10"/>
    <p:sldId id="289" r:id="rId11"/>
    <p:sldId id="274" r:id="rId12"/>
    <p:sldId id="302" r:id="rId13"/>
    <p:sldId id="277" r:id="rId14"/>
    <p:sldId id="321" r:id="rId15"/>
    <p:sldId id="314" r:id="rId16"/>
    <p:sldId id="315" r:id="rId17"/>
    <p:sldId id="316" r:id="rId18"/>
    <p:sldId id="317" r:id="rId19"/>
    <p:sldId id="279" r:id="rId20"/>
    <p:sldId id="323" r:id="rId21"/>
    <p:sldId id="324" r:id="rId22"/>
    <p:sldId id="270" r:id="rId23"/>
    <p:sldId id="303" r:id="rId24"/>
    <p:sldId id="304" r:id="rId25"/>
    <p:sldId id="283" r:id="rId26"/>
    <p:sldId id="318" r:id="rId27"/>
    <p:sldId id="310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56" autoAdjust="0"/>
    <p:restoredTop sz="64575" autoAdjust="0"/>
  </p:normalViewPr>
  <p:slideViewPr>
    <p:cSldViewPr snapToGrid="0">
      <p:cViewPr varScale="1">
        <p:scale>
          <a:sx n="43" d="100"/>
          <a:sy n="43" d="100"/>
        </p:scale>
        <p:origin x="39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28D243-18DE-4A50-95C3-7EACD55F2EFE}"/>
              </a:ext>
            </a:extLst>
          </p:cNvPr>
          <p:cNvSpPr/>
          <p:nvPr/>
        </p:nvSpPr>
        <p:spPr>
          <a:xfrm>
            <a:off x="3955751" y="1244552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DA12F-683D-4511-8A36-DDB801A5F448}"/>
              </a:ext>
            </a:extLst>
          </p:cNvPr>
          <p:cNvSpPr/>
          <p:nvPr/>
        </p:nvSpPr>
        <p:spPr>
          <a:xfrm>
            <a:off x="1944744" y="2295064"/>
            <a:ext cx="90247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0B5FE-ABBE-424A-A46E-335AF06B9086}"/>
              </a:ext>
            </a:extLst>
          </p:cNvPr>
          <p:cNvSpPr/>
          <p:nvPr/>
        </p:nvSpPr>
        <p:spPr>
          <a:xfrm>
            <a:off x="4068394" y="3928949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2879865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2877604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2877605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74161" y="44488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35735" y="510757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35735" y="-27144"/>
            <a:ext cx="6838119" cy="161577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1" y="1717476"/>
            <a:ext cx="6838119" cy="102296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35735" y="2884225"/>
            <a:ext cx="6838119" cy="102296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35735" y="3997766"/>
            <a:ext cx="6838119" cy="102296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  <p:bldP spid="17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7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304672" y="92766"/>
            <a:ext cx="11582655" cy="84879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540913" y="1278721"/>
            <a:ext cx="8569001" cy="85917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540912" y="2341872"/>
            <a:ext cx="8569001" cy="91970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540911" y="3661010"/>
            <a:ext cx="8569001" cy="108921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540911" y="4930053"/>
            <a:ext cx="8569001" cy="108921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394697" y="225947"/>
            <a:ext cx="11582655" cy="10527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540910" y="1761646"/>
            <a:ext cx="8569001" cy="78106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540912" y="2821560"/>
            <a:ext cx="8569001" cy="83609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540909" y="4111364"/>
            <a:ext cx="8569001" cy="148094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D8708-13BC-4B5F-8BF1-191555396338}"/>
              </a:ext>
            </a:extLst>
          </p:cNvPr>
          <p:cNvSpPr/>
          <p:nvPr/>
        </p:nvSpPr>
        <p:spPr>
          <a:xfrm>
            <a:off x="2672008" y="2570014"/>
            <a:ext cx="6582828" cy="5818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72368D-F4AD-49D8-8A3A-D9B9923C6F46}"/>
              </a:ext>
            </a:extLst>
          </p:cNvPr>
          <p:cNvSpPr/>
          <p:nvPr/>
        </p:nvSpPr>
        <p:spPr>
          <a:xfrm>
            <a:off x="3075648" y="3537694"/>
            <a:ext cx="6179188" cy="5818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7AC718-CE84-4B7D-A658-70A91600BBD7}"/>
              </a:ext>
            </a:extLst>
          </p:cNvPr>
          <p:cNvSpPr/>
          <p:nvPr/>
        </p:nvSpPr>
        <p:spPr>
          <a:xfrm>
            <a:off x="3352800" y="4457559"/>
            <a:ext cx="5902036" cy="581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73CCC8-717C-4428-881A-16FCA49FE498}"/>
              </a:ext>
            </a:extLst>
          </p:cNvPr>
          <p:cNvSpPr/>
          <p:nvPr/>
        </p:nvSpPr>
        <p:spPr>
          <a:xfrm>
            <a:off x="3602170" y="5389416"/>
            <a:ext cx="5652666" cy="58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31C2D4-EB4F-44DF-856E-2A755BC160F6}"/>
              </a:ext>
            </a:extLst>
          </p:cNvPr>
          <p:cNvSpPr/>
          <p:nvPr/>
        </p:nvSpPr>
        <p:spPr>
          <a:xfrm>
            <a:off x="2423790" y="1563755"/>
            <a:ext cx="6998506" cy="702485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48284-4651-477F-8BFA-135C1A7EE1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0" y="2504235"/>
            <a:ext cx="624840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C9930-6A7A-417B-92E0-F22591B8E4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71" y="3455683"/>
            <a:ext cx="562969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B150E1-E28A-44C0-A310-1EE38D9A5B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4" y="4457559"/>
            <a:ext cx="562969" cy="5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23DB0-CC4E-47E3-95AF-2916BE5B2F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28" y="5408193"/>
            <a:ext cx="624840" cy="56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88635" y="167425"/>
            <a:ext cx="11582655" cy="20091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08" y="2477817"/>
            <a:ext cx="7366708" cy="40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63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2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6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B678-98B2-458E-8727-198E233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48127"/>
            <a:ext cx="12047620" cy="66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2FD84-2986-4110-81DD-E877C8961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099820"/>
            <a:ext cx="7959777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1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19943" y="357809"/>
            <a:ext cx="8102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609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041609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A9854C-3509-415E-85E4-4EC7D9F827B0}"/>
              </a:ext>
            </a:extLst>
          </p:cNvPr>
          <p:cNvSpPr txBox="1"/>
          <p:nvPr/>
        </p:nvSpPr>
        <p:spPr>
          <a:xfrm>
            <a:off x="3279419" y="422802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A5707-4D82-42CD-B015-66C172572422}"/>
              </a:ext>
            </a:extLst>
          </p:cNvPr>
          <p:cNvSpPr txBox="1"/>
          <p:nvPr/>
        </p:nvSpPr>
        <p:spPr>
          <a:xfrm>
            <a:off x="2820033" y="2573375"/>
            <a:ext cx="391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81674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9D39E-FAB6-4C96-94BD-8562D3E010B0}"/>
              </a:ext>
            </a:extLst>
          </p:cNvPr>
          <p:cNvSpPr txBox="1"/>
          <p:nvPr/>
        </p:nvSpPr>
        <p:spPr>
          <a:xfrm>
            <a:off x="2640561" y="106581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1355</Words>
  <Application>Microsoft Office PowerPoint</Application>
  <PresentationFormat>Widescreen</PresentationFormat>
  <Paragraphs>276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Windows User</cp:lastModifiedBy>
  <cp:revision>156</cp:revision>
  <dcterms:created xsi:type="dcterms:W3CDTF">2021-09-11T09:07:14Z</dcterms:created>
  <dcterms:modified xsi:type="dcterms:W3CDTF">2021-10-27T08:45:27Z</dcterms:modified>
</cp:coreProperties>
</file>