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4" r:id="rId2"/>
    <p:sldMasterId id="2147483678" r:id="rId3"/>
    <p:sldMasterId id="2147483692" r:id="rId4"/>
    <p:sldMasterId id="2147483706" r:id="rId5"/>
    <p:sldMasterId id="2147483720" r:id="rId6"/>
  </p:sldMasterIdLst>
  <p:notesMasterIdLst>
    <p:notesMasterId r:id="rId20"/>
  </p:notesMasterIdLst>
  <p:sldIdLst>
    <p:sldId id="290" r:id="rId7"/>
    <p:sldId id="291" r:id="rId8"/>
    <p:sldId id="315" r:id="rId9"/>
    <p:sldId id="316" r:id="rId10"/>
    <p:sldId id="317" r:id="rId11"/>
    <p:sldId id="318" r:id="rId12"/>
    <p:sldId id="319" r:id="rId13"/>
    <p:sldId id="320" r:id="rId14"/>
    <p:sldId id="321" r:id="rId15"/>
    <p:sldId id="292" r:id="rId16"/>
    <p:sldId id="297" r:id="rId17"/>
    <p:sldId id="298" r:id="rId18"/>
    <p:sldId id="295" r:id="rId19"/>
  </p:sldIdLst>
  <p:sldSz cx="9144000" cy="5143500" type="screen16x9"/>
  <p:notesSz cx="6858000" cy="9144000"/>
  <p:embeddedFontLst>
    <p:embeddedFont>
      <p:font typeface="微软雅黑" panose="020B0503020204020204" pitchFamily="34" charset="-122"/>
      <p:regular r:id="rId21"/>
      <p:bold r:id="rId22"/>
    </p:embeddedFont>
    <p:embeddedFont>
      <p:font typeface="宋体" panose="02010600030101010101" pitchFamily="2" charset="-122"/>
      <p:regular r:id="rId23"/>
    </p:embeddedFont>
    <p:embeddedFont>
      <p:font typeface="Segoe Script" panose="030B0504020000000003" pitchFamily="66" charset="0"/>
      <p:regular r:id="rId24"/>
      <p:bold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745F"/>
    <a:srgbClr val="FFF6DD"/>
    <a:srgbClr val="FFFBE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6" autoAdjust="0"/>
    <p:restoredTop sz="94660"/>
  </p:normalViewPr>
  <p:slideViewPr>
    <p:cSldViewPr>
      <p:cViewPr varScale="1">
        <p:scale>
          <a:sx n="86" d="100"/>
          <a:sy n="86" d="100"/>
        </p:scale>
        <p:origin x="144" y="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font" Target="fonts/font4.fntdata"/><Relationship Id="rId32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11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8EDF8-E22C-4D79-9B7B-D2700DDDFEDF}" type="datetimeFigureOut">
              <a:rPr lang="zh-CN" altLang="en-US" smtClean="0"/>
              <a:pPr/>
              <a:t>2021/10/7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E08DF-DA78-46F4-852F-0D5173D95A4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5491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5080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6883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FD5BD8-8931-41C5-AE3B-EB0EF3870F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642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7342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0991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3730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9633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2021/10/7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47" y="4515966"/>
            <a:ext cx="1800253" cy="7196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42052" y="-626892"/>
            <a:ext cx="9985925" cy="11824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786E6BA-527C-4D8F-B8F7-88751208D5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C6B3DA0-AFEC-4E50-B38A-58127E1DDB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92248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786E6BA-527C-4D8F-B8F7-88751208D5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C6B3DA0-AFEC-4E50-B38A-58127E1DDB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88596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786E6BA-527C-4D8F-B8F7-88751208D5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C6B3DA0-AFEC-4E50-B38A-58127E1DDB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112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47" y="4515966"/>
            <a:ext cx="1800253" cy="7196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42052" y="-626892"/>
            <a:ext cx="9985925" cy="118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95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1590"/>
            <a:ext cx="9144000" cy="26193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750965"/>
            <a:ext cx="2142464" cy="2142464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426112" y="-55792"/>
            <a:ext cx="11474420" cy="1558327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7654"/>
            <a:ext cx="9144000" cy="2619375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426112" y="-55792"/>
            <a:ext cx="11474420" cy="1558327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7654"/>
            <a:ext cx="9144000" cy="2619375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426112" y="-55792"/>
            <a:ext cx="11474420" cy="1558327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21712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7654"/>
            <a:ext cx="9144000" cy="2619375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426112" y="-55792"/>
            <a:ext cx="11474420" cy="1558327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83151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2021/10/7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2021/10/7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2021/10/7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2021/10/7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2021/10/7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2021/10/7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2021/10/7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2021/10/7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2021/10/7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786E6BA-527C-4D8F-B8F7-88751208D5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C6B3DA0-AFEC-4E50-B38A-58127E1DDB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754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786E6BA-527C-4D8F-B8F7-88751208D5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C6B3DA0-AFEC-4E50-B38A-58127E1DDB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727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786E6BA-527C-4D8F-B8F7-88751208D5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C6B3DA0-AFEC-4E50-B38A-58127E1DDB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92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786E6BA-527C-4D8F-B8F7-88751208D5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C6B3DA0-AFEC-4E50-B38A-58127E1DDB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706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786E6BA-527C-4D8F-B8F7-88751208D5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C6B3DA0-AFEC-4E50-B38A-58127E1DDB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683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536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786E6BA-527C-4D8F-B8F7-88751208D5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C6B3DA0-AFEC-4E50-B38A-58127E1DDB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7241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786E6BA-527C-4D8F-B8F7-88751208D5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C6B3DA0-AFEC-4E50-B38A-58127E1DDB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7740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786E6BA-527C-4D8F-B8F7-88751208D5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C6B3DA0-AFEC-4E50-B38A-58127E1DDB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4104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786E6BA-527C-4D8F-B8F7-88751208D5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C6B3DA0-AFEC-4E50-B38A-58127E1DDB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7707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786E6BA-527C-4D8F-B8F7-88751208D5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C6B3DA0-AFEC-4E50-B38A-58127E1DDB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2242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786E6BA-527C-4D8F-B8F7-88751208D5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C6B3DA0-AFEC-4E50-B38A-58127E1DDB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6191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786E6BA-527C-4D8F-B8F7-88751208D5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C6B3DA0-AFEC-4E50-B38A-58127E1DDB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7151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786E6BA-527C-4D8F-B8F7-88751208D5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C6B3DA0-AFEC-4E50-B38A-58127E1DDB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373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786E6BA-527C-4D8F-B8F7-88751208D5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C6B3DA0-AFEC-4E50-B38A-58127E1DDB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952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786E6BA-527C-4D8F-B8F7-88751208D5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C6B3DA0-AFEC-4E50-B38A-58127E1DDB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04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251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786E6BA-527C-4D8F-B8F7-88751208D5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C6B3DA0-AFEC-4E50-B38A-58127E1DDB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030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786E6BA-527C-4D8F-B8F7-88751208D5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C6B3DA0-AFEC-4E50-B38A-58127E1DDB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265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786E6BA-527C-4D8F-B8F7-88751208D5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C6B3DA0-AFEC-4E50-B38A-58127E1DDB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5893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786E6BA-527C-4D8F-B8F7-88751208D5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C6B3DA0-AFEC-4E50-B38A-58127E1DDB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6397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786E6BA-527C-4D8F-B8F7-88751208D5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C6B3DA0-AFEC-4E50-B38A-58127E1DDB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0166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786E6BA-527C-4D8F-B8F7-88751208D5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C6B3DA0-AFEC-4E50-B38A-58127E1DDB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4135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786E6BA-527C-4D8F-B8F7-88751208D5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C6B3DA0-AFEC-4E50-B38A-58127E1DDB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6269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786E6BA-527C-4D8F-B8F7-88751208D5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C6B3DA0-AFEC-4E50-B38A-58127E1DDB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4081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786E6BA-527C-4D8F-B8F7-88751208D5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C6B3DA0-AFEC-4E50-B38A-58127E1DDB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4512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786E6BA-527C-4D8F-B8F7-88751208D5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C6B3DA0-AFEC-4E50-B38A-58127E1DDB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41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416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786E6BA-527C-4D8F-B8F7-88751208D5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C6B3DA0-AFEC-4E50-B38A-58127E1DDB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1262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786E6BA-527C-4D8F-B8F7-88751208D5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C6B3DA0-AFEC-4E50-B38A-58127E1DDB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405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786E6BA-527C-4D8F-B8F7-88751208D5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C6B3DA0-AFEC-4E50-B38A-58127E1DDB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159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786E6BA-527C-4D8F-B8F7-88751208D5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C6B3DA0-AFEC-4E50-B38A-58127E1DDB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199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786E6BA-527C-4D8F-B8F7-88751208D5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C6B3DA0-AFEC-4E50-B38A-58127E1DDB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219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786E6BA-527C-4D8F-B8F7-88751208D5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C6B3DA0-AFEC-4E50-B38A-58127E1DDB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046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786E6BA-527C-4D8F-B8F7-88751208D5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C6B3DA0-AFEC-4E50-B38A-58127E1DDB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673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786E6BA-527C-4D8F-B8F7-88751208D5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C6B3DA0-AFEC-4E50-B38A-58127E1DDB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303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786E6BA-527C-4D8F-B8F7-88751208D5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C6B3DA0-AFEC-4E50-B38A-58127E1DDB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172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786E6BA-527C-4D8F-B8F7-88751208D5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C6B3DA0-AFEC-4E50-B38A-58127E1DDB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491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908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786E6BA-527C-4D8F-B8F7-88751208D5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C6B3DA0-AFEC-4E50-B38A-58127E1DDB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6360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786E6BA-527C-4D8F-B8F7-88751208D5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C6B3DA0-AFEC-4E50-B38A-58127E1DDB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7867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786E6BA-527C-4D8F-B8F7-88751208D5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C6B3DA0-AFEC-4E50-B38A-58127E1DDB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3525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786E6BA-527C-4D8F-B8F7-88751208D5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C6B3DA0-AFEC-4E50-B38A-58127E1DDB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274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786E6BA-527C-4D8F-B8F7-88751208D5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C6B3DA0-AFEC-4E50-B38A-58127E1DDB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10000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786E6BA-527C-4D8F-B8F7-88751208D5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C6B3DA0-AFEC-4E50-B38A-58127E1DDB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32121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786E6BA-527C-4D8F-B8F7-88751208D5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C6B3DA0-AFEC-4E50-B38A-58127E1DDB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7672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786E6BA-527C-4D8F-B8F7-88751208D5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C6B3DA0-AFEC-4E50-B38A-58127E1DDB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52945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786E6BA-527C-4D8F-B8F7-88751208D5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C6B3DA0-AFEC-4E50-B38A-58127E1DDB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85935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786E6BA-527C-4D8F-B8F7-88751208D5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C6B3DA0-AFEC-4E50-B38A-58127E1DDB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465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137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786E6BA-527C-4D8F-B8F7-88751208D5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C6B3DA0-AFEC-4E50-B38A-58127E1DDB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354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786E6BA-527C-4D8F-B8F7-88751208D5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C6B3DA0-AFEC-4E50-B38A-58127E1DDB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639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786E6BA-527C-4D8F-B8F7-88751208D5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C6B3DA0-AFEC-4E50-B38A-58127E1DDB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027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786E6BA-527C-4D8F-B8F7-88751208D5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C6B3DA0-AFEC-4E50-B38A-58127E1DDB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331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786E6BA-527C-4D8F-B8F7-88751208D5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C6B3DA0-AFEC-4E50-B38A-58127E1DDB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032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786E6BA-527C-4D8F-B8F7-88751208D5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C6B3DA0-AFEC-4E50-B38A-58127E1DDB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673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786E6BA-527C-4D8F-B8F7-88751208D5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C6B3DA0-AFEC-4E50-B38A-58127E1DDB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654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786E6BA-527C-4D8F-B8F7-88751208D5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C6B3DA0-AFEC-4E50-B38A-58127E1DDB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97877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786E6BA-527C-4D8F-B8F7-88751208D5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C6B3DA0-AFEC-4E50-B38A-58127E1DDB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19795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786E6BA-527C-4D8F-B8F7-88751208D5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C6B3DA0-AFEC-4E50-B38A-58127E1DDB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868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393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786E6BA-527C-4D8F-B8F7-88751208D5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C6B3DA0-AFEC-4E50-B38A-58127E1DDB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54858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786E6BA-527C-4D8F-B8F7-88751208D5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C6B3DA0-AFEC-4E50-B38A-58127E1DDB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54594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786E6BA-527C-4D8F-B8F7-88751208D5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C6B3DA0-AFEC-4E50-B38A-58127E1DDB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786E6BA-527C-4D8F-B8F7-88751208D5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C6B3DA0-AFEC-4E50-B38A-58127E1DDB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95501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786E6BA-527C-4D8F-B8F7-88751208D5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C6B3DA0-AFEC-4E50-B38A-58127E1DDB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04110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786E6BA-527C-4D8F-B8F7-88751208D5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C6B3DA0-AFEC-4E50-B38A-58127E1DDB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55064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786E6BA-527C-4D8F-B8F7-88751208D5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C6B3DA0-AFEC-4E50-B38A-58127E1DDB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302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786E6BA-527C-4D8F-B8F7-88751208D5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C6B3DA0-AFEC-4E50-B38A-58127E1DDB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63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786E6BA-527C-4D8F-B8F7-88751208D5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C6B3DA0-AFEC-4E50-B38A-58127E1DDB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096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786E6BA-527C-4D8F-B8F7-88751208D5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C6B3DA0-AFEC-4E50-B38A-58127E1DDB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265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42052" y="-626892"/>
            <a:ext cx="9985925" cy="118241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47" y="4515966"/>
            <a:ext cx="1800253" cy="71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786E6BA-527C-4D8F-B8F7-88751208D5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C6B3DA0-AFEC-4E50-B38A-58127E1DDB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48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786E6BA-527C-4D8F-B8F7-88751208D5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C6B3DA0-AFEC-4E50-B38A-58127E1DDB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330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786E6BA-527C-4D8F-B8F7-88751208D5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C6B3DA0-AFEC-4E50-B38A-58127E1DDB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221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786E6BA-527C-4D8F-B8F7-88751208D5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C6B3DA0-AFEC-4E50-B38A-58127E1DDB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174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786E6BA-527C-4D8F-B8F7-88751208D5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C6B3DA0-AFEC-4E50-B38A-58127E1DDB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15656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786E6BA-527C-4D8F-B8F7-88751208D5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C6B3DA0-AFEC-4E50-B38A-58127E1DDB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2957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786E6BA-527C-4D8F-B8F7-88751208D5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C6B3DA0-AFEC-4E50-B38A-58127E1DDB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02272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786E6BA-527C-4D8F-B8F7-88751208D5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C6B3DA0-AFEC-4E50-B38A-58127E1DDB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05158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786E6BA-527C-4D8F-B8F7-88751208D5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C6B3DA0-AFEC-4E50-B38A-58127E1DDB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39436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786E6BA-527C-4D8F-B8F7-88751208D5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C6B3DA0-AFEC-4E50-B38A-58127E1DDB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07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7.jp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7.jp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image" Target="../media/image7.jpg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19" Type="http://schemas.openxmlformats.org/officeDocument/2006/relationships/image" Target="../media/image7.jpg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17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87.xml"/><Relationship Id="rId16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95.xml"/><Relationship Id="rId19" Type="http://schemas.openxmlformats.org/officeDocument/2006/relationships/image" Target="../media/image7.jpg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E6C50-F2B0-4117-AF69-C839F5CC2C8C}" type="datetimeFigureOut">
              <a:rPr lang="zh-CN" altLang="en-US" smtClean="0"/>
              <a:pPr/>
              <a:t>2021/10/7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80" r:id="rId3"/>
    <p:sldLayoutId id="2147483775" r:id="rId4"/>
    <p:sldLayoutId id="2147483771" r:id="rId5"/>
    <p:sldLayoutId id="2147483769" r:id="rId6"/>
    <p:sldLayoutId id="2147483764" r:id="rId7"/>
    <p:sldLayoutId id="2147483762" r:id="rId8"/>
    <p:sldLayoutId id="2147483651" r:id="rId9"/>
    <p:sldLayoutId id="2147483652" r:id="rId10"/>
    <p:sldLayoutId id="2147483778" r:id="rId11"/>
    <p:sldLayoutId id="2147483653" r:id="rId12"/>
    <p:sldLayoutId id="2147483654" r:id="rId13"/>
    <p:sldLayoutId id="2147483779" r:id="rId14"/>
    <p:sldLayoutId id="2147483763" r:id="rId15"/>
    <p:sldLayoutId id="2147483655" r:id="rId16"/>
    <p:sldLayoutId id="2147483656" r:id="rId17"/>
    <p:sldLayoutId id="2147483657" r:id="rId18"/>
    <p:sldLayoutId id="2147483658" r:id="rId19"/>
    <p:sldLayoutId id="2147483659" r:id="rId20"/>
    <p:sldLayoutId id="2147483660" r:id="rId21"/>
    <p:sldLayoutId id="2147483661" r:id="rId22"/>
    <p:sldLayoutId id="2147483662" r:id="rId23"/>
    <p:sldLayoutId id="2147483663" r:id="rId24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7786E6BA-527C-4D8F-B8F7-88751208D5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C6B3DA0-AFEC-4E50-B38A-58127E1DDB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189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7786E6BA-527C-4D8F-B8F7-88751208D5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C6B3DA0-AFEC-4E50-B38A-58127E1DDB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572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7786E6BA-527C-4D8F-B8F7-88751208D5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C6B3DA0-AFEC-4E50-B38A-58127E1DDB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130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781" r:id="rId3"/>
    <p:sldLayoutId id="2147483774" r:id="rId4"/>
    <p:sldLayoutId id="2147483770" r:id="rId5"/>
    <p:sldLayoutId id="2147483767" r:id="rId6"/>
    <p:sldLayoutId id="2147483765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7786E6BA-527C-4D8F-B8F7-88751208D5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C6B3DA0-AFEC-4E50-B38A-58127E1DDB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062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82" r:id="rId3"/>
    <p:sldLayoutId id="2147483776" r:id="rId4"/>
    <p:sldLayoutId id="2147483772" r:id="rId5"/>
    <p:sldLayoutId id="2147483766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7786E6BA-527C-4D8F-B8F7-88751208D5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C6B3DA0-AFEC-4E50-B38A-58127E1DDB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735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83" r:id="rId3"/>
    <p:sldLayoutId id="2147483777" r:id="rId4"/>
    <p:sldLayoutId id="2147483773" r:id="rId5"/>
    <p:sldLayoutId id="2147483768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6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slide" Target="slide7.xml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slide" Target="slide6.xml"/><Relationship Id="rId2" Type="http://schemas.openxmlformats.org/officeDocument/2006/relationships/slideLayout" Target="../slideLayouts/slideLayout38.xml"/><Relationship Id="rId16" Type="http://schemas.openxmlformats.org/officeDocument/2006/relationships/slide" Target="slide5.xml"/><Relationship Id="rId1" Type="http://schemas.openxmlformats.org/officeDocument/2006/relationships/tags" Target="../tags/tag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slide" Target="slide4.xml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2.wav"/><Relationship Id="rId7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2.wav"/><Relationship Id="rId7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0.png"/><Relationship Id="rId4" Type="http://schemas.openxmlformats.org/officeDocument/2006/relationships/image" Target="../media/image27.png"/><Relationship Id="rId9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2.wav"/><Relationship Id="rId7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7.xml"/><Relationship Id="rId6" Type="http://schemas.openxmlformats.org/officeDocument/2006/relationships/image" Target="../media/image31.png"/><Relationship Id="rId5" Type="http://schemas.openxmlformats.org/officeDocument/2006/relationships/image" Target="../media/image28.png"/><Relationship Id="rId10" Type="http://schemas.openxmlformats.org/officeDocument/2006/relationships/image" Target="../media/image30.png"/><Relationship Id="rId4" Type="http://schemas.openxmlformats.org/officeDocument/2006/relationships/image" Target="../media/image27.png"/><Relationship Id="rId9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816" y="3378221"/>
            <a:ext cx="6838950" cy="273367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9582"/>
            <a:ext cx="3239495" cy="423891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31242" y="2450780"/>
            <a:ext cx="5645343" cy="66845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7" t="9654" r="8393" b="15580"/>
          <a:stretch>
            <a:fillRect/>
          </a:stretch>
        </p:blipFill>
        <p:spPr>
          <a:xfrm>
            <a:off x="1032801" y="1615341"/>
            <a:ext cx="1173892" cy="11152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475656" y="950508"/>
            <a:ext cx="7290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THẠCH BÀN A</a:t>
            </a:r>
            <a:endParaRPr 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161460" y="1816369"/>
            <a:ext cx="6715125" cy="1173163"/>
          </a:xfrm>
          <a:prstGeom prst="rect">
            <a:avLst/>
          </a:prstGeom>
        </p:spPr>
        <p:txBody>
          <a:bodyPr lIns="81010" tIns="40505" rIns="81010" bIns="40505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spcAft>
                <a:spcPct val="0"/>
              </a:spcAft>
              <a:defRPr/>
            </a:pPr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组合 63"/>
          <p:cNvGrpSpPr/>
          <p:nvPr/>
        </p:nvGrpSpPr>
        <p:grpSpPr>
          <a:xfrm>
            <a:off x="2919811" y="1329761"/>
            <a:ext cx="1160119" cy="3528902"/>
            <a:chOff x="2102024" y="-1714093"/>
            <a:chExt cx="1143795" cy="3479248"/>
          </a:xfrm>
        </p:grpSpPr>
        <p:grpSp>
          <p:nvGrpSpPr>
            <p:cNvPr id="65" name="组合 64"/>
            <p:cNvGrpSpPr/>
            <p:nvPr/>
          </p:nvGrpSpPr>
          <p:grpSpPr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69" name="任意多边形 6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ln>
                <a:solidFill>
                  <a:schemeClr val="accent4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心形 6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微软雅黑" panose="020B0503020204020204" pitchFamily="34" charset="-122"/>
                    <a:cs typeface="+mn-cs"/>
                  </a:rPr>
                  <a:t>四</a:t>
                </a:r>
              </a:p>
            </p:txBody>
          </p:sp>
        </p:grpSp>
        <p:grpSp>
          <p:nvGrpSpPr>
            <p:cNvPr id="66" name="组合 6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67" name="任意多边形 6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十六角星 6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grpSp>
        <p:nvGrpSpPr>
          <p:cNvPr id="54" name="组合 53"/>
          <p:cNvGrpSpPr/>
          <p:nvPr/>
        </p:nvGrpSpPr>
        <p:grpSpPr>
          <a:xfrm>
            <a:off x="2919811" y="194119"/>
            <a:ext cx="1160119" cy="3528902"/>
            <a:chOff x="2102024" y="-1714093"/>
            <a:chExt cx="1143795" cy="3479248"/>
          </a:xfrm>
        </p:grpSpPr>
        <p:grpSp>
          <p:nvGrpSpPr>
            <p:cNvPr id="55" name="组合 54"/>
            <p:cNvGrpSpPr/>
            <p:nvPr/>
          </p:nvGrpSpPr>
          <p:grpSpPr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59" name="任意多边形 5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ln>
                <a:solidFill>
                  <a:schemeClr val="accent4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心形 5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微软雅黑" panose="020B0503020204020204" pitchFamily="34" charset="-122"/>
                    <a:cs typeface="+mn-cs"/>
                  </a:rPr>
                  <a:t>三</a:t>
                </a:r>
              </a:p>
            </p:txBody>
          </p:sp>
        </p:grpSp>
        <p:grpSp>
          <p:nvGrpSpPr>
            <p:cNvPr id="56" name="组合 5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57" name="任意多边形 5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十六角星 5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grpSp>
        <p:nvGrpSpPr>
          <p:cNvPr id="44" name="组合 43"/>
          <p:cNvGrpSpPr/>
          <p:nvPr/>
        </p:nvGrpSpPr>
        <p:grpSpPr>
          <a:xfrm>
            <a:off x="2889398" y="-957152"/>
            <a:ext cx="1160119" cy="3528902"/>
            <a:chOff x="2102024" y="-1714093"/>
            <a:chExt cx="1143795" cy="3479248"/>
          </a:xfrm>
        </p:grpSpPr>
        <p:grpSp>
          <p:nvGrpSpPr>
            <p:cNvPr id="45" name="组合 44"/>
            <p:cNvGrpSpPr/>
            <p:nvPr/>
          </p:nvGrpSpPr>
          <p:grpSpPr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49" name="任意多边形 4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心形 4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微软雅黑" panose="020B0503020204020204" pitchFamily="34" charset="-122"/>
                    <a:cs typeface="+mn-cs"/>
                  </a:rPr>
                  <a:t>二</a:t>
                </a:r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47" name="任意多边形 4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十六角星 4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0" y="2302088"/>
            <a:ext cx="2812517" cy="2728572"/>
          </a:xfrm>
          <a:prstGeom prst="rect">
            <a:avLst/>
          </a:prstGeom>
        </p:spPr>
      </p:pic>
      <p:grpSp>
        <p:nvGrpSpPr>
          <p:cNvPr id="43" name="组合 42"/>
          <p:cNvGrpSpPr/>
          <p:nvPr/>
        </p:nvGrpSpPr>
        <p:grpSpPr>
          <a:xfrm>
            <a:off x="2852566" y="-2068422"/>
            <a:ext cx="1160120" cy="3528902"/>
            <a:chOff x="2102023" y="-1714093"/>
            <a:chExt cx="1143796" cy="3479248"/>
          </a:xfrm>
        </p:grpSpPr>
        <p:grpSp>
          <p:nvGrpSpPr>
            <p:cNvPr id="39" name="组合 38"/>
            <p:cNvGrpSpPr/>
            <p:nvPr/>
          </p:nvGrpSpPr>
          <p:grpSpPr>
            <a:xfrm>
              <a:off x="2102023" y="18263"/>
              <a:ext cx="1108720" cy="1746892"/>
              <a:chOff x="1547663" y="32770"/>
              <a:chExt cx="1217764" cy="1918701"/>
            </a:xfrm>
          </p:grpSpPr>
          <p:sp>
            <p:nvSpPr>
              <p:cNvPr id="3" name="任意多边形 2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心形 37"/>
              <p:cNvSpPr/>
              <p:nvPr/>
            </p:nvSpPr>
            <p:spPr>
              <a:xfrm>
                <a:off x="1547663" y="899265"/>
                <a:ext cx="1217764" cy="1052206"/>
              </a:xfrm>
              <a:prstGeom prst="hear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微软雅黑" panose="020B0503020204020204" pitchFamily="34" charset="-122"/>
                    <a:cs typeface="+mn-cs"/>
                  </a:rPr>
                  <a:t>一</a:t>
                </a:r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41" name="任意多边形 40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十六角星 41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sp>
        <p:nvSpPr>
          <p:cNvPr id="5" name="TextBox 4"/>
          <p:cNvSpPr txBox="1"/>
          <p:nvPr/>
        </p:nvSpPr>
        <p:spPr>
          <a:xfrm>
            <a:off x="405621" y="884052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2: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 Box 21"/>
          <p:cNvSpPr txBox="1">
            <a:spLocks noChangeArrowheads="1"/>
          </p:cNvSpPr>
          <p:nvPr/>
        </p:nvSpPr>
        <p:spPr bwMode="auto">
          <a:xfrm>
            <a:off x="4182750" y="404087"/>
            <a:ext cx="3779838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514350" marR="0" lvl="0" indent="-51435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alt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4685 + 2347 = </a:t>
            </a:r>
          </a:p>
          <a:p>
            <a:pPr marR="0" lvl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en-US" sz="2800" kern="0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6094 + 8566 = </a:t>
            </a:r>
          </a:p>
          <a:p>
            <a:pPr marR="0" lvl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en-US" sz="2800" i="0" u="none" strike="noStrike" kern="0" cap="none" spc="0" normalizeH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57696 + 814 =</a:t>
            </a:r>
            <a:endParaRPr kumimoji="0" lang="en-US" altLang="en-US" sz="28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Text Box 22"/>
          <p:cNvSpPr txBox="1">
            <a:spLocks noChangeArrowheads="1"/>
          </p:cNvSpPr>
          <p:nvPr/>
        </p:nvSpPr>
        <p:spPr bwMode="auto">
          <a:xfrm>
            <a:off x="4012686" y="2520787"/>
            <a:ext cx="4032448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alt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 186954</a:t>
            </a:r>
            <a:r>
              <a:rPr kumimoji="0" lang="en-US" altLang="en-US" sz="28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+ 247436 =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514625 + 82398 =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793575 + 6425 =  </a:t>
            </a:r>
            <a:r>
              <a:rPr kumimoji="0" lang="en-US" alt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4" name="Text Box 23"/>
          <p:cNvSpPr txBox="1">
            <a:spLocks noChangeArrowheads="1"/>
          </p:cNvSpPr>
          <p:nvPr/>
        </p:nvSpPr>
        <p:spPr bwMode="auto">
          <a:xfrm>
            <a:off x="6836316" y="360832"/>
            <a:ext cx="26638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7032</a:t>
            </a:r>
          </a:p>
        </p:txBody>
      </p:sp>
      <p:sp>
        <p:nvSpPr>
          <p:cNvPr id="85" name="Text Box 26"/>
          <p:cNvSpPr txBox="1">
            <a:spLocks noChangeArrowheads="1"/>
          </p:cNvSpPr>
          <p:nvPr/>
        </p:nvSpPr>
        <p:spPr bwMode="auto">
          <a:xfrm>
            <a:off x="6836316" y="972572"/>
            <a:ext cx="26638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14660</a:t>
            </a:r>
          </a:p>
        </p:txBody>
      </p:sp>
      <p:sp>
        <p:nvSpPr>
          <p:cNvPr id="86" name="Text Box 24"/>
          <p:cNvSpPr txBox="1">
            <a:spLocks noChangeArrowheads="1"/>
          </p:cNvSpPr>
          <p:nvPr/>
        </p:nvSpPr>
        <p:spPr bwMode="auto">
          <a:xfrm>
            <a:off x="6629881" y="1611809"/>
            <a:ext cx="26654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58510</a:t>
            </a:r>
          </a:p>
        </p:txBody>
      </p:sp>
      <p:sp>
        <p:nvSpPr>
          <p:cNvPr id="87" name="Text Box 29"/>
          <p:cNvSpPr txBox="1">
            <a:spLocks noChangeArrowheads="1"/>
          </p:cNvSpPr>
          <p:nvPr/>
        </p:nvSpPr>
        <p:spPr bwMode="auto">
          <a:xfrm>
            <a:off x="7071923" y="2522146"/>
            <a:ext cx="27162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434390</a:t>
            </a:r>
          </a:p>
        </p:txBody>
      </p:sp>
      <p:sp>
        <p:nvSpPr>
          <p:cNvPr id="88" name="Text Box 31"/>
          <p:cNvSpPr txBox="1">
            <a:spLocks noChangeArrowheads="1"/>
          </p:cNvSpPr>
          <p:nvPr/>
        </p:nvSpPr>
        <p:spPr bwMode="auto">
          <a:xfrm>
            <a:off x="7115024" y="3105948"/>
            <a:ext cx="31511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597023</a:t>
            </a:r>
          </a:p>
        </p:txBody>
      </p:sp>
      <p:sp>
        <p:nvSpPr>
          <p:cNvPr id="89" name="Text Box 33"/>
          <p:cNvSpPr txBox="1">
            <a:spLocks noChangeArrowheads="1"/>
          </p:cNvSpPr>
          <p:nvPr/>
        </p:nvSpPr>
        <p:spPr bwMode="auto">
          <a:xfrm>
            <a:off x="6656947" y="3793395"/>
            <a:ext cx="24987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lang="en-US" alt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800000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8" grpId="0"/>
      <p:bldP spid="80" grpId="0"/>
      <p:bldP spid="84" grpId="0"/>
      <p:bldP spid="85" grpId="0"/>
      <p:bldP spid="86" grpId="0"/>
      <p:bldP spid="87" grpId="0"/>
      <p:bldP spid="88" grpId="0"/>
      <p:bldP spid="8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14" y="13644"/>
            <a:ext cx="2376264" cy="342170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2" name="组合 21"/>
          <p:cNvGrpSpPr/>
          <p:nvPr/>
        </p:nvGrpSpPr>
        <p:grpSpPr>
          <a:xfrm>
            <a:off x="7006894" y="4495797"/>
            <a:ext cx="1454928" cy="242662"/>
            <a:chOff x="6575617" y="5634610"/>
            <a:chExt cx="1454928" cy="242662"/>
          </a:xfrm>
        </p:grpSpPr>
        <p:grpSp>
          <p:nvGrpSpPr>
            <p:cNvPr id="23" name="Group 149"/>
            <p:cNvGrpSpPr/>
            <p:nvPr/>
          </p:nvGrpSpPr>
          <p:grpSpPr>
            <a:xfrm>
              <a:off x="6575617" y="5634610"/>
              <a:ext cx="1454928" cy="242662"/>
              <a:chOff x="1366437" y="4157234"/>
              <a:chExt cx="1091338" cy="181954"/>
            </a:xfrm>
            <a:solidFill>
              <a:srgbClr val="DDDDDD"/>
            </a:solidFill>
          </p:grpSpPr>
          <p:sp>
            <p:nvSpPr>
              <p:cNvPr id="28" name="5-Point Star 150"/>
              <p:cNvSpPr/>
              <p:nvPr/>
            </p:nvSpPr>
            <p:spPr bwMode="auto">
              <a:xfrm>
                <a:off x="1366437" y="4157234"/>
                <a:ext cx="181954" cy="181954"/>
              </a:xfrm>
              <a:prstGeom prst="star5">
                <a:avLst/>
              </a:prstGeom>
              <a:grpFill/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defTabSz="12185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7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5-Point Star 151"/>
              <p:cNvSpPr/>
              <p:nvPr/>
            </p:nvSpPr>
            <p:spPr bwMode="auto">
              <a:xfrm>
                <a:off x="1593783" y="4157234"/>
                <a:ext cx="181954" cy="181954"/>
              </a:xfrm>
              <a:prstGeom prst="star5">
                <a:avLst/>
              </a:prstGeom>
              <a:grpFill/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defTabSz="12185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7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5-Point Star 152"/>
              <p:cNvSpPr/>
              <p:nvPr/>
            </p:nvSpPr>
            <p:spPr bwMode="auto">
              <a:xfrm>
                <a:off x="1821130" y="4157234"/>
                <a:ext cx="181954" cy="181954"/>
              </a:xfrm>
              <a:prstGeom prst="star5">
                <a:avLst/>
              </a:prstGeom>
              <a:grpFill/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defTabSz="12185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7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5-Point Star 153"/>
              <p:cNvSpPr/>
              <p:nvPr/>
            </p:nvSpPr>
            <p:spPr bwMode="auto">
              <a:xfrm>
                <a:off x="2048476" y="4157234"/>
                <a:ext cx="181954" cy="181954"/>
              </a:xfrm>
              <a:prstGeom prst="star5">
                <a:avLst/>
              </a:prstGeom>
              <a:solidFill>
                <a:srgbClr val="FF0000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defTabSz="12185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7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5-Point Star 154"/>
              <p:cNvSpPr/>
              <p:nvPr/>
            </p:nvSpPr>
            <p:spPr bwMode="auto">
              <a:xfrm>
                <a:off x="2275821" y="4157234"/>
                <a:ext cx="181954" cy="181954"/>
              </a:xfrm>
              <a:prstGeom prst="star5">
                <a:avLst/>
              </a:prstGeom>
              <a:solidFill>
                <a:srgbClr val="FFFFFF">
                  <a:lumMod val="65000"/>
                </a:srgbClr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defTabSz="12185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7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4" name="Group 12"/>
            <p:cNvGrpSpPr/>
            <p:nvPr/>
          </p:nvGrpSpPr>
          <p:grpSpPr>
            <a:xfrm>
              <a:off x="6575618" y="5634610"/>
              <a:ext cx="848752" cy="242662"/>
              <a:chOff x="4919262" y="4157234"/>
              <a:chExt cx="636647" cy="181954"/>
            </a:xfrm>
            <a:solidFill>
              <a:srgbClr val="FF0000"/>
            </a:solidFill>
          </p:grpSpPr>
          <p:sp>
            <p:nvSpPr>
              <p:cNvPr id="25" name="5-Point Star 117"/>
              <p:cNvSpPr/>
              <p:nvPr/>
            </p:nvSpPr>
            <p:spPr bwMode="auto">
              <a:xfrm>
                <a:off x="4919262" y="4157234"/>
                <a:ext cx="181954" cy="181954"/>
              </a:xfrm>
              <a:prstGeom prst="star5">
                <a:avLst/>
              </a:prstGeom>
              <a:grpFill/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defTabSz="12185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7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5-Point Star 118"/>
              <p:cNvSpPr/>
              <p:nvPr/>
            </p:nvSpPr>
            <p:spPr bwMode="auto">
              <a:xfrm>
                <a:off x="5146608" y="4157234"/>
                <a:ext cx="181954" cy="181954"/>
              </a:xfrm>
              <a:prstGeom prst="star5">
                <a:avLst/>
              </a:prstGeom>
              <a:grpFill/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defTabSz="12185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7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5-Point Star 119"/>
              <p:cNvSpPr/>
              <p:nvPr/>
            </p:nvSpPr>
            <p:spPr bwMode="auto">
              <a:xfrm>
                <a:off x="5373955" y="4157234"/>
                <a:ext cx="181954" cy="181954"/>
              </a:xfrm>
              <a:prstGeom prst="star5">
                <a:avLst/>
              </a:prstGeom>
              <a:grpFill/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defTabSz="12185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7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42" name="Text Box 9"/>
          <p:cNvSpPr txBox="1">
            <a:spLocks noChangeArrowheads="1"/>
          </p:cNvSpPr>
          <p:nvPr/>
        </p:nvSpPr>
        <p:spPr bwMode="auto">
          <a:xfrm>
            <a:off x="2555776" y="339502"/>
            <a:ext cx="676875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Bài 3: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325 164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60 830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3" name="Text Box 22"/>
          <p:cNvSpPr txBox="1">
            <a:spLocks noChangeArrowheads="1"/>
          </p:cNvSpPr>
          <p:nvPr/>
        </p:nvSpPr>
        <p:spPr bwMode="auto">
          <a:xfrm>
            <a:off x="5068741" y="1724497"/>
            <a:ext cx="18002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b="1" dirty="0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23"/>
          <p:cNvSpPr txBox="1">
            <a:spLocks noChangeArrowheads="1"/>
          </p:cNvSpPr>
          <p:nvPr/>
        </p:nvSpPr>
        <p:spPr bwMode="auto">
          <a:xfrm>
            <a:off x="1691680" y="2629731"/>
            <a:ext cx="8370888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325 164 + 60 830 = 385 994 (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385 994 (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5" name="Cloud Callout 44"/>
          <p:cNvSpPr/>
          <p:nvPr/>
        </p:nvSpPr>
        <p:spPr>
          <a:xfrm>
            <a:off x="193037" y="3265868"/>
            <a:ext cx="4057650" cy="1758950"/>
          </a:xfrm>
          <a:prstGeom prst="cloudCallou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44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 BÀI VÀO VỞ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 animBg="1"/>
      <p:bldP spid="4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图片 7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669" y="3219328"/>
            <a:ext cx="2932761" cy="1747177"/>
          </a:xfrm>
          <a:prstGeom prst="rect">
            <a:avLst/>
          </a:prstGeom>
        </p:spPr>
      </p:pic>
      <p:grpSp>
        <p:nvGrpSpPr>
          <p:cNvPr id="76" name="组合 75"/>
          <p:cNvGrpSpPr/>
          <p:nvPr/>
        </p:nvGrpSpPr>
        <p:grpSpPr>
          <a:xfrm rot="2427509">
            <a:off x="8041989" y="3809590"/>
            <a:ext cx="403877" cy="396399"/>
            <a:chOff x="10646778" y="4753862"/>
            <a:chExt cx="751521" cy="737702"/>
          </a:xfrm>
        </p:grpSpPr>
        <p:sp>
          <p:nvSpPr>
            <p:cNvPr id="77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-1" fmla="*/ 0 w 914398"/>
                <a:gd name="connsiteY0-2" fmla="*/ 349269 h 923906"/>
                <a:gd name="connsiteX1-3" fmla="*/ 262139 w 914398"/>
                <a:gd name="connsiteY1-4" fmla="*/ 223173 h 923906"/>
                <a:gd name="connsiteX2-5" fmla="*/ 457199 w 914398"/>
                <a:gd name="connsiteY2-6" fmla="*/ 0 h 923906"/>
                <a:gd name="connsiteX3-7" fmla="*/ 652259 w 914398"/>
                <a:gd name="connsiteY3-8" fmla="*/ 223173 h 923906"/>
                <a:gd name="connsiteX4-9" fmla="*/ 914398 w 914398"/>
                <a:gd name="connsiteY4-10" fmla="*/ 349269 h 923906"/>
                <a:gd name="connsiteX5-11" fmla="*/ 772813 w 914398"/>
                <a:gd name="connsiteY5-12" fmla="*/ 613293 h 923906"/>
                <a:gd name="connsiteX6-13" fmla="*/ 739764 w 914398"/>
                <a:gd name="connsiteY6-14" fmla="*/ 914398 h 923906"/>
                <a:gd name="connsiteX7-15" fmla="*/ 457199 w 914398"/>
                <a:gd name="connsiteY7-16" fmla="*/ 854400 h 923906"/>
                <a:gd name="connsiteX8-17" fmla="*/ 174634 w 914398"/>
                <a:gd name="connsiteY8-18" fmla="*/ 914398 h 923906"/>
                <a:gd name="connsiteX9-19" fmla="*/ 141585 w 914398"/>
                <a:gd name="connsiteY9-20" fmla="*/ 613293 h 923906"/>
                <a:gd name="connsiteX10-21" fmla="*/ 0 w 914398"/>
                <a:gd name="connsiteY10-22" fmla="*/ 349269 h 923906"/>
                <a:gd name="connsiteX0-23" fmla="*/ 0 w 916461"/>
                <a:gd name="connsiteY0-24" fmla="*/ 349269 h 923906"/>
                <a:gd name="connsiteX1-25" fmla="*/ 262139 w 916461"/>
                <a:gd name="connsiteY1-26" fmla="*/ 223173 h 923906"/>
                <a:gd name="connsiteX2-27" fmla="*/ 457199 w 916461"/>
                <a:gd name="connsiteY2-28" fmla="*/ 0 h 923906"/>
                <a:gd name="connsiteX3-29" fmla="*/ 652259 w 916461"/>
                <a:gd name="connsiteY3-30" fmla="*/ 223173 h 923906"/>
                <a:gd name="connsiteX4-31" fmla="*/ 914398 w 916461"/>
                <a:gd name="connsiteY4-32" fmla="*/ 349269 h 923906"/>
                <a:gd name="connsiteX5-33" fmla="*/ 772813 w 916461"/>
                <a:gd name="connsiteY5-34" fmla="*/ 613293 h 923906"/>
                <a:gd name="connsiteX6-35" fmla="*/ 739764 w 916461"/>
                <a:gd name="connsiteY6-36" fmla="*/ 914398 h 923906"/>
                <a:gd name="connsiteX7-37" fmla="*/ 457199 w 916461"/>
                <a:gd name="connsiteY7-38" fmla="*/ 854400 h 923906"/>
                <a:gd name="connsiteX8-39" fmla="*/ 174634 w 916461"/>
                <a:gd name="connsiteY8-40" fmla="*/ 914398 h 923906"/>
                <a:gd name="connsiteX9-41" fmla="*/ 141585 w 916461"/>
                <a:gd name="connsiteY9-42" fmla="*/ 613293 h 923906"/>
                <a:gd name="connsiteX10-43" fmla="*/ 0 w 916461"/>
                <a:gd name="connsiteY10-44" fmla="*/ 349269 h 923906"/>
                <a:gd name="connsiteX0-45" fmla="*/ 0 w 916461"/>
                <a:gd name="connsiteY0-46" fmla="*/ 349269 h 923906"/>
                <a:gd name="connsiteX1-47" fmla="*/ 262139 w 916461"/>
                <a:gd name="connsiteY1-48" fmla="*/ 223173 h 923906"/>
                <a:gd name="connsiteX2-49" fmla="*/ 457199 w 916461"/>
                <a:gd name="connsiteY2-50" fmla="*/ 0 h 923906"/>
                <a:gd name="connsiteX3-51" fmla="*/ 652259 w 916461"/>
                <a:gd name="connsiteY3-52" fmla="*/ 223173 h 923906"/>
                <a:gd name="connsiteX4-53" fmla="*/ 914398 w 916461"/>
                <a:gd name="connsiteY4-54" fmla="*/ 349269 h 923906"/>
                <a:gd name="connsiteX5-55" fmla="*/ 772813 w 916461"/>
                <a:gd name="connsiteY5-56" fmla="*/ 613293 h 923906"/>
                <a:gd name="connsiteX6-57" fmla="*/ 739764 w 916461"/>
                <a:gd name="connsiteY6-58" fmla="*/ 914398 h 923906"/>
                <a:gd name="connsiteX7-59" fmla="*/ 457199 w 916461"/>
                <a:gd name="connsiteY7-60" fmla="*/ 854400 h 923906"/>
                <a:gd name="connsiteX8-61" fmla="*/ 174634 w 916461"/>
                <a:gd name="connsiteY8-62" fmla="*/ 914398 h 923906"/>
                <a:gd name="connsiteX9-63" fmla="*/ 141585 w 916461"/>
                <a:gd name="connsiteY9-64" fmla="*/ 613293 h 923906"/>
                <a:gd name="connsiteX10-65" fmla="*/ 0 w 916461"/>
                <a:gd name="connsiteY10-66" fmla="*/ 349269 h 923906"/>
                <a:gd name="connsiteX0-67" fmla="*/ 2063 w 918524"/>
                <a:gd name="connsiteY0-68" fmla="*/ 349269 h 923906"/>
                <a:gd name="connsiteX1-69" fmla="*/ 264202 w 918524"/>
                <a:gd name="connsiteY1-70" fmla="*/ 223173 h 923906"/>
                <a:gd name="connsiteX2-71" fmla="*/ 459262 w 918524"/>
                <a:gd name="connsiteY2-72" fmla="*/ 0 h 923906"/>
                <a:gd name="connsiteX3-73" fmla="*/ 654322 w 918524"/>
                <a:gd name="connsiteY3-74" fmla="*/ 223173 h 923906"/>
                <a:gd name="connsiteX4-75" fmla="*/ 916461 w 918524"/>
                <a:gd name="connsiteY4-76" fmla="*/ 349269 h 923906"/>
                <a:gd name="connsiteX5-77" fmla="*/ 774876 w 918524"/>
                <a:gd name="connsiteY5-78" fmla="*/ 613293 h 923906"/>
                <a:gd name="connsiteX6-79" fmla="*/ 741827 w 918524"/>
                <a:gd name="connsiteY6-80" fmla="*/ 914398 h 923906"/>
                <a:gd name="connsiteX7-81" fmla="*/ 459262 w 918524"/>
                <a:gd name="connsiteY7-82" fmla="*/ 854400 h 923906"/>
                <a:gd name="connsiteX8-83" fmla="*/ 176697 w 918524"/>
                <a:gd name="connsiteY8-84" fmla="*/ 914398 h 923906"/>
                <a:gd name="connsiteX9-85" fmla="*/ 143648 w 918524"/>
                <a:gd name="connsiteY9-86" fmla="*/ 613293 h 923906"/>
                <a:gd name="connsiteX10-87" fmla="*/ 2063 w 918524"/>
                <a:gd name="connsiteY10-88" fmla="*/ 349269 h 923906"/>
                <a:gd name="connsiteX0-89" fmla="*/ 2063 w 918524"/>
                <a:gd name="connsiteY0-90" fmla="*/ 349269 h 923906"/>
                <a:gd name="connsiteX1-91" fmla="*/ 264202 w 918524"/>
                <a:gd name="connsiteY1-92" fmla="*/ 223173 h 923906"/>
                <a:gd name="connsiteX2-93" fmla="*/ 459262 w 918524"/>
                <a:gd name="connsiteY2-94" fmla="*/ 0 h 923906"/>
                <a:gd name="connsiteX3-95" fmla="*/ 654322 w 918524"/>
                <a:gd name="connsiteY3-96" fmla="*/ 223173 h 923906"/>
                <a:gd name="connsiteX4-97" fmla="*/ 916461 w 918524"/>
                <a:gd name="connsiteY4-98" fmla="*/ 349269 h 923906"/>
                <a:gd name="connsiteX5-99" fmla="*/ 774876 w 918524"/>
                <a:gd name="connsiteY5-100" fmla="*/ 613293 h 923906"/>
                <a:gd name="connsiteX6-101" fmla="*/ 741827 w 918524"/>
                <a:gd name="connsiteY6-102" fmla="*/ 914398 h 923906"/>
                <a:gd name="connsiteX7-103" fmla="*/ 459262 w 918524"/>
                <a:gd name="connsiteY7-104" fmla="*/ 854400 h 923906"/>
                <a:gd name="connsiteX8-105" fmla="*/ 176697 w 918524"/>
                <a:gd name="connsiteY8-106" fmla="*/ 914398 h 923906"/>
                <a:gd name="connsiteX9-107" fmla="*/ 143648 w 918524"/>
                <a:gd name="connsiteY9-108" fmla="*/ 613293 h 923906"/>
                <a:gd name="connsiteX10-109" fmla="*/ 2063 w 918524"/>
                <a:gd name="connsiteY10-110" fmla="*/ 349269 h 923906"/>
                <a:gd name="connsiteX0-111" fmla="*/ 2063 w 918524"/>
                <a:gd name="connsiteY0-112" fmla="*/ 349269 h 923906"/>
                <a:gd name="connsiteX1-113" fmla="*/ 264202 w 918524"/>
                <a:gd name="connsiteY1-114" fmla="*/ 223173 h 923906"/>
                <a:gd name="connsiteX2-115" fmla="*/ 459262 w 918524"/>
                <a:gd name="connsiteY2-116" fmla="*/ 0 h 923906"/>
                <a:gd name="connsiteX3-117" fmla="*/ 654322 w 918524"/>
                <a:gd name="connsiteY3-118" fmla="*/ 223173 h 923906"/>
                <a:gd name="connsiteX4-119" fmla="*/ 916461 w 918524"/>
                <a:gd name="connsiteY4-120" fmla="*/ 349269 h 923906"/>
                <a:gd name="connsiteX5-121" fmla="*/ 774876 w 918524"/>
                <a:gd name="connsiteY5-122" fmla="*/ 613293 h 923906"/>
                <a:gd name="connsiteX6-123" fmla="*/ 741827 w 918524"/>
                <a:gd name="connsiteY6-124" fmla="*/ 914398 h 923906"/>
                <a:gd name="connsiteX7-125" fmla="*/ 459262 w 918524"/>
                <a:gd name="connsiteY7-126" fmla="*/ 854400 h 923906"/>
                <a:gd name="connsiteX8-127" fmla="*/ 176697 w 918524"/>
                <a:gd name="connsiteY8-128" fmla="*/ 914398 h 923906"/>
                <a:gd name="connsiteX9-129" fmla="*/ 143648 w 918524"/>
                <a:gd name="connsiteY9-130" fmla="*/ 613293 h 923906"/>
                <a:gd name="connsiteX10-131" fmla="*/ 2063 w 918524"/>
                <a:gd name="connsiteY10-132" fmla="*/ 349269 h 923906"/>
                <a:gd name="connsiteX0-133" fmla="*/ 2063 w 918524"/>
                <a:gd name="connsiteY0-134" fmla="*/ 349269 h 923906"/>
                <a:gd name="connsiteX1-135" fmla="*/ 264202 w 918524"/>
                <a:gd name="connsiteY1-136" fmla="*/ 223173 h 923906"/>
                <a:gd name="connsiteX2-137" fmla="*/ 459262 w 918524"/>
                <a:gd name="connsiteY2-138" fmla="*/ 0 h 923906"/>
                <a:gd name="connsiteX3-139" fmla="*/ 654322 w 918524"/>
                <a:gd name="connsiteY3-140" fmla="*/ 223173 h 923906"/>
                <a:gd name="connsiteX4-141" fmla="*/ 916461 w 918524"/>
                <a:gd name="connsiteY4-142" fmla="*/ 349269 h 923906"/>
                <a:gd name="connsiteX5-143" fmla="*/ 774876 w 918524"/>
                <a:gd name="connsiteY5-144" fmla="*/ 613293 h 923906"/>
                <a:gd name="connsiteX6-145" fmla="*/ 741827 w 918524"/>
                <a:gd name="connsiteY6-146" fmla="*/ 914398 h 923906"/>
                <a:gd name="connsiteX7-147" fmla="*/ 459262 w 918524"/>
                <a:gd name="connsiteY7-148" fmla="*/ 854400 h 923906"/>
                <a:gd name="connsiteX8-149" fmla="*/ 176697 w 918524"/>
                <a:gd name="connsiteY8-150" fmla="*/ 914398 h 923906"/>
                <a:gd name="connsiteX9-151" fmla="*/ 143648 w 918524"/>
                <a:gd name="connsiteY9-152" fmla="*/ 613293 h 923906"/>
                <a:gd name="connsiteX10-153" fmla="*/ 2063 w 918524"/>
                <a:gd name="connsiteY10-154" fmla="*/ 349269 h 9239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8" name="组合 77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79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8AFA4C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76CE0C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  <a:gd name="connsiteX0-281" fmla="*/ 0 w 195060"/>
                  <a:gd name="connsiteY0-282" fmla="*/ 223173 h 223173"/>
                  <a:gd name="connsiteX1-283" fmla="*/ 195060 w 195060"/>
                  <a:gd name="connsiteY1-284" fmla="*/ 0 h 2231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467545" y="267494"/>
            <a:ext cx="324036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Bài 4 :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395536" y="787182"/>
            <a:ext cx="47704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a) x – 363 = 975 </a:t>
            </a:r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4211960" y="786607"/>
            <a:ext cx="45005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b) 207 + x = 815</a:t>
            </a:r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755105" y="1224010"/>
            <a:ext cx="40513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           = 975 + 363</a:t>
            </a:r>
          </a:p>
        </p:txBody>
      </p: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755105" y="1692469"/>
            <a:ext cx="39608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           =    1338</a:t>
            </a:r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5453391" y="1159012"/>
            <a:ext cx="3060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x = 815 - 207</a:t>
            </a:r>
          </a:p>
        </p:txBody>
      </p:sp>
      <p:sp>
        <p:nvSpPr>
          <p:cNvPr id="33" name="Text Box 12"/>
          <p:cNvSpPr txBox="1">
            <a:spLocks noChangeArrowheads="1"/>
          </p:cNvSpPr>
          <p:nvPr/>
        </p:nvSpPr>
        <p:spPr bwMode="auto">
          <a:xfrm>
            <a:off x="4932991" y="1569329"/>
            <a:ext cx="31511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x =     608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4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20"/>
                            </p:stCondLst>
                            <p:childTnLst>
                              <p:par>
                                <p:cTn id="2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878018"/>
            <a:ext cx="3456384" cy="259302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267950" y="-39334"/>
            <a:ext cx="4830168" cy="2097724"/>
            <a:chOff x="2267950" y="-39334"/>
            <a:chExt cx="4830168" cy="2097724"/>
          </a:xfrm>
        </p:grpSpPr>
        <p:sp>
          <p:nvSpPr>
            <p:cNvPr id="7" name="任意多边形 6"/>
            <p:cNvSpPr/>
            <p:nvPr/>
          </p:nvSpPr>
          <p:spPr>
            <a:xfrm>
              <a:off x="3513909" y="-39334"/>
              <a:ext cx="2338251" cy="1254180"/>
            </a:xfrm>
            <a:custGeom>
              <a:avLst/>
              <a:gdLst>
                <a:gd name="connsiteX0" fmla="*/ 0 w 2338251"/>
                <a:gd name="connsiteY0" fmla="*/ 1254180 h 1254180"/>
                <a:gd name="connsiteX1" fmla="*/ 1188720 w 2338251"/>
                <a:gd name="connsiteY1" fmla="*/ 145 h 1254180"/>
                <a:gd name="connsiteX2" fmla="*/ 2338251 w 2338251"/>
                <a:gd name="connsiteY2" fmla="*/ 1188865 h 125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251" h="1254180">
                  <a:moveTo>
                    <a:pt x="0" y="1254180"/>
                  </a:moveTo>
                  <a:cubicBezTo>
                    <a:pt x="399506" y="632605"/>
                    <a:pt x="799012" y="11031"/>
                    <a:pt x="1188720" y="145"/>
                  </a:cubicBezTo>
                  <a:cubicBezTo>
                    <a:pt x="1578428" y="-10741"/>
                    <a:pt x="1958339" y="589062"/>
                    <a:pt x="2338251" y="1188865"/>
                  </a:cubicBezTo>
                </a:path>
              </a:pathLst>
            </a:cu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2267950" y="1245860"/>
              <a:ext cx="4830168" cy="812530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  <a:defRPr/>
              </a:pPr>
              <a:r>
                <a:rPr lang="en-US" altLang="zh-CN" sz="3600" kern="0" dirty="0" err="1" smtClean="0">
                  <a:solidFill>
                    <a:schemeClr val="bg1"/>
                  </a:solidFill>
                  <a:latin typeface="华康方圆体W7(P)" pitchFamily="82" charset="-122"/>
                  <a:ea typeface="华康方圆体W7(P)" pitchFamily="82" charset="-122"/>
                </a:rPr>
                <a:t>Chúc</a:t>
              </a:r>
              <a:r>
                <a:rPr lang="en-US" altLang="zh-CN" sz="3600" kern="0" dirty="0" smtClean="0">
                  <a:solidFill>
                    <a:schemeClr val="bg1"/>
                  </a:solidFill>
                  <a:latin typeface="华康方圆体W7(P)" pitchFamily="82" charset="-122"/>
                  <a:ea typeface="华康方圆体W7(P)" pitchFamily="82" charset="-122"/>
                </a:rPr>
                <a:t> </a:t>
              </a:r>
              <a:r>
                <a:rPr lang="en-US" altLang="zh-CN" sz="3600" kern="0" dirty="0" err="1" smtClean="0">
                  <a:solidFill>
                    <a:schemeClr val="bg1"/>
                  </a:solidFill>
                  <a:latin typeface="华康方圆体W7(P)" pitchFamily="82" charset="-122"/>
                  <a:ea typeface="华康方圆体W7(P)" pitchFamily="82" charset="-122"/>
                </a:rPr>
                <a:t>các</a:t>
              </a:r>
              <a:r>
                <a:rPr lang="en-US" altLang="zh-CN" sz="3600" kern="0" dirty="0" smtClean="0">
                  <a:solidFill>
                    <a:schemeClr val="bg1"/>
                  </a:solidFill>
                  <a:latin typeface="华康方圆体W7(P)" pitchFamily="82" charset="-122"/>
                  <a:ea typeface="华康方圆体W7(P)" pitchFamily="82" charset="-122"/>
                </a:rPr>
                <a:t> con </a:t>
              </a:r>
              <a:r>
                <a:rPr lang="en-US" altLang="zh-CN" sz="3600" kern="0" dirty="0" err="1" smtClean="0">
                  <a:solidFill>
                    <a:schemeClr val="bg1"/>
                  </a:solidFill>
                  <a:latin typeface="华康方圆体W7(P)" pitchFamily="82" charset="-122"/>
                  <a:ea typeface="华康方圆体W7(P)" pitchFamily="82" charset="-122"/>
                </a:rPr>
                <a:t>học</a:t>
              </a:r>
              <a:r>
                <a:rPr lang="en-US" altLang="zh-CN" sz="3600" kern="0" dirty="0" smtClean="0">
                  <a:solidFill>
                    <a:schemeClr val="bg1"/>
                  </a:solidFill>
                  <a:latin typeface="华康方圆体W7(P)" pitchFamily="82" charset="-122"/>
                  <a:ea typeface="华康方圆体W7(P)" pitchFamily="82" charset="-122"/>
                </a:rPr>
                <a:t> </a:t>
              </a:r>
              <a:r>
                <a:rPr lang="en-US" altLang="zh-CN" sz="3600" kern="0" dirty="0" err="1" smtClean="0">
                  <a:solidFill>
                    <a:schemeClr val="bg1"/>
                  </a:solidFill>
                  <a:latin typeface="华康方圆体W7(P)" pitchFamily="82" charset="-122"/>
                  <a:ea typeface="华康方圆体W7(P)" pitchFamily="82" charset="-122"/>
                </a:rPr>
                <a:t>tốt</a:t>
              </a:r>
              <a:endParaRPr lang="zh-CN" altLang="en-US" sz="3600" kern="0" dirty="0">
                <a:solidFill>
                  <a:schemeClr val="bg1"/>
                </a:solidFill>
                <a:latin typeface="华康方圆体W7(P)" pitchFamily="82" charset="-122"/>
                <a:ea typeface="华康方圆体W7(P)" pitchFamily="82" charset="-122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3419872" y="1112854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5783349" y="1106846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784" y="2859782"/>
            <a:ext cx="3456384" cy="259302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842937"/>
            <a:ext cx="3456384" cy="25930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7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900" decel="100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7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900" decel="100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37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900" decel="100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7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900" decel="100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7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900" decel="100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37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900" decel="100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8760" y="-2377452"/>
            <a:ext cx="12889432" cy="817021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7654"/>
            <a:ext cx="9144000" cy="26193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71" b="24053"/>
          <a:stretch>
            <a:fillRect/>
          </a:stretch>
        </p:blipFill>
        <p:spPr>
          <a:xfrm flipH="1">
            <a:off x="-11956" y="3723878"/>
            <a:ext cx="9144000" cy="18144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27584" y="1491630"/>
            <a:ext cx="7272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Segoe Script" panose="030B0504020000000003" pitchFamily="66" charset="0"/>
              </a:rPr>
              <a:t>KHỞI ĐỘNG</a:t>
            </a:r>
            <a:endParaRPr lang="en-US" sz="8000" dirty="0">
              <a:latin typeface="Segoe Script" panose="030B0504020000000003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13382" y="965344"/>
            <a:ext cx="5050358" cy="13157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685800"/>
            <a:r>
              <a:rPr lang="en-US" sz="405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/>
              </a:rPr>
              <a:t>GIẢI CỨU NHỮNG CHÚ CHIM</a:t>
            </a:r>
            <a:endParaRPr lang="en-US" sz="4050" b="1" dirty="0">
              <a:ln w="10160">
                <a:solidFill>
                  <a:srgbClr val="4472C4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libri" panose="020F05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252" y="1268730"/>
            <a:ext cx="1671638" cy="16716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97429" y="1537571"/>
            <a:ext cx="1165859" cy="957683"/>
          </a:xfrm>
          <a:prstGeom prst="rect">
            <a:avLst/>
          </a:prstGeom>
        </p:spPr>
      </p:pic>
      <p:pic>
        <p:nvPicPr>
          <p:cNvPr id="9" name="Picture 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330" y="2016413"/>
            <a:ext cx="3210402" cy="3398179"/>
          </a:xfrm>
          <a:prstGeom prst="rect">
            <a:avLst/>
          </a:prstGeom>
        </p:spPr>
      </p:pic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3648284" y="3014016"/>
            <a:ext cx="1194494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/>
            <a:r>
              <a:rPr lang="en-US" sz="4050" b="1" spc="38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Calibri" panose="020F0502020204030204"/>
              </a:rPr>
              <a:t>PLAY</a:t>
            </a:r>
            <a:endParaRPr lang="en-US" sz="4050" b="1" spc="38" dirty="0">
              <a:ln w="9525" cmpd="sng">
                <a:solidFill>
                  <a:srgbClr val="5B9BD5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rgbClr val="5B9BD5">
                    <a:alpha val="40000"/>
                  </a:srgbClr>
                </a:glow>
              </a:effectLst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1531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3136" y="2330995"/>
            <a:ext cx="593525" cy="67901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326" y="2231282"/>
            <a:ext cx="956309" cy="5980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984" y="1101859"/>
            <a:ext cx="773349" cy="7733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2302" y="754765"/>
            <a:ext cx="626342" cy="45415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81207" y="487895"/>
            <a:ext cx="590834" cy="6160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693" y="878439"/>
            <a:ext cx="573818" cy="6609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03" y="1985858"/>
            <a:ext cx="973992" cy="15315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67" y="99095"/>
            <a:ext cx="973992" cy="15315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043" y="1764533"/>
            <a:ext cx="1240592" cy="15315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015" y="460414"/>
            <a:ext cx="973992" cy="15315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595" y="212098"/>
            <a:ext cx="1072475" cy="10141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065" y="751644"/>
            <a:ext cx="973992" cy="15315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903" y="-33004"/>
            <a:ext cx="973992" cy="15315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229" y="0"/>
            <a:ext cx="1286731" cy="1278153"/>
          </a:xfrm>
          <a:prstGeom prst="rect">
            <a:avLst/>
          </a:prstGeom>
        </p:spPr>
      </p:pic>
      <p:sp>
        <p:nvSpPr>
          <p:cNvPr id="18" name="Oval 17">
            <a:hlinkClick r:id="rId14" action="ppaction://hlinksldjump"/>
          </p:cNvPr>
          <p:cNvSpPr/>
          <p:nvPr/>
        </p:nvSpPr>
        <p:spPr>
          <a:xfrm>
            <a:off x="956278" y="1630680"/>
            <a:ext cx="313718" cy="33950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Oval 18">
            <a:hlinkClick r:id="rId15" action="ppaction://hlinksldjump"/>
          </p:cNvPr>
          <p:cNvSpPr/>
          <p:nvPr/>
        </p:nvSpPr>
        <p:spPr>
          <a:xfrm>
            <a:off x="2614742" y="2030393"/>
            <a:ext cx="313718" cy="30668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Oval 19">
            <a:hlinkClick r:id="rId16" action="ppaction://hlinksldjump"/>
          </p:cNvPr>
          <p:cNvSpPr/>
          <p:nvPr/>
        </p:nvSpPr>
        <p:spPr>
          <a:xfrm>
            <a:off x="4459564" y="1588347"/>
            <a:ext cx="357492" cy="35237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Oval 20">
            <a:hlinkClick r:id="rId17" action="ppaction://hlinksldjump"/>
          </p:cNvPr>
          <p:cNvSpPr/>
          <p:nvPr/>
        </p:nvSpPr>
        <p:spPr>
          <a:xfrm>
            <a:off x="6121561" y="2295727"/>
            <a:ext cx="350196" cy="38302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Oval 21">
            <a:hlinkClick r:id="" action="ppaction://noaction"/>
          </p:cNvPr>
          <p:cNvSpPr/>
          <p:nvPr/>
        </p:nvSpPr>
        <p:spPr>
          <a:xfrm>
            <a:off x="1269996" y="3499282"/>
            <a:ext cx="318964" cy="352795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Oval 22">
            <a:hlinkClick r:id="rId18" action="ppaction://hlinksldjump"/>
          </p:cNvPr>
          <p:cNvSpPr/>
          <p:nvPr/>
        </p:nvSpPr>
        <p:spPr>
          <a:xfrm>
            <a:off x="7393908" y="3329830"/>
            <a:ext cx="339818" cy="35019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386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037 L 0.12188 0.14607 L 0.16289 0.29583 L 0.24089 0.35162 L 0.34154 0.33287 L 0.4099 0.31945 L 0.49284 0.31273 L 0.50352 0.27732 L 0.52487 -0.05579 L 0.93203 -0.06574 " pathEditMode="relative" rAng="0" ptsTypes="AAAAAAAAAA">
                                      <p:cBhvr>
                                        <p:cTn id="1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602" y="1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0.08178 0.17593 L 0.15456 0.3507 L 0.23256 0.44885 L 0.33464 0.48056 L 0.53282 0.47385 L 0.66524 0.47871 L 0.71993 0.43704 L 0.74128 0.44051 " pathEditMode="relative" rAng="0" ptsTypes="AAAAAAAAA">
                                      <p:cBhvr>
                                        <p:cTn id="2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57" y="2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0.08502 -0.01528 L 0.37656 -0.06991 L 0.52539 -0.06088 " pathEditMode="relative" rAng="0" ptsTypes="AAAA">
                                      <p:cBhvr>
                                        <p:cTn id="3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63" y="-3495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-0.0957 0.16134 L -0.25963 0.21227 L -0.32552 0.20695 L -0.39622 0.32801 L -0.40508 0.34051 L -0.5293 0.4581 C -0.53255 0.46227 -0.53555 0.4669 -0.53919 0.47037 C -0.54349 0.47431 -0.55299 0.48102 -0.55299 0.48125 L -0.62864 0.56181 L -0.63737 0.57222 L -0.73164 0.60232 " pathEditMode="relative" rAng="0" ptsTypes="AAAAAAAAAAAA"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89" y="3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7.40741E-7 L -0.09714 0.1088 L -0.19596 0.13727 L -0.29414 0.12546 L -0.49635 0.1507 L -0.62096 0.28634 L -0.79128 0.42732 L -0.84557 0.22616 L -0.88698 0.04838 L -0.91576 0.05671 " pathEditMode="relative" rAng="0" ptsTypes="AAAAAAAAAA">
                                      <p:cBhvr>
                                        <p:cTn id="6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794" y="2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232 L 0.09635 0.00047 L 0.22057 -0.01643 L 0.29114 -0.07916 L 0.39765 -0.10301 C 0.40703 -0.10648 0.40442 -0.10277 0.40755 -0.1081 L 0.4582 -0.14004 L 0.47916 -0.05532 C 0.4845 -0.03912 0.48255 -0.04537 0.48502 -0.0368 L 0.5 0.00394 C 0.50638 0.01644 0.50377 0.01227 0.50703 0.01736 L 0.51888 0.0294 C 0.52226 0.03056 0.52552 0.03148 0.52877 0.03264 C 0.52994 0.03334 0.53073 0.03426 0.5319 0.03449 C 0.53659 0.03635 0.53606 0.03635 0.5388 0.03635 L 0.56172 0.04283 L 0.5707 0.04283 L 0.60338 0.06181 L 0.6164 0.1125 C 0.61849 0.12848 0.61836 0.12246 0.61836 0.12963 L 0.63125 0.1669 L 0.66015 0.21111 C 0.66237 0.21482 0.66458 0.21945 0.66705 0.22292 C 0.66888 0.22547 0.67304 0.22963 0.67304 0.22986 L 0.69388 0.24676 C 0.69687 0.24838 0.69974 0.25047 0.70286 0.25162 C 0.70547 0.25278 0.7082 0.25232 0.7108 0.25348 C 0.71224 0.25394 0.71484 0.25672 0.71484 0.25695 L 0.87799 0.28588 " pathEditMode="relative" rAng="0" ptsTypes="AAAAAAAAAAAAAAAAAAAAAAAAAAAAA">
                                      <p:cBhvr>
                                        <p:cTn id="7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893" y="706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115378" y="2350604"/>
            <a:ext cx="685800" cy="5143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Oval 8"/>
          <p:cNvSpPr/>
          <p:nvPr/>
        </p:nvSpPr>
        <p:spPr>
          <a:xfrm>
            <a:off x="2115378" y="3722204"/>
            <a:ext cx="685800" cy="5143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115378" y="3009072"/>
            <a:ext cx="685800" cy="5143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115378" y="4408004"/>
            <a:ext cx="685800" cy="5143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29679" y="2407754"/>
            <a:ext cx="3784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21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29678" y="4465154"/>
            <a:ext cx="457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en-US" sz="21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29678" y="3779354"/>
            <a:ext cx="457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21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29678" y="3036404"/>
            <a:ext cx="457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21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1" descr="tic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1944" y="2210147"/>
            <a:ext cx="723900" cy="542925"/>
          </a:xfrm>
          <a:prstGeom prst="rect">
            <a:avLst/>
          </a:prstGeom>
        </p:spPr>
      </p:pic>
      <p:pic>
        <p:nvPicPr>
          <p:cNvPr id="23" name="Picture 22" descr="sa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51361" y="2993545"/>
            <a:ext cx="533400" cy="400050"/>
          </a:xfrm>
          <a:prstGeom prst="rect">
            <a:avLst/>
          </a:prstGeom>
        </p:spPr>
      </p:pic>
      <p:pic>
        <p:nvPicPr>
          <p:cNvPr id="24" name="Picture 23" descr="sa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98044" y="3703329"/>
            <a:ext cx="533400" cy="400050"/>
          </a:xfrm>
          <a:prstGeom prst="rect">
            <a:avLst/>
          </a:prstGeom>
        </p:spPr>
      </p:pic>
      <p:pic>
        <p:nvPicPr>
          <p:cNvPr id="25" name="Picture 24" descr="sa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59944" y="4320739"/>
            <a:ext cx="533400" cy="400050"/>
          </a:xfrm>
          <a:prstGeom prst="rect">
            <a:avLst/>
          </a:prstGeom>
        </p:spPr>
      </p:pic>
      <p:sp>
        <p:nvSpPr>
          <p:cNvPr id="26" name="AẪ">
            <a:extLst>
              <a:ext uri="{FF2B5EF4-FFF2-40B4-BE49-F238E27FC236}">
                <a16:creationId xmlns:a16="http://schemas.microsoft.com/office/drawing/2014/main" id="{B03B1389-6DD2-45DC-BD7E-44A607F79762}"/>
              </a:ext>
            </a:extLst>
          </p:cNvPr>
          <p:cNvSpPr/>
          <p:nvPr/>
        </p:nvSpPr>
        <p:spPr>
          <a:xfrm flipV="1">
            <a:off x="3051615" y="2381755"/>
            <a:ext cx="2799300" cy="530320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2100" dirty="0">
              <a:solidFill>
                <a:prstClr val="white"/>
              </a:solidFill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BSÃA">
            <a:extLst>
              <a:ext uri="{FF2B5EF4-FFF2-40B4-BE49-F238E27FC236}">
                <a16:creationId xmlns:a16="http://schemas.microsoft.com/office/drawing/2014/main" id="{D63B2B3B-0118-4C5E-821E-EC41F45CFE28}"/>
              </a:ext>
            </a:extLst>
          </p:cNvPr>
          <p:cNvSpPr/>
          <p:nvPr/>
        </p:nvSpPr>
        <p:spPr>
          <a:xfrm flipV="1">
            <a:off x="3084444" y="2978964"/>
            <a:ext cx="2799300" cy="530320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2100" dirty="0">
              <a:solidFill>
                <a:prstClr val="white"/>
              </a:solidFill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CÂSXAS">
            <a:extLst>
              <a:ext uri="{FF2B5EF4-FFF2-40B4-BE49-F238E27FC236}">
                <a16:creationId xmlns:a16="http://schemas.microsoft.com/office/drawing/2014/main" id="{98DCA23C-E507-4F14-8C1E-CC9B347B4FFE}"/>
              </a:ext>
            </a:extLst>
          </p:cNvPr>
          <p:cNvSpPr/>
          <p:nvPr/>
        </p:nvSpPr>
        <p:spPr>
          <a:xfrm flipV="1">
            <a:off x="3160644" y="3634755"/>
            <a:ext cx="2799300" cy="530320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2100" dirty="0">
              <a:solidFill>
                <a:prstClr val="white"/>
              </a:solidFill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87148" y="2464904"/>
            <a:ext cx="3276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69 378</a:t>
            </a:r>
            <a:endParaRPr lang="en-US" sz="2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10497" y="3093232"/>
            <a:ext cx="3276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69 386</a:t>
            </a:r>
            <a:endParaRPr lang="en-US" sz="2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89244" y="3738738"/>
            <a:ext cx="3276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69 385</a:t>
            </a:r>
            <a:endParaRPr lang="en-US" sz="2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DSSXSAX">
            <a:extLst>
              <a:ext uri="{FF2B5EF4-FFF2-40B4-BE49-F238E27FC236}">
                <a16:creationId xmlns:a16="http://schemas.microsoft.com/office/drawing/2014/main" id="{D6BFE8B9-21A3-4DF6-8F12-FF5C83427736}"/>
              </a:ext>
            </a:extLst>
          </p:cNvPr>
          <p:cNvSpPr/>
          <p:nvPr/>
        </p:nvSpPr>
        <p:spPr>
          <a:xfrm flipV="1">
            <a:off x="3187148" y="4313861"/>
            <a:ext cx="2799300" cy="530320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2100" dirty="0">
              <a:solidFill>
                <a:prstClr val="white"/>
              </a:solidFill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67777" y="4379261"/>
            <a:ext cx="3276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69 366</a:t>
            </a:r>
            <a:endParaRPr lang="en-US" sz="2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FA386F93-8A3F-446B-8BB8-7301BA9501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22" y="0"/>
            <a:ext cx="9241928" cy="1005214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958761" y="274296"/>
            <a:ext cx="70774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: </a:t>
            </a:r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48 352 + 21 026  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….?</a:t>
            </a:r>
          </a:p>
        </p:txBody>
      </p:sp>
      <p:pic>
        <p:nvPicPr>
          <p:cNvPr id="27" name="Picture 26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442" y="4703750"/>
            <a:ext cx="400050" cy="400050"/>
          </a:xfrm>
          <a:prstGeom prst="rect">
            <a:avLst/>
          </a:prstGeom>
        </p:spPr>
      </p:pic>
      <p:pic>
        <p:nvPicPr>
          <p:cNvPr id="36" name="TimeProcess_Back">
            <a:extLst>
              <a:ext uri="{FF2B5EF4-FFF2-40B4-BE49-F238E27FC236}">
                <a16:creationId xmlns:a16="http://schemas.microsoft.com/office/drawing/2014/main" id="{26E3FAD6-0B3E-482F-9299-454F3B924A9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141" y="2019497"/>
            <a:ext cx="3296722" cy="161348"/>
          </a:xfrm>
          <a:prstGeom prst="rect">
            <a:avLst/>
          </a:prstGeom>
        </p:spPr>
      </p:pic>
      <p:pic>
        <p:nvPicPr>
          <p:cNvPr id="39" name="TIME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36" y="1556966"/>
            <a:ext cx="277238" cy="274320"/>
          </a:xfrm>
          <a:prstGeom prst="rect">
            <a:avLst/>
          </a:prstGeom>
        </p:spPr>
      </p:pic>
      <p:sp>
        <p:nvSpPr>
          <p:cNvPr id="40" name="TimeProcess">
            <a:extLst>
              <a:ext uri="{FF2B5EF4-FFF2-40B4-BE49-F238E27FC236}">
                <a16:creationId xmlns:a16="http://schemas.microsoft.com/office/drawing/2014/main" id="{798B5C58-B643-4270-BB6D-80FC3B1DEE56}"/>
              </a:ext>
            </a:extLst>
          </p:cNvPr>
          <p:cNvSpPr/>
          <p:nvPr/>
        </p:nvSpPr>
        <p:spPr>
          <a:xfrm>
            <a:off x="2854022" y="2020995"/>
            <a:ext cx="3291840" cy="13716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FF00"/>
            </a:solidFill>
          </a:ln>
          <a:effectLst>
            <a:outerShdw blurRad="152400" sx="103000" sy="103000" algn="ctr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4805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108447" y="4378187"/>
            <a:ext cx="685800" cy="5143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Oval 8"/>
          <p:cNvSpPr/>
          <p:nvPr/>
        </p:nvSpPr>
        <p:spPr>
          <a:xfrm>
            <a:off x="2108447" y="3722204"/>
            <a:ext cx="685800" cy="5143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108447" y="3009072"/>
            <a:ext cx="685800" cy="5143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108447" y="2331458"/>
            <a:ext cx="685800" cy="5143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22747" y="4435336"/>
            <a:ext cx="457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1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en-US" sz="21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22747" y="2406784"/>
            <a:ext cx="457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1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21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22747" y="3779354"/>
            <a:ext cx="457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21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22747" y="3036404"/>
            <a:ext cx="457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21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1" descr="tic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67311" y="4223729"/>
            <a:ext cx="723900" cy="542925"/>
          </a:xfrm>
          <a:prstGeom prst="rect">
            <a:avLst/>
          </a:prstGeom>
        </p:spPr>
      </p:pic>
      <p:pic>
        <p:nvPicPr>
          <p:cNvPr id="23" name="Picture 22" descr="sa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51361" y="2993545"/>
            <a:ext cx="533400" cy="400050"/>
          </a:xfrm>
          <a:prstGeom prst="rect">
            <a:avLst/>
          </a:prstGeom>
        </p:spPr>
      </p:pic>
      <p:pic>
        <p:nvPicPr>
          <p:cNvPr id="24" name="Picture 23" descr="sa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98044" y="3703329"/>
            <a:ext cx="533400" cy="400050"/>
          </a:xfrm>
          <a:prstGeom prst="rect">
            <a:avLst/>
          </a:prstGeom>
        </p:spPr>
      </p:pic>
      <p:pic>
        <p:nvPicPr>
          <p:cNvPr id="25" name="Picture 24" descr="sa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81411" y="2368358"/>
            <a:ext cx="533400" cy="400050"/>
          </a:xfrm>
          <a:prstGeom prst="rect">
            <a:avLst/>
          </a:prstGeom>
        </p:spPr>
      </p:pic>
      <p:sp>
        <p:nvSpPr>
          <p:cNvPr id="26" name="AẪ">
            <a:extLst>
              <a:ext uri="{FF2B5EF4-FFF2-40B4-BE49-F238E27FC236}">
                <a16:creationId xmlns:a16="http://schemas.microsoft.com/office/drawing/2014/main" id="{B03B1389-6DD2-45DC-BD7E-44A607F79762}"/>
              </a:ext>
            </a:extLst>
          </p:cNvPr>
          <p:cNvSpPr/>
          <p:nvPr/>
        </p:nvSpPr>
        <p:spPr>
          <a:xfrm flipV="1">
            <a:off x="3253711" y="4321941"/>
            <a:ext cx="2799300" cy="530320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2100" dirty="0">
              <a:solidFill>
                <a:prstClr val="white"/>
              </a:solidFill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BSÃA">
            <a:extLst>
              <a:ext uri="{FF2B5EF4-FFF2-40B4-BE49-F238E27FC236}">
                <a16:creationId xmlns:a16="http://schemas.microsoft.com/office/drawing/2014/main" id="{D63B2B3B-0118-4C5E-821E-EC41F45CFE28}"/>
              </a:ext>
            </a:extLst>
          </p:cNvPr>
          <p:cNvSpPr/>
          <p:nvPr/>
        </p:nvSpPr>
        <p:spPr>
          <a:xfrm flipV="1">
            <a:off x="3084444" y="2978964"/>
            <a:ext cx="2799300" cy="530320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2100" dirty="0">
              <a:solidFill>
                <a:prstClr val="white"/>
              </a:solidFill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CÂSXAS">
            <a:extLst>
              <a:ext uri="{FF2B5EF4-FFF2-40B4-BE49-F238E27FC236}">
                <a16:creationId xmlns:a16="http://schemas.microsoft.com/office/drawing/2014/main" id="{98DCA23C-E507-4F14-8C1E-CC9B347B4FFE}"/>
              </a:ext>
            </a:extLst>
          </p:cNvPr>
          <p:cNvSpPr/>
          <p:nvPr/>
        </p:nvSpPr>
        <p:spPr>
          <a:xfrm flipV="1">
            <a:off x="3160644" y="3634755"/>
            <a:ext cx="2799300" cy="530320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2100" dirty="0">
              <a:solidFill>
                <a:prstClr val="white"/>
              </a:solidFill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9244" y="4405090"/>
            <a:ext cx="3276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6987</a:t>
            </a:r>
            <a:endParaRPr lang="en-US" sz="2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10497" y="3093232"/>
            <a:ext cx="3276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6988</a:t>
            </a:r>
            <a:endParaRPr lang="en-US" sz="2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89244" y="3738738"/>
            <a:ext cx="3276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6887</a:t>
            </a:r>
            <a:endParaRPr lang="en-US" sz="2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DSSXSAX">
            <a:extLst>
              <a:ext uri="{FF2B5EF4-FFF2-40B4-BE49-F238E27FC236}">
                <a16:creationId xmlns:a16="http://schemas.microsoft.com/office/drawing/2014/main" id="{D6BFE8B9-21A3-4DF6-8F12-FF5C83427736}"/>
              </a:ext>
            </a:extLst>
          </p:cNvPr>
          <p:cNvSpPr/>
          <p:nvPr/>
        </p:nvSpPr>
        <p:spPr>
          <a:xfrm flipV="1">
            <a:off x="3008615" y="2361480"/>
            <a:ext cx="2799300" cy="530320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2100" dirty="0">
              <a:solidFill>
                <a:prstClr val="white"/>
              </a:solidFill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89244" y="2426881"/>
            <a:ext cx="3276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6687</a:t>
            </a:r>
            <a:endParaRPr lang="en-US" sz="2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FA386F93-8A3F-446B-8BB8-7301BA9501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22" y="0"/>
            <a:ext cx="9241928" cy="1005214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958761" y="274296"/>
            <a:ext cx="7077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4 682 + 2 305 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=….?</a:t>
            </a:r>
          </a:p>
        </p:txBody>
      </p:sp>
      <p:pic>
        <p:nvPicPr>
          <p:cNvPr id="29" name="TimeProcess_Back">
            <a:extLst>
              <a:ext uri="{FF2B5EF4-FFF2-40B4-BE49-F238E27FC236}">
                <a16:creationId xmlns:a16="http://schemas.microsoft.com/office/drawing/2014/main" id="{26E3FAD6-0B3E-482F-9299-454F3B924A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141" y="2019497"/>
            <a:ext cx="3296722" cy="161348"/>
          </a:xfrm>
          <a:prstGeom prst="rect">
            <a:avLst/>
          </a:prstGeom>
        </p:spPr>
      </p:pic>
      <p:pic>
        <p:nvPicPr>
          <p:cNvPr id="31" name="TIME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36" y="1556966"/>
            <a:ext cx="277238" cy="274320"/>
          </a:xfrm>
          <a:prstGeom prst="rect">
            <a:avLst/>
          </a:prstGeom>
        </p:spPr>
      </p:pic>
      <p:sp>
        <p:nvSpPr>
          <p:cNvPr id="32" name="TimeProcess">
            <a:extLst>
              <a:ext uri="{FF2B5EF4-FFF2-40B4-BE49-F238E27FC236}">
                <a16:creationId xmlns:a16="http://schemas.microsoft.com/office/drawing/2014/main" id="{798B5C58-B643-4270-BB6D-80FC3B1DEE56}"/>
              </a:ext>
            </a:extLst>
          </p:cNvPr>
          <p:cNvSpPr/>
          <p:nvPr/>
        </p:nvSpPr>
        <p:spPr>
          <a:xfrm>
            <a:off x="2854022" y="2020995"/>
            <a:ext cx="3291840" cy="13716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FF00"/>
            </a:solidFill>
          </a:ln>
          <a:effectLst>
            <a:outerShdw blurRad="152400" sx="103000" sy="103000" algn="ctr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3" name="Picture 3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442" y="4703750"/>
            <a:ext cx="40005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72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105192" y="3048668"/>
            <a:ext cx="685800" cy="5143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Oval 8"/>
          <p:cNvSpPr/>
          <p:nvPr/>
        </p:nvSpPr>
        <p:spPr>
          <a:xfrm>
            <a:off x="2105192" y="3722204"/>
            <a:ext cx="685800" cy="5143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105192" y="2379729"/>
            <a:ext cx="685800" cy="5143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105192" y="4408004"/>
            <a:ext cx="685800" cy="5143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05192" y="3105817"/>
            <a:ext cx="457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1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21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05192" y="4465154"/>
            <a:ext cx="457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en-US" sz="21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05192" y="3779354"/>
            <a:ext cx="457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21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05192" y="2407061"/>
            <a:ext cx="457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1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21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1" descr="tic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24920" y="3006227"/>
            <a:ext cx="723900" cy="542925"/>
          </a:xfrm>
          <a:prstGeom prst="rect">
            <a:avLst/>
          </a:prstGeom>
        </p:spPr>
      </p:pic>
      <p:pic>
        <p:nvPicPr>
          <p:cNvPr id="23" name="Picture 22" descr="sa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98400" y="2347442"/>
            <a:ext cx="533400" cy="400050"/>
          </a:xfrm>
          <a:prstGeom prst="rect">
            <a:avLst/>
          </a:prstGeom>
        </p:spPr>
      </p:pic>
      <p:pic>
        <p:nvPicPr>
          <p:cNvPr id="24" name="Picture 23" descr="sa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20170" y="3749261"/>
            <a:ext cx="533400" cy="400050"/>
          </a:xfrm>
          <a:prstGeom prst="rect">
            <a:avLst/>
          </a:prstGeom>
        </p:spPr>
      </p:pic>
      <p:pic>
        <p:nvPicPr>
          <p:cNvPr id="25" name="Picture 24" descr="sa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87926" y="4378995"/>
            <a:ext cx="533400" cy="400050"/>
          </a:xfrm>
          <a:prstGeom prst="rect">
            <a:avLst/>
          </a:prstGeom>
        </p:spPr>
      </p:pic>
      <p:sp>
        <p:nvSpPr>
          <p:cNvPr id="26" name="AẪ">
            <a:extLst>
              <a:ext uri="{FF2B5EF4-FFF2-40B4-BE49-F238E27FC236}">
                <a16:creationId xmlns:a16="http://schemas.microsoft.com/office/drawing/2014/main" id="{B03B1389-6DD2-45DC-BD7E-44A607F79762}"/>
              </a:ext>
            </a:extLst>
          </p:cNvPr>
          <p:cNvSpPr/>
          <p:nvPr/>
        </p:nvSpPr>
        <p:spPr>
          <a:xfrm flipV="1">
            <a:off x="3041429" y="3079818"/>
            <a:ext cx="2799300" cy="530320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2100" dirty="0">
              <a:solidFill>
                <a:prstClr val="white"/>
              </a:solidFill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BSÃA">
            <a:extLst>
              <a:ext uri="{FF2B5EF4-FFF2-40B4-BE49-F238E27FC236}">
                <a16:creationId xmlns:a16="http://schemas.microsoft.com/office/drawing/2014/main" id="{D63B2B3B-0118-4C5E-821E-EC41F45CFE28}"/>
              </a:ext>
            </a:extLst>
          </p:cNvPr>
          <p:cNvSpPr/>
          <p:nvPr/>
        </p:nvSpPr>
        <p:spPr>
          <a:xfrm flipV="1">
            <a:off x="2962448" y="2347443"/>
            <a:ext cx="2799300" cy="530320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2100" dirty="0">
              <a:solidFill>
                <a:prstClr val="white"/>
              </a:solidFill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CÂSXAS">
            <a:extLst>
              <a:ext uri="{FF2B5EF4-FFF2-40B4-BE49-F238E27FC236}">
                <a16:creationId xmlns:a16="http://schemas.microsoft.com/office/drawing/2014/main" id="{98DCA23C-E507-4F14-8C1E-CC9B347B4FFE}"/>
              </a:ext>
            </a:extLst>
          </p:cNvPr>
          <p:cNvSpPr/>
          <p:nvPr/>
        </p:nvSpPr>
        <p:spPr>
          <a:xfrm flipV="1">
            <a:off x="3141875" y="3733665"/>
            <a:ext cx="2799300" cy="530320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2100" dirty="0">
              <a:solidFill>
                <a:prstClr val="white"/>
              </a:solidFill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TimeProcess_Back">
            <a:extLst>
              <a:ext uri="{FF2B5EF4-FFF2-40B4-BE49-F238E27FC236}">
                <a16:creationId xmlns:a16="http://schemas.microsoft.com/office/drawing/2014/main" id="{26E3FAD6-0B3E-482F-9299-454F3B924A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9322"/>
            <a:ext cx="3296722" cy="16134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988500" y="3205704"/>
            <a:ext cx="3276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9492</a:t>
            </a:r>
            <a:endParaRPr lang="en-US" sz="2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88500" y="2461711"/>
            <a:ext cx="3276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981</a:t>
            </a:r>
            <a:endParaRPr lang="en-US" sz="2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17442" y="3784579"/>
            <a:ext cx="3276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9491</a:t>
            </a:r>
            <a:endParaRPr lang="en-US" sz="2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DSSXSAX">
            <a:extLst>
              <a:ext uri="{FF2B5EF4-FFF2-40B4-BE49-F238E27FC236}">
                <a16:creationId xmlns:a16="http://schemas.microsoft.com/office/drawing/2014/main" id="{D6BFE8B9-21A3-4DF6-8F12-FF5C83427736}"/>
              </a:ext>
            </a:extLst>
          </p:cNvPr>
          <p:cNvSpPr/>
          <p:nvPr/>
        </p:nvSpPr>
        <p:spPr>
          <a:xfrm flipV="1">
            <a:off x="3187148" y="4313861"/>
            <a:ext cx="2799300" cy="530320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2100" dirty="0">
              <a:solidFill>
                <a:prstClr val="white"/>
              </a:solidFill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96722" y="4409704"/>
            <a:ext cx="3276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9294</a:t>
            </a:r>
            <a:endParaRPr lang="en-US" sz="2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FA386F93-8A3F-446B-8BB8-7301BA9501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22" y="0"/>
            <a:ext cx="9241928" cy="1005214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856057" y="244588"/>
            <a:ext cx="7077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: 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2968 + 6524 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=….?</a:t>
            </a:r>
          </a:p>
        </p:txBody>
      </p:sp>
      <p:pic>
        <p:nvPicPr>
          <p:cNvPr id="29" name="TimeProcess_Back">
            <a:extLst>
              <a:ext uri="{FF2B5EF4-FFF2-40B4-BE49-F238E27FC236}">
                <a16:creationId xmlns:a16="http://schemas.microsoft.com/office/drawing/2014/main" id="{26E3FAD6-0B3E-482F-9299-454F3B924A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141" y="2019497"/>
            <a:ext cx="3296722" cy="161348"/>
          </a:xfrm>
          <a:prstGeom prst="rect">
            <a:avLst/>
          </a:prstGeom>
        </p:spPr>
      </p:pic>
      <p:pic>
        <p:nvPicPr>
          <p:cNvPr id="31" name="TIME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36" y="1556966"/>
            <a:ext cx="277238" cy="274320"/>
          </a:xfrm>
          <a:prstGeom prst="rect">
            <a:avLst/>
          </a:prstGeom>
        </p:spPr>
      </p:pic>
      <p:sp>
        <p:nvSpPr>
          <p:cNvPr id="32" name="TimeProcess">
            <a:extLst>
              <a:ext uri="{FF2B5EF4-FFF2-40B4-BE49-F238E27FC236}">
                <a16:creationId xmlns:a16="http://schemas.microsoft.com/office/drawing/2014/main" id="{798B5C58-B643-4270-BB6D-80FC3B1DEE56}"/>
              </a:ext>
            </a:extLst>
          </p:cNvPr>
          <p:cNvSpPr/>
          <p:nvPr/>
        </p:nvSpPr>
        <p:spPr>
          <a:xfrm>
            <a:off x="2854022" y="2020995"/>
            <a:ext cx="3291840" cy="13716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FF00"/>
            </a:solidFill>
          </a:ln>
          <a:effectLst>
            <a:outerShdw blurRad="152400" sx="103000" sy="103000" algn="ctr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3" name="Picture 3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442" y="4703750"/>
            <a:ext cx="40005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42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71600" y="339502"/>
            <a:ext cx="6715125" cy="1173163"/>
          </a:xfrm>
          <a:prstGeom prst="rect">
            <a:avLst/>
          </a:prstGeom>
        </p:spPr>
        <p:txBody>
          <a:bodyPr lIns="81010" tIns="40505" rIns="81010" bIns="40505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spcAft>
                <a:spcPct val="0"/>
              </a:spcAft>
              <a:defRPr/>
            </a:pPr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187624" y="1635646"/>
            <a:ext cx="6715125" cy="1173163"/>
          </a:xfrm>
          <a:prstGeom prst="rect">
            <a:avLst/>
          </a:prstGeom>
        </p:spPr>
        <p:txBody>
          <a:bodyPr lIns="81010" tIns="40505" rIns="81010" bIns="40505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spcAft>
                <a:spcPct val="0"/>
              </a:spcAft>
              <a:defRPr/>
            </a:pPr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69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339502"/>
            <a:ext cx="6715125" cy="1173163"/>
          </a:xfrm>
          <a:prstGeom prst="rect">
            <a:avLst/>
          </a:prstGeom>
        </p:spPr>
        <p:txBody>
          <a:bodyPr lIns="81010" tIns="40505" rIns="81010" bIns="40505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spcAft>
                <a:spcPct val="0"/>
              </a:spcAft>
              <a:defRPr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1: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1347614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5247 + 2741		b. 3917 + 5267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1043608" y="3003798"/>
            <a:ext cx="4057650" cy="1758950"/>
          </a:xfrm>
          <a:prstGeom prst="cloudCallou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44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 BÀI VÀO VỞ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1720" y="1809279"/>
            <a:ext cx="13681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5247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2741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7988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195736" y="2931790"/>
            <a:ext cx="7920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724128" y="1735947"/>
            <a:ext cx="13681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3917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5267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9184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868144" y="2859782"/>
            <a:ext cx="7920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099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幻灯片 1"/>
  <p:tag name="INKNOELEADERBOARD" val="-125795342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9D03CF2D-778C-470E-A293-AFA70ED22D46}"/>
  <p:tag name="GENSWF_ADVANCE_TIME" val="5"/>
  <p:tag name="ISPRING_CUSTOM_TIMING_USED" val="1"/>
</p:tagLst>
</file>

<file path=ppt/theme/theme1.xml><?xml version="1.0" encoding="utf-8"?>
<a:theme xmlns:a="http://schemas.openxmlformats.org/drawingml/2006/main" name="更多模版请关注:尚佳素材公社shop64427429.taobao.com">
  <a:themeElements>
    <a:clrScheme name="自定义 59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58CDD0"/>
      </a:accent1>
      <a:accent2>
        <a:srgbClr val="FFC305"/>
      </a:accent2>
      <a:accent3>
        <a:srgbClr val="EC7070"/>
      </a:accent3>
      <a:accent4>
        <a:srgbClr val="A5CB01"/>
      </a:accent4>
      <a:accent5>
        <a:srgbClr val="05BEFF"/>
      </a:accent5>
      <a:accent6>
        <a:srgbClr val="CC0066"/>
      </a:accent6>
      <a:hlink>
        <a:srgbClr val="F59E00"/>
      </a:hlink>
      <a:folHlink>
        <a:srgbClr val="42835E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茅草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282</Words>
  <Application>Microsoft Office PowerPoint</Application>
  <PresentationFormat>On-screen Show (16:9)</PresentationFormat>
  <Paragraphs>84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13</vt:i4>
      </vt:variant>
    </vt:vector>
  </HeadingPairs>
  <TitlesOfParts>
    <vt:vector size="28" baseType="lpstr">
      <vt:lpstr>微软雅黑</vt:lpstr>
      <vt:lpstr>华康方圆体W7(P)</vt:lpstr>
      <vt:lpstr>Times New Roman</vt:lpstr>
      <vt:lpstr>Arial</vt:lpstr>
      <vt:lpstr>UTM Neutra</vt:lpstr>
      <vt:lpstr>宋体</vt:lpstr>
      <vt:lpstr>Segoe Script</vt:lpstr>
      <vt:lpstr>Calibri Light</vt:lpstr>
      <vt:lpstr>Calibri</vt:lpstr>
      <vt:lpstr>更多模版请关注:尚佳素材公社shop64427429.taobao.com</vt:lpstr>
      <vt:lpstr>Office Theme</vt:lpstr>
      <vt:lpstr>1_Office Theme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Windows User</cp:lastModifiedBy>
  <cp:revision>13</cp:revision>
  <dcterms:created xsi:type="dcterms:W3CDTF">2015-10-27T02:40:00Z</dcterms:created>
  <dcterms:modified xsi:type="dcterms:W3CDTF">2021-10-07T16:33:11Z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2052-10.1.0.6393</vt:lpwstr>
  </property>
</Properties>
</file>