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2118" y="-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89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8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77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0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4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2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7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7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38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0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21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2AD20-A8D2-4B58-B20B-0E1A4F21BA16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0566B-79FC-438F-8D98-ED893CAB0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3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33" y="330200"/>
            <a:ext cx="11497734" cy="6197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05307" y="3139195"/>
            <a:ext cx="4905061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7200" b="1" smtClean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 4</a:t>
            </a:r>
          </a:p>
        </p:txBody>
      </p:sp>
      <p:sp>
        <p:nvSpPr>
          <p:cNvPr id="3" name="Rectangle 2"/>
          <p:cNvSpPr/>
          <p:nvPr/>
        </p:nvSpPr>
        <p:spPr>
          <a:xfrm>
            <a:off x="1837267" y="1159933"/>
            <a:ext cx="8401018" cy="120032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PHÒNG GD VÀ ĐT QUẬN LONG BIÊN</a:t>
            </a:r>
          </a:p>
          <a:p>
            <a:pPr algn="ctr">
              <a:defRPr/>
            </a:pP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THẠCH BÀN A</a:t>
            </a: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6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625" y="159025"/>
            <a:ext cx="64273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(Trang 7)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312" y="1113183"/>
            <a:ext cx="7650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giá trị của biểu thức theo mẫu: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783821"/>
              </p:ext>
            </p:extLst>
          </p:nvPr>
        </p:nvGraphicFramePr>
        <p:xfrm>
          <a:off x="839304" y="2005126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/>
                <a:gridCol w="175008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x a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x 5 = 30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228097"/>
              </p:ext>
            </p:extLst>
          </p:nvPr>
        </p:nvGraphicFramePr>
        <p:xfrm>
          <a:off x="5415720" y="2001078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/>
                <a:gridCol w="1750084"/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: b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043196"/>
              </p:ext>
            </p:extLst>
          </p:nvPr>
        </p:nvGraphicFramePr>
        <p:xfrm>
          <a:off x="837094" y="4247321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/>
                <a:gridCol w="1750084"/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+ 56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299496"/>
              </p:ext>
            </p:extLst>
          </p:nvPr>
        </p:nvGraphicFramePr>
        <p:xfrm>
          <a:off x="5415720" y="4200938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/>
                <a:gridCol w="1750084"/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97 - b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76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8556" y="401983"/>
            <a:ext cx="7650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giá trị của biểu thức theo mẫu: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043702"/>
              </p:ext>
            </p:extLst>
          </p:nvPr>
        </p:nvGraphicFramePr>
        <p:xfrm>
          <a:off x="833416" y="1481648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/>
                <a:gridCol w="1750084"/>
              </a:tblGrid>
              <a:tr h="420166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x a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x 5 = 30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x 5 = 35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x 5 = 50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655112"/>
              </p:ext>
            </p:extLst>
          </p:nvPr>
        </p:nvGraphicFramePr>
        <p:xfrm>
          <a:off x="6171862" y="1526926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/>
                <a:gridCol w="1750084"/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: b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: 2 = 9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 :</a:t>
                      </a:r>
                      <a:r>
                        <a:rPr lang="en-US" sz="24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 = 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: 6 = 3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960237"/>
              </p:ext>
            </p:extLst>
          </p:nvPr>
        </p:nvGraphicFramePr>
        <p:xfrm>
          <a:off x="797337" y="3970868"/>
          <a:ext cx="3486795" cy="2015415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218037"/>
                <a:gridCol w="2268758"/>
              </a:tblGrid>
              <a:tr h="460389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 + 56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561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+ 56 = 106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0389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 + 56 = 82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39027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 + 56 = 156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012456"/>
              </p:ext>
            </p:extLst>
          </p:nvPr>
        </p:nvGraphicFramePr>
        <p:xfrm>
          <a:off x="6248065" y="4200938"/>
          <a:ext cx="2689659" cy="18288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9575"/>
                <a:gridCol w="1750084"/>
              </a:tblGrid>
              <a:tr h="275496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97 - b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– 18 = 79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– 37 = 60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 – 90 =</a:t>
                      </a:r>
                      <a:r>
                        <a:rPr lang="en-US" sz="240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7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77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035" y="397566"/>
            <a:ext cx="699714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lphaLcParenR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 + 3  x n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 = 7</a:t>
            </a:r>
          </a:p>
          <a:p>
            <a:pPr marL="342900" indent="-342900">
              <a:buAutoNum type="alphaLcParenR"/>
            </a:pP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168 – m x 5 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 = 9</a:t>
            </a:r>
          </a:p>
          <a:p>
            <a:pPr marL="342900" indent="-342900">
              <a:buAutoNum type="alphaLcParenR"/>
            </a:pP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237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(66 + x)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34</a:t>
            </a:r>
          </a:p>
          <a:p>
            <a:pPr marL="342900" indent="-342900">
              <a:buAutoNum type="alphaLcParenR"/>
            </a:pP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 x (18 : y)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= 9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1843" y="1130466"/>
            <a:ext cx="63875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= 7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+ 3  x n 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+ 3 x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25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+ 21 = 56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29198" y="2473851"/>
            <a:ext cx="66128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= 9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168 – m x 5 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=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168 – 9 x 5 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168 – 45 = 123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5331" y="3879236"/>
            <a:ext cx="5962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= 34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237 – (66 + x)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237 – (66 + 34) 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237 – 100 = 137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1843" y="5292893"/>
            <a:ext cx="6096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9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37 x (18:y) </a:t>
            </a:r>
            <a:endParaRPr lang="en-US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 x (18 : 9) 				= 37 x 2 = 74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35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096" y="225287"/>
            <a:ext cx="6586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Viết vào ô trống (Theo mẫu)</a:t>
            </a:r>
            <a:endParaRPr 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432421"/>
              </p:ext>
            </p:extLst>
          </p:nvPr>
        </p:nvGraphicFramePr>
        <p:xfrm>
          <a:off x="583096" y="810062"/>
          <a:ext cx="9238236" cy="2407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9412"/>
                <a:gridCol w="3079412"/>
                <a:gridCol w="3079412"/>
              </a:tblGrid>
              <a:tr h="476871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4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trị của biểu thức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2742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x 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2742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+ 3 x 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2742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(92 – c) + 81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2742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x c + 32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860380"/>
              </p:ext>
            </p:extLst>
          </p:nvPr>
        </p:nvGraphicFramePr>
        <p:xfrm>
          <a:off x="1800087" y="3535753"/>
          <a:ext cx="9596784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8928"/>
                <a:gridCol w="2541472"/>
                <a:gridCol w="38563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4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thức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800" b="1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trị của biểu thức</a:t>
                      </a:r>
                      <a:endParaRPr lang="en-US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x 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41558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+ 3 x c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(92 – c) + 81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en-US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x c + 32</a:t>
                      </a:r>
                      <a:endParaRPr lang="en-US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US" sz="2800" b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75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305" y="622852"/>
            <a:ext cx="69838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4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Một hình vuông có độ dài cạnh là a</a:t>
            </a:r>
          </a:p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 chu vi hình vuông là P, ta có: </a:t>
            </a:r>
          </a:p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= a x 4</a:t>
            </a:r>
          </a:p>
          <a:p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 tính chu vi hình vuông với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3 cm;      a = 5 dm;         a = 8m</a:t>
            </a:r>
          </a:p>
        </p:txBody>
      </p:sp>
      <p:sp>
        <p:nvSpPr>
          <p:cNvPr id="3" name="Rectangle 2"/>
          <p:cNvSpPr/>
          <p:nvPr/>
        </p:nvSpPr>
        <p:spPr>
          <a:xfrm>
            <a:off x="8269357" y="848139"/>
            <a:ext cx="1855304" cy="1709531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911548" y="1518238"/>
            <a:ext cx="318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305" y="3670852"/>
            <a:ext cx="116013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 a = 3 cm, chu vi hình vuông là: 3 x 4 = 12 (cm)</a:t>
            </a:r>
          </a:p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 a = 5 dm, chu vi hình vuông là: 5 x 4 = 20 (dm)</a:t>
            </a:r>
          </a:p>
          <a:p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 a = 8 m, chu vi hình vuông là 8 x 4 = 32 (m)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98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6" y="171169"/>
            <a:ext cx="11593285" cy="6515662"/>
          </a:xfrm>
          <a:prstGeom prst="rect">
            <a:avLst/>
          </a:prstGeom>
        </p:spPr>
      </p:pic>
      <p:sp>
        <p:nvSpPr>
          <p:cNvPr id="2" name="WordArt 6"/>
          <p:cNvSpPr>
            <a:spLocks noChangeArrowheads="1" noChangeShapeType="1" noTextEdit="1"/>
          </p:cNvSpPr>
          <p:nvPr/>
        </p:nvSpPr>
        <p:spPr bwMode="auto">
          <a:xfrm>
            <a:off x="2057400" y="1755775"/>
            <a:ext cx="8077200" cy="3346450"/>
          </a:xfrm>
          <a:prstGeom prst="rect">
            <a:avLst/>
          </a:prstGeom>
        </p:spPr>
        <p:txBody>
          <a:bodyPr wrap="none" numCol="1" fromWordArt="1">
            <a:prstTxWarp prst="textFadeUp">
              <a:avLst>
                <a:gd name="adj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3600" b="1" i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Broadway"/>
              </a:rPr>
              <a:t>CHÀO CÁC EM!</a:t>
            </a:r>
          </a:p>
        </p:txBody>
      </p:sp>
    </p:spTree>
    <p:extLst>
      <p:ext uri="{BB962C8B-B14F-4D97-AF65-F5344CB8AC3E}">
        <p14:creationId xmlns:p14="http://schemas.microsoft.com/office/powerpoint/2010/main" val="2845697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451</Words>
  <Application>Microsoft Office PowerPoint</Application>
  <PresentationFormat>Tùy chỉnh</PresentationFormat>
  <Paragraphs>118</Paragraphs>
  <Slides>7</Slides>
  <Notes>0</Notes>
  <HiddenSlides>0</HiddenSlides>
  <MMClips>0</MMClips>
  <ScaleCrop>false</ScaleCrop>
  <HeadingPairs>
    <vt:vector size="4" baseType="variant">
      <vt:variant>
        <vt:lpstr>Chủ đề</vt:lpstr>
      </vt:variant>
      <vt:variant>
        <vt:i4>1</vt:i4>
      </vt:variant>
      <vt:variant>
        <vt:lpstr>Tiêu đề Bản chiếu</vt:lpstr>
      </vt:variant>
      <vt:variant>
        <vt:i4>7</vt:i4>
      </vt:variant>
    </vt:vector>
  </HeadingPairs>
  <TitlesOfParts>
    <vt:vector size="8" baseType="lpstr">
      <vt:lpstr>Office Theme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</vt:vector>
  </TitlesOfParts>
  <Company>Customers at Home or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 users - Windows 8</dc:creator>
  <cp:lastModifiedBy>Windows User</cp:lastModifiedBy>
  <cp:revision>12</cp:revision>
  <dcterms:created xsi:type="dcterms:W3CDTF">2018-01-20T12:50:04Z</dcterms:created>
  <dcterms:modified xsi:type="dcterms:W3CDTF">2021-08-31T15:15:34Z</dcterms:modified>
</cp:coreProperties>
</file>