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69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958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2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997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7667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328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651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423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357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792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19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CEFB0-7652-47D1-A7DD-D88171926A43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24088-161B-4949-A61C-5C9CAE2244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149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534988" y="198638"/>
            <a:ext cx="82375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 VÀ  ĐÀO TẠO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THẠCH BÀN A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453231" y="2286000"/>
            <a:ext cx="823753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KỂ LẠI HÀNH ĐỘNG CỦA NHÂN VẬT.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79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87325" y="1412875"/>
            <a:ext cx="86423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Hộp_Văn_Bản 4"/>
          <p:cNvSpPr txBox="1"/>
          <p:nvPr/>
        </p:nvSpPr>
        <p:spPr>
          <a:xfrm>
            <a:off x="2953996" y="762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KHỞI ĐỘNG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5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Hộp_Văn_Bản 4"/>
          <p:cNvSpPr txBox="1"/>
          <p:nvPr/>
        </p:nvSpPr>
        <p:spPr>
          <a:xfrm>
            <a:off x="2953996" y="762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NHẬN XÉT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8600" y="1143000"/>
            <a:ext cx="8642350" cy="526297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marL="571500" indent="-5715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vắn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vóc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:………………………………………….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:……………………………………………...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altLang="en-US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”:…………………………………….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alt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Hộp_Văn_Bản 6"/>
          <p:cNvSpPr txBox="1"/>
          <p:nvPr/>
        </p:nvSpPr>
        <p:spPr>
          <a:xfrm>
            <a:off x="2393950" y="20574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bự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phấn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lột</a:t>
            </a:r>
            <a:r>
              <a:rPr lang="en-US" altLang="en-US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Hộp_Văn_Bản 7"/>
          <p:cNvSpPr txBox="1"/>
          <p:nvPr/>
        </p:nvSpPr>
        <p:spPr>
          <a:xfrm>
            <a:off x="1981200" y="2743200"/>
            <a:ext cx="68897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bướm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non,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chùn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chùn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3200400" y="3731992"/>
            <a:ext cx="556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thâm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endParaRPr lang="en-US" alt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533400" y="5688449"/>
            <a:ext cx="76961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đuối</a:t>
            </a:r>
            <a:endParaRPr lang="en-US" alt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alt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nạt</a:t>
            </a:r>
            <a:endParaRPr lang="en-US" alt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57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Hộp_Văn_Bản 4"/>
          <p:cNvSpPr txBox="1"/>
          <p:nvPr/>
        </p:nvSpPr>
        <p:spPr>
          <a:xfrm>
            <a:off x="2953996" y="762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14300" y="1268413"/>
            <a:ext cx="8964613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VNI-Helve" pitchFamily="2" charset="0"/>
              </a:rPr>
              <a:t>	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59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1438" y="836613"/>
            <a:ext cx="8964612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CC"/>
                </a:solidFill>
                <a:latin typeface="VNI-Helve" pitchFamily="2" charset="0"/>
              </a:rPr>
              <a:t>	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lẳn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nịch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tỉa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lòa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xòa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sảo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1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Hộp_Văn_Bản 4"/>
          <p:cNvSpPr txBox="1"/>
          <p:nvPr/>
        </p:nvSpPr>
        <p:spPr>
          <a:xfrm>
            <a:off x="2953996" y="762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04800" y="762000"/>
            <a:ext cx="84978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77825" y="2133600"/>
            <a:ext cx="842486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húi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trễ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đùi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đậy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xếch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77825" y="1594805"/>
            <a:ext cx="84645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 i="1" dirty="0">
              <a:solidFill>
                <a:srgbClr val="FF0000"/>
              </a:solidFill>
              <a:latin typeface="VNI-Helve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húi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trễ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đùi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đậy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xếch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28625" y="4643438"/>
            <a:ext cx="8424863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VNI-Helve" pitchFamily="2" charset="0"/>
              </a:rPr>
              <a:t>   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nghèo,quen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vả</a:t>
            </a:r>
            <a:endParaRPr lang="en-US" alt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51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19940" y="940750"/>
            <a:ext cx="49974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2.Kể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" name="Picture 2">
            <a:extLst>
              <a:ext uri="{FF2B5EF4-FFF2-40B4-BE49-F238E27FC236}"/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10000" contrast="40000"/>
          </a:blip>
          <a:srcRect/>
          <a:stretch>
            <a:fillRect/>
          </a:stretch>
        </p:blipFill>
        <p:spPr bwMode="auto">
          <a:xfrm>
            <a:off x="4648200" y="26350"/>
            <a:ext cx="4572032" cy="615791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9524" y="2508117"/>
            <a:ext cx="88392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váy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alt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mại</a:t>
            </a:r>
            <a:endParaRPr lang="en-US" alt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xắn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alt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alt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69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Hộp_Văn_Bản 4"/>
          <p:cNvSpPr txBox="1"/>
          <p:nvPr/>
        </p:nvSpPr>
        <p:spPr>
          <a:xfrm>
            <a:off x="2953996" y="76200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altLang="en-US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8745" y="1219200"/>
            <a:ext cx="85693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68313" y="3105150"/>
            <a:ext cx="83518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758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35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Hộp_Văn_Bản 4"/>
          <p:cNvSpPr txBox="1"/>
          <p:nvPr/>
        </p:nvSpPr>
        <p:spPr>
          <a:xfrm>
            <a:off x="2953996" y="762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KHỞI ĐỘNG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1310292322_wallpap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0" y="783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 rot="287569">
            <a:off x="1867223" y="2214749"/>
            <a:ext cx="5638800" cy="1155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58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1100" b="1" i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</a:t>
            </a:r>
            <a:r>
              <a:rPr lang="vi-VN" sz="1100" b="1" i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vi-VN" sz="1100" b="1" i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tạm</a:t>
            </a:r>
            <a:r>
              <a:rPr lang="vi-VN" sz="1100" b="1" i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vi-VN" sz="1100" b="1" i="1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biệt</a:t>
            </a:r>
            <a:endParaRPr lang="vi-VN" sz="1100" b="1" i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060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502</Words>
  <Application>Microsoft Office PowerPoint</Application>
  <PresentationFormat>Trình chiếu trên màn hình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9</vt:i4>
      </vt:variant>
    </vt:vector>
  </HeadingPairs>
  <TitlesOfParts>
    <vt:vector size="10" baseType="lpstr">
      <vt:lpstr>Chủ đề của Office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</vt:vector>
  </TitlesOfParts>
  <Company>Phienbanmoi.com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Windows User</dc:creator>
  <cp:lastModifiedBy>Windows User</cp:lastModifiedBy>
  <cp:revision>3</cp:revision>
  <dcterms:created xsi:type="dcterms:W3CDTF">2021-09-04T05:49:48Z</dcterms:created>
  <dcterms:modified xsi:type="dcterms:W3CDTF">2021-09-04T06:19:34Z</dcterms:modified>
</cp:coreProperties>
</file>