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9" r:id="rId4"/>
    <p:sldId id="5968" r:id="rId5"/>
    <p:sldId id="258" r:id="rId6"/>
    <p:sldId id="5972" r:id="rId7"/>
    <p:sldId id="261" r:id="rId8"/>
    <p:sldId id="5969" r:id="rId9"/>
    <p:sldId id="5970" r:id="rId10"/>
    <p:sldId id="5971" r:id="rId11"/>
    <p:sldId id="5973" r:id="rId12"/>
    <p:sldId id="5974" r:id="rId13"/>
    <p:sldId id="5976" r:id="rId14"/>
    <p:sldId id="5975" r:id="rId15"/>
    <p:sldId id="265" r:id="rId16"/>
    <p:sldId id="59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FF99CC"/>
    <a:srgbClr val="FF0066"/>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11" autoAdjust="0"/>
    <p:restoredTop sz="94660"/>
  </p:normalViewPr>
  <p:slideViewPr>
    <p:cSldViewPr snapToGrid="0">
      <p:cViewPr varScale="1">
        <p:scale>
          <a:sx n="67" d="100"/>
          <a:sy n="67" d="100"/>
        </p:scale>
        <p:origin x="7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E376C-D59C-4523-8FD2-A0A09E4DD9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C5A30E-C139-4179-BEC5-3E39742B44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5E0237-304C-4AED-9210-E0ACBB12064F}"/>
              </a:ext>
            </a:extLst>
          </p:cNvPr>
          <p:cNvSpPr>
            <a:spLocks noGrp="1"/>
          </p:cNvSpPr>
          <p:nvPr>
            <p:ph type="dt" sz="half" idx="10"/>
          </p:nvPr>
        </p:nvSpPr>
        <p:spPr/>
        <p:txBody>
          <a:bodyPr/>
          <a:lstStyle/>
          <a:p>
            <a:fld id="{048B4B06-94EE-4439-89D4-36F18FCE730D}" type="datetimeFigureOut">
              <a:rPr lang="en-US" smtClean="0"/>
              <a:t>10/14/2021</a:t>
            </a:fld>
            <a:endParaRPr lang="en-US"/>
          </a:p>
        </p:txBody>
      </p:sp>
      <p:sp>
        <p:nvSpPr>
          <p:cNvPr id="5" name="Footer Placeholder 4">
            <a:extLst>
              <a:ext uri="{FF2B5EF4-FFF2-40B4-BE49-F238E27FC236}">
                <a16:creationId xmlns:a16="http://schemas.microsoft.com/office/drawing/2014/main" id="{FAE82578-F618-405B-B3D5-E9D19E9CC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B89FE-0C2A-4BD9-835F-339C116AADEB}"/>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149798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D8BB-9911-4D02-BB74-EB1C399BDE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77040-34AA-4898-8353-9D0A1808EE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1163E-1726-4F5B-9D78-3327F6BF1EA7}"/>
              </a:ext>
            </a:extLst>
          </p:cNvPr>
          <p:cNvSpPr>
            <a:spLocks noGrp="1"/>
          </p:cNvSpPr>
          <p:nvPr>
            <p:ph type="dt" sz="half" idx="10"/>
          </p:nvPr>
        </p:nvSpPr>
        <p:spPr/>
        <p:txBody>
          <a:bodyPr/>
          <a:lstStyle/>
          <a:p>
            <a:fld id="{048B4B06-94EE-4439-89D4-36F18FCE730D}" type="datetimeFigureOut">
              <a:rPr lang="en-US" smtClean="0"/>
              <a:t>10/14/2021</a:t>
            </a:fld>
            <a:endParaRPr lang="en-US"/>
          </a:p>
        </p:txBody>
      </p:sp>
      <p:sp>
        <p:nvSpPr>
          <p:cNvPr id="5" name="Footer Placeholder 4">
            <a:extLst>
              <a:ext uri="{FF2B5EF4-FFF2-40B4-BE49-F238E27FC236}">
                <a16:creationId xmlns:a16="http://schemas.microsoft.com/office/drawing/2014/main" id="{38AA6D69-3D8A-49CE-B266-ED3566412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7FB3-0EC9-4287-9582-D061E51EB9C7}"/>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205658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DD757-68C8-40A7-9D85-4ACA236B26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0ACA4E-03CA-4B74-9F82-E3594F26BC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1C3C3-8FFE-4E20-9CF2-B6CF634F5752}"/>
              </a:ext>
            </a:extLst>
          </p:cNvPr>
          <p:cNvSpPr>
            <a:spLocks noGrp="1"/>
          </p:cNvSpPr>
          <p:nvPr>
            <p:ph type="dt" sz="half" idx="10"/>
          </p:nvPr>
        </p:nvSpPr>
        <p:spPr/>
        <p:txBody>
          <a:bodyPr/>
          <a:lstStyle/>
          <a:p>
            <a:fld id="{048B4B06-94EE-4439-89D4-36F18FCE730D}" type="datetimeFigureOut">
              <a:rPr lang="en-US" smtClean="0"/>
              <a:t>10/14/2021</a:t>
            </a:fld>
            <a:endParaRPr lang="en-US"/>
          </a:p>
        </p:txBody>
      </p:sp>
      <p:sp>
        <p:nvSpPr>
          <p:cNvPr id="5" name="Footer Placeholder 4">
            <a:extLst>
              <a:ext uri="{FF2B5EF4-FFF2-40B4-BE49-F238E27FC236}">
                <a16:creationId xmlns:a16="http://schemas.microsoft.com/office/drawing/2014/main" id="{F998710B-6748-474C-B34A-20D1BA828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DF947-CBBE-44A7-B1D5-380B02A45259}"/>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426806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DB73-DC2F-4372-877C-D0FB4F15AE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3E0EF1-0D08-4EAA-80A8-DE45BCA449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ABB0B5-3E6A-496B-BE93-F31EF67DF26D}"/>
              </a:ext>
            </a:extLst>
          </p:cNvPr>
          <p:cNvSpPr>
            <a:spLocks noGrp="1"/>
          </p:cNvSpPr>
          <p:nvPr>
            <p:ph type="dt" sz="half" idx="10"/>
          </p:nvPr>
        </p:nvSpPr>
        <p:spPr/>
        <p:txBody>
          <a:bodyPr/>
          <a:lstStyle/>
          <a:p>
            <a:fld id="{50CD2B71-BA32-4AC5-9C59-E083DD6C7592}" type="datetimeFigureOut">
              <a:rPr lang="en-US" smtClean="0"/>
              <a:t>10/14/2021</a:t>
            </a:fld>
            <a:endParaRPr lang="en-US"/>
          </a:p>
        </p:txBody>
      </p:sp>
      <p:sp>
        <p:nvSpPr>
          <p:cNvPr id="5" name="Footer Placeholder 4">
            <a:extLst>
              <a:ext uri="{FF2B5EF4-FFF2-40B4-BE49-F238E27FC236}">
                <a16:creationId xmlns:a16="http://schemas.microsoft.com/office/drawing/2014/main" id="{B1008DB6-0D4F-40A2-95C1-C69654AC6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5B665-04CA-406B-A53F-23177175624D}"/>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2028199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6B0C-301E-4E54-AFF7-95D7EA65B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A2F782-0C22-4005-ABA4-7045FCD524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02CE2-81C7-4330-9496-B1CDBD1E5513}"/>
              </a:ext>
            </a:extLst>
          </p:cNvPr>
          <p:cNvSpPr>
            <a:spLocks noGrp="1"/>
          </p:cNvSpPr>
          <p:nvPr>
            <p:ph type="dt" sz="half" idx="10"/>
          </p:nvPr>
        </p:nvSpPr>
        <p:spPr/>
        <p:txBody>
          <a:bodyPr/>
          <a:lstStyle/>
          <a:p>
            <a:fld id="{50CD2B71-BA32-4AC5-9C59-E083DD6C7592}" type="datetimeFigureOut">
              <a:rPr lang="en-US" smtClean="0"/>
              <a:t>10/14/2021</a:t>
            </a:fld>
            <a:endParaRPr lang="en-US"/>
          </a:p>
        </p:txBody>
      </p:sp>
      <p:sp>
        <p:nvSpPr>
          <p:cNvPr id="5" name="Footer Placeholder 4">
            <a:extLst>
              <a:ext uri="{FF2B5EF4-FFF2-40B4-BE49-F238E27FC236}">
                <a16:creationId xmlns:a16="http://schemas.microsoft.com/office/drawing/2014/main" id="{A4284798-C7E6-428E-A3D5-10DC9EE35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1CC50-C6DA-46E7-BDF0-24709416B7CE}"/>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2438392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6D0AC-10F2-4ABB-B0BA-69837F3093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62914B-44E8-4F37-9FE4-5E43340331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8A01F-6181-4552-AA75-730B4C883A7A}"/>
              </a:ext>
            </a:extLst>
          </p:cNvPr>
          <p:cNvSpPr>
            <a:spLocks noGrp="1"/>
          </p:cNvSpPr>
          <p:nvPr>
            <p:ph type="dt" sz="half" idx="10"/>
          </p:nvPr>
        </p:nvSpPr>
        <p:spPr/>
        <p:txBody>
          <a:bodyPr/>
          <a:lstStyle/>
          <a:p>
            <a:fld id="{50CD2B71-BA32-4AC5-9C59-E083DD6C7592}" type="datetimeFigureOut">
              <a:rPr lang="en-US" smtClean="0"/>
              <a:t>10/14/2021</a:t>
            </a:fld>
            <a:endParaRPr lang="en-US"/>
          </a:p>
        </p:txBody>
      </p:sp>
      <p:sp>
        <p:nvSpPr>
          <p:cNvPr id="5" name="Footer Placeholder 4">
            <a:extLst>
              <a:ext uri="{FF2B5EF4-FFF2-40B4-BE49-F238E27FC236}">
                <a16:creationId xmlns:a16="http://schemas.microsoft.com/office/drawing/2014/main" id="{89F2D398-5993-4CA6-A46B-22C17E1DA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898B8-1DB5-47FD-8F65-FE679EABFC33}"/>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110063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A817-1EFD-4238-B2EA-0D789185AB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FD1285-3201-40C8-978D-1EBD0974E4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11D12B-B17E-4FB0-A106-E04423D9CA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385D19-DD11-437E-8FE3-E8C002622E26}"/>
              </a:ext>
            </a:extLst>
          </p:cNvPr>
          <p:cNvSpPr>
            <a:spLocks noGrp="1"/>
          </p:cNvSpPr>
          <p:nvPr>
            <p:ph type="dt" sz="half" idx="10"/>
          </p:nvPr>
        </p:nvSpPr>
        <p:spPr/>
        <p:txBody>
          <a:bodyPr/>
          <a:lstStyle/>
          <a:p>
            <a:fld id="{50CD2B71-BA32-4AC5-9C59-E083DD6C7592}" type="datetimeFigureOut">
              <a:rPr lang="en-US" smtClean="0"/>
              <a:t>10/14/2021</a:t>
            </a:fld>
            <a:endParaRPr lang="en-US"/>
          </a:p>
        </p:txBody>
      </p:sp>
      <p:sp>
        <p:nvSpPr>
          <p:cNvPr id="6" name="Footer Placeholder 5">
            <a:extLst>
              <a:ext uri="{FF2B5EF4-FFF2-40B4-BE49-F238E27FC236}">
                <a16:creationId xmlns:a16="http://schemas.microsoft.com/office/drawing/2014/main" id="{C162810A-98C4-4232-A112-56CD2785C6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9A59E5-D2A3-4426-8759-19D1522D4A45}"/>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3561895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AEDA-1C28-4A0D-BF49-E22AF9A05C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2603F6-89EE-474E-9DDF-7DDE2C4970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49E5E1-1271-40F0-9D54-E4C22D2FFC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83CFB1-217F-4B1A-8BED-4D5D86EF60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F06048-8012-4EB5-B583-736171E7AA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DB9DE7-02EB-4695-8E09-E373CC4F732F}"/>
              </a:ext>
            </a:extLst>
          </p:cNvPr>
          <p:cNvSpPr>
            <a:spLocks noGrp="1"/>
          </p:cNvSpPr>
          <p:nvPr>
            <p:ph type="dt" sz="half" idx="10"/>
          </p:nvPr>
        </p:nvSpPr>
        <p:spPr/>
        <p:txBody>
          <a:bodyPr/>
          <a:lstStyle/>
          <a:p>
            <a:fld id="{50CD2B71-BA32-4AC5-9C59-E083DD6C7592}" type="datetimeFigureOut">
              <a:rPr lang="en-US" smtClean="0"/>
              <a:t>10/14/2021</a:t>
            </a:fld>
            <a:endParaRPr lang="en-US"/>
          </a:p>
        </p:txBody>
      </p:sp>
      <p:sp>
        <p:nvSpPr>
          <p:cNvPr id="8" name="Footer Placeholder 7">
            <a:extLst>
              <a:ext uri="{FF2B5EF4-FFF2-40B4-BE49-F238E27FC236}">
                <a16:creationId xmlns:a16="http://schemas.microsoft.com/office/drawing/2014/main" id="{EEC97C53-87DA-48C1-AC24-8E0B496EA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6260F-E437-429B-A7A7-2B1906F8DD9E}"/>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1735952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8AAA6-4449-49F5-9874-8CC250F80D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D2037F-DF29-4E28-8F21-ABF3DEAED968}"/>
              </a:ext>
            </a:extLst>
          </p:cNvPr>
          <p:cNvSpPr>
            <a:spLocks noGrp="1"/>
          </p:cNvSpPr>
          <p:nvPr>
            <p:ph type="dt" sz="half" idx="10"/>
          </p:nvPr>
        </p:nvSpPr>
        <p:spPr/>
        <p:txBody>
          <a:bodyPr/>
          <a:lstStyle/>
          <a:p>
            <a:fld id="{50CD2B71-BA32-4AC5-9C59-E083DD6C7592}" type="datetimeFigureOut">
              <a:rPr lang="en-US" smtClean="0"/>
              <a:t>10/14/2021</a:t>
            </a:fld>
            <a:endParaRPr lang="en-US"/>
          </a:p>
        </p:txBody>
      </p:sp>
      <p:sp>
        <p:nvSpPr>
          <p:cNvPr id="4" name="Footer Placeholder 3">
            <a:extLst>
              <a:ext uri="{FF2B5EF4-FFF2-40B4-BE49-F238E27FC236}">
                <a16:creationId xmlns:a16="http://schemas.microsoft.com/office/drawing/2014/main" id="{FF4F55A0-8AEA-4366-A32D-FB65D8081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5D2451-712E-4E50-A952-EB639B9C61CE}"/>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2228564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BD58CD-2AD5-49FE-9F4E-CE69013A142E}"/>
              </a:ext>
            </a:extLst>
          </p:cNvPr>
          <p:cNvSpPr>
            <a:spLocks noGrp="1"/>
          </p:cNvSpPr>
          <p:nvPr>
            <p:ph type="dt" sz="half" idx="10"/>
          </p:nvPr>
        </p:nvSpPr>
        <p:spPr/>
        <p:txBody>
          <a:bodyPr/>
          <a:lstStyle/>
          <a:p>
            <a:fld id="{50CD2B71-BA32-4AC5-9C59-E083DD6C7592}" type="datetimeFigureOut">
              <a:rPr lang="en-US" smtClean="0"/>
              <a:t>10/14/2021</a:t>
            </a:fld>
            <a:endParaRPr lang="en-US"/>
          </a:p>
        </p:txBody>
      </p:sp>
      <p:sp>
        <p:nvSpPr>
          <p:cNvPr id="3" name="Footer Placeholder 2">
            <a:extLst>
              <a:ext uri="{FF2B5EF4-FFF2-40B4-BE49-F238E27FC236}">
                <a16:creationId xmlns:a16="http://schemas.microsoft.com/office/drawing/2014/main" id="{5F686047-DC7E-4397-9A08-C860257D90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23A63-D33E-466D-90D3-28BB1096A0D6}"/>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4062788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6143-D577-45ED-A6C8-EA541B6EF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50C879-FE4F-4DCA-891B-47D25AD1D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3F1B09-50A4-4058-A518-35583F3EF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12DF1-ABE4-459E-B813-21BB1A7D0EA6}"/>
              </a:ext>
            </a:extLst>
          </p:cNvPr>
          <p:cNvSpPr>
            <a:spLocks noGrp="1"/>
          </p:cNvSpPr>
          <p:nvPr>
            <p:ph type="dt" sz="half" idx="10"/>
          </p:nvPr>
        </p:nvSpPr>
        <p:spPr/>
        <p:txBody>
          <a:bodyPr/>
          <a:lstStyle/>
          <a:p>
            <a:fld id="{50CD2B71-BA32-4AC5-9C59-E083DD6C7592}" type="datetimeFigureOut">
              <a:rPr lang="en-US" smtClean="0"/>
              <a:t>10/14/2021</a:t>
            </a:fld>
            <a:endParaRPr lang="en-US"/>
          </a:p>
        </p:txBody>
      </p:sp>
      <p:sp>
        <p:nvSpPr>
          <p:cNvPr id="6" name="Footer Placeholder 5">
            <a:extLst>
              <a:ext uri="{FF2B5EF4-FFF2-40B4-BE49-F238E27FC236}">
                <a16:creationId xmlns:a16="http://schemas.microsoft.com/office/drawing/2014/main" id="{4B07B65E-B35A-4668-AD70-4B0C81812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B4C39C-CC96-4272-8D4C-7C78BF83ECD6}"/>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385735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3CA2-49E1-4AF8-BB72-4757C206F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11A69-70A8-42C7-9B9C-2136030D0C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391C8-A6EE-492F-9DA8-CD62EBFFA072}"/>
              </a:ext>
            </a:extLst>
          </p:cNvPr>
          <p:cNvSpPr>
            <a:spLocks noGrp="1"/>
          </p:cNvSpPr>
          <p:nvPr>
            <p:ph type="dt" sz="half" idx="10"/>
          </p:nvPr>
        </p:nvSpPr>
        <p:spPr/>
        <p:txBody>
          <a:bodyPr/>
          <a:lstStyle/>
          <a:p>
            <a:fld id="{048B4B06-94EE-4439-89D4-36F18FCE730D}" type="datetimeFigureOut">
              <a:rPr lang="en-US" smtClean="0"/>
              <a:t>10/14/2021</a:t>
            </a:fld>
            <a:endParaRPr lang="en-US"/>
          </a:p>
        </p:txBody>
      </p:sp>
      <p:sp>
        <p:nvSpPr>
          <p:cNvPr id="5" name="Footer Placeholder 4">
            <a:extLst>
              <a:ext uri="{FF2B5EF4-FFF2-40B4-BE49-F238E27FC236}">
                <a16:creationId xmlns:a16="http://schemas.microsoft.com/office/drawing/2014/main" id="{29D04423-ED0F-42D2-B293-FBEF18C1A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77318-CE20-472C-AE68-D0CB913A0954}"/>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3774141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537E-0C82-40A3-A341-6230AD415A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C19D15-58CD-489D-A792-E8EC756D3A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FF5FAB-BB4D-4C26-B9CB-C23B9BA7E7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C024F-3CD0-40AB-8F93-DBC6B75B776B}"/>
              </a:ext>
            </a:extLst>
          </p:cNvPr>
          <p:cNvSpPr>
            <a:spLocks noGrp="1"/>
          </p:cNvSpPr>
          <p:nvPr>
            <p:ph type="dt" sz="half" idx="10"/>
          </p:nvPr>
        </p:nvSpPr>
        <p:spPr/>
        <p:txBody>
          <a:bodyPr/>
          <a:lstStyle/>
          <a:p>
            <a:fld id="{50CD2B71-BA32-4AC5-9C59-E083DD6C7592}" type="datetimeFigureOut">
              <a:rPr lang="en-US" smtClean="0"/>
              <a:t>10/14/2021</a:t>
            </a:fld>
            <a:endParaRPr lang="en-US"/>
          </a:p>
        </p:txBody>
      </p:sp>
      <p:sp>
        <p:nvSpPr>
          <p:cNvPr id="6" name="Footer Placeholder 5">
            <a:extLst>
              <a:ext uri="{FF2B5EF4-FFF2-40B4-BE49-F238E27FC236}">
                <a16:creationId xmlns:a16="http://schemas.microsoft.com/office/drawing/2014/main" id="{AAEFEDA2-42C5-4D1E-AAD1-F9CEC70C6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20EFC8-CAE6-408A-B9A1-9D349CDD4882}"/>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4170680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87E6-60AE-4FB2-A824-A13FBE4849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1F9C68-FAA8-403E-99B6-857B598E33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247B9-259B-4A75-857F-ACCC4E4F6BF5}"/>
              </a:ext>
            </a:extLst>
          </p:cNvPr>
          <p:cNvSpPr>
            <a:spLocks noGrp="1"/>
          </p:cNvSpPr>
          <p:nvPr>
            <p:ph type="dt" sz="half" idx="10"/>
          </p:nvPr>
        </p:nvSpPr>
        <p:spPr/>
        <p:txBody>
          <a:bodyPr/>
          <a:lstStyle/>
          <a:p>
            <a:fld id="{50CD2B71-BA32-4AC5-9C59-E083DD6C7592}" type="datetimeFigureOut">
              <a:rPr lang="en-US" smtClean="0"/>
              <a:t>10/14/2021</a:t>
            </a:fld>
            <a:endParaRPr lang="en-US"/>
          </a:p>
        </p:txBody>
      </p:sp>
      <p:sp>
        <p:nvSpPr>
          <p:cNvPr id="5" name="Footer Placeholder 4">
            <a:extLst>
              <a:ext uri="{FF2B5EF4-FFF2-40B4-BE49-F238E27FC236}">
                <a16:creationId xmlns:a16="http://schemas.microsoft.com/office/drawing/2014/main" id="{C355970D-1C40-440E-8403-FC9D657E5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C9270-315C-4BC8-84F8-45394A996C91}"/>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4100415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A699DB-1836-4633-9CEA-EB8AF4FAAC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2AF5B8-772A-4304-B5BE-E98ABFAA83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2DCC5E-0071-4AAE-8B98-6DE031650FB7}"/>
              </a:ext>
            </a:extLst>
          </p:cNvPr>
          <p:cNvSpPr>
            <a:spLocks noGrp="1"/>
          </p:cNvSpPr>
          <p:nvPr>
            <p:ph type="dt" sz="half" idx="10"/>
          </p:nvPr>
        </p:nvSpPr>
        <p:spPr/>
        <p:txBody>
          <a:bodyPr/>
          <a:lstStyle/>
          <a:p>
            <a:fld id="{50CD2B71-BA32-4AC5-9C59-E083DD6C7592}" type="datetimeFigureOut">
              <a:rPr lang="en-US" smtClean="0"/>
              <a:t>10/14/2021</a:t>
            </a:fld>
            <a:endParaRPr lang="en-US"/>
          </a:p>
        </p:txBody>
      </p:sp>
      <p:sp>
        <p:nvSpPr>
          <p:cNvPr id="5" name="Footer Placeholder 4">
            <a:extLst>
              <a:ext uri="{FF2B5EF4-FFF2-40B4-BE49-F238E27FC236}">
                <a16:creationId xmlns:a16="http://schemas.microsoft.com/office/drawing/2014/main" id="{CF11D0D6-0F46-401D-867D-5D2DCC91B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50768-148C-45ED-99A6-6E86FE1D5491}"/>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1792231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Chủ đề A-Bài 1-Nội dun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33A3DC"/>
                </a:solidFill>
              </a:defRPr>
            </a:lvl1pPr>
          </a:lstStyle>
          <a:p>
            <a:fld id="{47BD2B39-EB6D-4221-8FBC-AEF76462664C}" type="datetimeFigureOut">
              <a:rPr lang="en-US" smtClean="0"/>
              <a:pPr/>
              <a:t>10/14/2021</a:t>
            </a:fld>
            <a:endParaRPr lang="en-US"/>
          </a:p>
        </p:txBody>
      </p:sp>
      <p:sp>
        <p:nvSpPr>
          <p:cNvPr id="6" name="Slide Number Placeholder 5"/>
          <p:cNvSpPr>
            <a:spLocks noGrp="1"/>
          </p:cNvSpPr>
          <p:nvPr>
            <p:ph type="sldNum" sz="quarter" idx="12"/>
          </p:nvPr>
        </p:nvSpPr>
        <p:spPr/>
        <p:txBody>
          <a:bodyPr/>
          <a:lstStyle>
            <a:lvl1pPr>
              <a:defRPr>
                <a:solidFill>
                  <a:srgbClr val="33A3DC"/>
                </a:solidFill>
              </a:defRPr>
            </a:lvl1pPr>
          </a:lstStyle>
          <a:p>
            <a:fld id="{AC7AEF0F-3B20-4D09-BCE9-D55428049EF7}" type="slidenum">
              <a:rPr lang="en-US" smtClean="0"/>
              <a:pPr/>
              <a:t>‹#›</a:t>
            </a:fld>
            <a:endParaRPr lang="en-US"/>
          </a:p>
        </p:txBody>
      </p:sp>
      <p:sp>
        <p:nvSpPr>
          <p:cNvPr id="7" name="Rectangle 6"/>
          <p:cNvSpPr/>
          <p:nvPr userDrawn="1"/>
        </p:nvSpPr>
        <p:spPr>
          <a:xfrm>
            <a:off x="0" y="-1"/>
            <a:ext cx="12192000" cy="693019"/>
          </a:xfrm>
          <a:prstGeom prst="rect">
            <a:avLst/>
          </a:prstGeom>
          <a:solidFill>
            <a:srgbClr val="33A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Text Placeholder 10"/>
          <p:cNvSpPr>
            <a:spLocks noGrp="1"/>
          </p:cNvSpPr>
          <p:nvPr>
            <p:ph type="body" sz="quarter" idx="13"/>
          </p:nvPr>
        </p:nvSpPr>
        <p:spPr>
          <a:xfrm>
            <a:off x="1275744" y="795485"/>
            <a:ext cx="9784733" cy="777996"/>
          </a:xfrm>
        </p:spPr>
        <p:txBody>
          <a:bodyPr>
            <a:noAutofit/>
          </a:bodyPr>
          <a:lstStyle>
            <a:lvl1pPr algn="ctr">
              <a:defRPr sz="3200">
                <a:solidFill>
                  <a:schemeClr val="bg2"/>
                </a:solidFill>
              </a:defRPr>
            </a:lvl1pPr>
            <a:lvl2pPr algn="ctr">
              <a:defRPr sz="3200">
                <a:solidFill>
                  <a:schemeClr val="bg2"/>
                </a:solidFill>
              </a:defRPr>
            </a:lvl2pPr>
            <a:lvl3pPr algn="ctr">
              <a:defRPr sz="3200">
                <a:solidFill>
                  <a:schemeClr val="bg2"/>
                </a:solidFill>
              </a:defRPr>
            </a:lvl3pPr>
            <a:lvl4pPr algn="ctr">
              <a:defRPr sz="3200">
                <a:solidFill>
                  <a:schemeClr val="bg2"/>
                </a:solidFill>
              </a:defRPr>
            </a:lvl4pPr>
            <a:lvl5pPr algn="ctr">
              <a:defRPr sz="32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stretch>
            <a:fillRect/>
          </a:stretch>
        </p:blipFill>
        <p:spPr>
          <a:xfrm>
            <a:off x="4732424" y="5228328"/>
            <a:ext cx="2728975" cy="155448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userDrawn="1"/>
        </p:nvPicPr>
        <p:blipFill>
          <a:blip r:embed="rId3"/>
          <a:stretch>
            <a:fillRect/>
          </a:stretch>
        </p:blipFill>
        <p:spPr>
          <a:xfrm>
            <a:off x="795251" y="5686097"/>
            <a:ext cx="672488" cy="88819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userDrawn="1"/>
        </p:nvPicPr>
        <p:blipFill>
          <a:blip r:embed="rId4">
            <a:duotone>
              <a:prstClr val="black"/>
              <a:schemeClr val="accent4">
                <a:tint val="45000"/>
                <a:satMod val="400000"/>
              </a:schemeClr>
            </a:duotone>
          </a:blip>
          <a:stretch>
            <a:fillRect/>
          </a:stretch>
        </p:blipFill>
        <p:spPr>
          <a:xfrm>
            <a:off x="10253851" y="5789626"/>
            <a:ext cx="1142898" cy="749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941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B8A0-CAEE-4B79-9087-57FB15409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6E3EA7-D5E3-46F0-92DA-82E09E9639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E38559-C6B6-4ACC-8C21-3C5CB8E56F32}"/>
              </a:ext>
            </a:extLst>
          </p:cNvPr>
          <p:cNvSpPr>
            <a:spLocks noGrp="1"/>
          </p:cNvSpPr>
          <p:nvPr>
            <p:ph type="dt" sz="half" idx="10"/>
          </p:nvPr>
        </p:nvSpPr>
        <p:spPr/>
        <p:txBody>
          <a:bodyPr/>
          <a:lstStyle/>
          <a:p>
            <a:fld id="{048B4B06-94EE-4439-89D4-36F18FCE730D}" type="datetimeFigureOut">
              <a:rPr lang="en-US" smtClean="0"/>
              <a:t>10/14/2021</a:t>
            </a:fld>
            <a:endParaRPr lang="en-US"/>
          </a:p>
        </p:txBody>
      </p:sp>
      <p:sp>
        <p:nvSpPr>
          <p:cNvPr id="5" name="Footer Placeholder 4">
            <a:extLst>
              <a:ext uri="{FF2B5EF4-FFF2-40B4-BE49-F238E27FC236}">
                <a16:creationId xmlns:a16="http://schemas.microsoft.com/office/drawing/2014/main" id="{3018BCD2-181C-4A75-84C2-3708551D8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8ACD7-B5C9-4573-A82D-84E5286743FA}"/>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1856334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4CEA-0EBE-40BE-8091-2B1D1B5FD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518F5-5F49-47D0-BD11-E14314C1D6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70D12A-4264-477F-99C1-8BF269AC3A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325F00-E66E-4064-8317-CE4AED3DAEF4}"/>
              </a:ext>
            </a:extLst>
          </p:cNvPr>
          <p:cNvSpPr>
            <a:spLocks noGrp="1"/>
          </p:cNvSpPr>
          <p:nvPr>
            <p:ph type="dt" sz="half" idx="10"/>
          </p:nvPr>
        </p:nvSpPr>
        <p:spPr/>
        <p:txBody>
          <a:bodyPr/>
          <a:lstStyle/>
          <a:p>
            <a:fld id="{048B4B06-94EE-4439-89D4-36F18FCE730D}" type="datetimeFigureOut">
              <a:rPr lang="en-US" smtClean="0"/>
              <a:t>10/14/2021</a:t>
            </a:fld>
            <a:endParaRPr lang="en-US"/>
          </a:p>
        </p:txBody>
      </p:sp>
      <p:sp>
        <p:nvSpPr>
          <p:cNvPr id="6" name="Footer Placeholder 5">
            <a:extLst>
              <a:ext uri="{FF2B5EF4-FFF2-40B4-BE49-F238E27FC236}">
                <a16:creationId xmlns:a16="http://schemas.microsoft.com/office/drawing/2014/main" id="{570E56A1-1458-4DAE-A841-9CA636E359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60ABD5-5628-4441-AD01-AA3753416F20}"/>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422877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08F8F-3AC1-419B-A52A-810666B99B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516297-A484-41BE-AC41-DC75C0CFA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EA1263-D37D-4F9D-95AC-6E9DD7CB29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F744F-73E7-46B4-A414-C332BED12A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28816F-01BD-42C9-8267-B3AC33B997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C34AF-AFE8-4605-A756-88F415802724}"/>
              </a:ext>
            </a:extLst>
          </p:cNvPr>
          <p:cNvSpPr>
            <a:spLocks noGrp="1"/>
          </p:cNvSpPr>
          <p:nvPr>
            <p:ph type="dt" sz="half" idx="10"/>
          </p:nvPr>
        </p:nvSpPr>
        <p:spPr/>
        <p:txBody>
          <a:bodyPr/>
          <a:lstStyle/>
          <a:p>
            <a:fld id="{048B4B06-94EE-4439-89D4-36F18FCE730D}" type="datetimeFigureOut">
              <a:rPr lang="en-US" smtClean="0"/>
              <a:t>10/14/2021</a:t>
            </a:fld>
            <a:endParaRPr lang="en-US"/>
          </a:p>
        </p:txBody>
      </p:sp>
      <p:sp>
        <p:nvSpPr>
          <p:cNvPr id="8" name="Footer Placeholder 7">
            <a:extLst>
              <a:ext uri="{FF2B5EF4-FFF2-40B4-BE49-F238E27FC236}">
                <a16:creationId xmlns:a16="http://schemas.microsoft.com/office/drawing/2014/main" id="{29C5BDCD-E1F8-4A0F-A6D9-E5D8C95BBD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D0E761-84FA-46F1-91BC-137BAACD5D21}"/>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2744700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BC6E-11C3-4D3E-AFF5-59C54F0F02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559807-0AAC-45D8-B2A9-8FC1344F9974}"/>
              </a:ext>
            </a:extLst>
          </p:cNvPr>
          <p:cNvSpPr>
            <a:spLocks noGrp="1"/>
          </p:cNvSpPr>
          <p:nvPr>
            <p:ph type="dt" sz="half" idx="10"/>
          </p:nvPr>
        </p:nvSpPr>
        <p:spPr/>
        <p:txBody>
          <a:bodyPr/>
          <a:lstStyle/>
          <a:p>
            <a:fld id="{048B4B06-94EE-4439-89D4-36F18FCE730D}" type="datetimeFigureOut">
              <a:rPr lang="en-US" smtClean="0"/>
              <a:t>10/14/2021</a:t>
            </a:fld>
            <a:endParaRPr lang="en-US"/>
          </a:p>
        </p:txBody>
      </p:sp>
      <p:sp>
        <p:nvSpPr>
          <p:cNvPr id="4" name="Footer Placeholder 3">
            <a:extLst>
              <a:ext uri="{FF2B5EF4-FFF2-40B4-BE49-F238E27FC236}">
                <a16:creationId xmlns:a16="http://schemas.microsoft.com/office/drawing/2014/main" id="{CE845F48-AED6-454D-8093-240F01876C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4EB14-485B-4B0C-96A7-ABFD9394F4DE}"/>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54915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F8EDC-B539-4BE4-AA46-3C6F2857D930}"/>
              </a:ext>
            </a:extLst>
          </p:cNvPr>
          <p:cNvSpPr>
            <a:spLocks noGrp="1"/>
          </p:cNvSpPr>
          <p:nvPr>
            <p:ph type="dt" sz="half" idx="10"/>
          </p:nvPr>
        </p:nvSpPr>
        <p:spPr/>
        <p:txBody>
          <a:bodyPr/>
          <a:lstStyle/>
          <a:p>
            <a:fld id="{048B4B06-94EE-4439-89D4-36F18FCE730D}" type="datetimeFigureOut">
              <a:rPr lang="en-US" smtClean="0"/>
              <a:t>10/14/2021</a:t>
            </a:fld>
            <a:endParaRPr lang="en-US"/>
          </a:p>
        </p:txBody>
      </p:sp>
      <p:sp>
        <p:nvSpPr>
          <p:cNvPr id="3" name="Footer Placeholder 2">
            <a:extLst>
              <a:ext uri="{FF2B5EF4-FFF2-40B4-BE49-F238E27FC236}">
                <a16:creationId xmlns:a16="http://schemas.microsoft.com/office/drawing/2014/main" id="{D6F1EE95-24CD-4516-B5E2-D7A30C16C3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A6AD55-4AF7-406A-BF40-7F8B9BB8EC64}"/>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35833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C504F-A279-4E7D-B1E3-B998653C43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39D192-78E8-4150-A188-1BB9738A1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676702-B611-4A3D-847F-EB9B4895E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1B6A8-8845-49B4-B027-9DA3904F0731}"/>
              </a:ext>
            </a:extLst>
          </p:cNvPr>
          <p:cNvSpPr>
            <a:spLocks noGrp="1"/>
          </p:cNvSpPr>
          <p:nvPr>
            <p:ph type="dt" sz="half" idx="10"/>
          </p:nvPr>
        </p:nvSpPr>
        <p:spPr/>
        <p:txBody>
          <a:bodyPr/>
          <a:lstStyle/>
          <a:p>
            <a:fld id="{048B4B06-94EE-4439-89D4-36F18FCE730D}" type="datetimeFigureOut">
              <a:rPr lang="en-US" smtClean="0"/>
              <a:t>10/14/2021</a:t>
            </a:fld>
            <a:endParaRPr lang="en-US"/>
          </a:p>
        </p:txBody>
      </p:sp>
      <p:sp>
        <p:nvSpPr>
          <p:cNvPr id="6" name="Footer Placeholder 5">
            <a:extLst>
              <a:ext uri="{FF2B5EF4-FFF2-40B4-BE49-F238E27FC236}">
                <a16:creationId xmlns:a16="http://schemas.microsoft.com/office/drawing/2014/main" id="{0638A36E-CFC3-406B-A2B0-1A580E9BFC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A2A9C8-0255-4649-9C07-3EDDF507C60D}"/>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12697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6134-6AAA-4A10-A3F2-46E486EAEA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F0F6B8-A412-437F-9B16-1C1CBCF58C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A2835A-C6DD-452D-B69B-1C7675C221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041E7-D41D-48A2-AC49-18816636A51D}"/>
              </a:ext>
            </a:extLst>
          </p:cNvPr>
          <p:cNvSpPr>
            <a:spLocks noGrp="1"/>
          </p:cNvSpPr>
          <p:nvPr>
            <p:ph type="dt" sz="half" idx="10"/>
          </p:nvPr>
        </p:nvSpPr>
        <p:spPr/>
        <p:txBody>
          <a:bodyPr/>
          <a:lstStyle/>
          <a:p>
            <a:fld id="{048B4B06-94EE-4439-89D4-36F18FCE730D}" type="datetimeFigureOut">
              <a:rPr lang="en-US" smtClean="0"/>
              <a:t>10/14/2021</a:t>
            </a:fld>
            <a:endParaRPr lang="en-US"/>
          </a:p>
        </p:txBody>
      </p:sp>
      <p:sp>
        <p:nvSpPr>
          <p:cNvPr id="6" name="Footer Placeholder 5">
            <a:extLst>
              <a:ext uri="{FF2B5EF4-FFF2-40B4-BE49-F238E27FC236}">
                <a16:creationId xmlns:a16="http://schemas.microsoft.com/office/drawing/2014/main" id="{4BCD04CB-7D57-48F6-A47F-AB635A3F24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0990AA-A012-459E-AC49-CF23F3BF6AFE}"/>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721640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00"/>
            </a:gs>
            <a:gs pos="19000">
              <a:schemeClr val="bg1"/>
            </a:gs>
            <a:gs pos="60000">
              <a:schemeClr val="bg1"/>
            </a:gs>
            <a:gs pos="100000">
              <a:srgbClr val="FF9999"/>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A7CD37-464C-47BA-889F-26BA29E55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B09C84-D908-478C-B784-AA9723C5C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BCB637-C975-448A-9FA2-D55AF6A96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B4B06-94EE-4439-89D4-36F18FCE730D}" type="datetimeFigureOut">
              <a:rPr lang="en-US" smtClean="0"/>
              <a:t>10/14/2021</a:t>
            </a:fld>
            <a:endParaRPr lang="en-US"/>
          </a:p>
        </p:txBody>
      </p:sp>
      <p:sp>
        <p:nvSpPr>
          <p:cNvPr id="5" name="Footer Placeholder 4">
            <a:extLst>
              <a:ext uri="{FF2B5EF4-FFF2-40B4-BE49-F238E27FC236}">
                <a16:creationId xmlns:a16="http://schemas.microsoft.com/office/drawing/2014/main" id="{153CEAF0-0A9A-4661-BF5C-5DD6AD62A3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7A29FD-518D-48A8-B839-9B5155644D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17AD23-BCFC-47C6-8ACA-90764ADACA70}" type="slidenum">
              <a:rPr lang="en-US" smtClean="0"/>
              <a:t>‹#›</a:t>
            </a:fld>
            <a:endParaRPr lang="en-US"/>
          </a:p>
        </p:txBody>
      </p:sp>
    </p:spTree>
    <p:extLst>
      <p:ext uri="{BB962C8B-B14F-4D97-AF65-F5344CB8AC3E}">
        <p14:creationId xmlns:p14="http://schemas.microsoft.com/office/powerpoint/2010/main" val="1766570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00"/>
            </a:gs>
            <a:gs pos="19000">
              <a:schemeClr val="bg1"/>
            </a:gs>
            <a:gs pos="60000">
              <a:schemeClr val="bg1"/>
            </a:gs>
            <a:gs pos="100000">
              <a:srgbClr val="FF9999"/>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79F48-A463-4232-BE25-3B0A6717FE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7A40BD-95DA-4413-AE1D-ACF30F312B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B1253-54AE-406A-9FB6-1DBDEA51D7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D2B71-BA32-4AC5-9C59-E083DD6C7592}" type="datetimeFigureOut">
              <a:rPr lang="en-US" smtClean="0"/>
              <a:t>10/14/2021</a:t>
            </a:fld>
            <a:endParaRPr lang="en-US"/>
          </a:p>
        </p:txBody>
      </p:sp>
      <p:sp>
        <p:nvSpPr>
          <p:cNvPr id="5" name="Footer Placeholder 4">
            <a:extLst>
              <a:ext uri="{FF2B5EF4-FFF2-40B4-BE49-F238E27FC236}">
                <a16:creationId xmlns:a16="http://schemas.microsoft.com/office/drawing/2014/main" id="{6287B27F-29FC-4E21-8771-383D235727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7447FB-FA0F-461F-9853-A2D12C13C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C014E-6F93-43F0-BF35-2DCEBD3EAE7F}" type="slidenum">
              <a:rPr lang="en-US" smtClean="0"/>
              <a:t>‹#›</a:t>
            </a:fld>
            <a:endParaRPr lang="en-US"/>
          </a:p>
        </p:txBody>
      </p:sp>
    </p:spTree>
    <p:extLst>
      <p:ext uri="{BB962C8B-B14F-4D97-AF65-F5344CB8AC3E}">
        <p14:creationId xmlns:p14="http://schemas.microsoft.com/office/powerpoint/2010/main" val="2034685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0.m4a"/><Relationship Id="rId7" Type="http://schemas.openxmlformats.org/officeDocument/2006/relationships/image" Target="../media/image15.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slideLayout" Target="../slideLayouts/slideLayout7.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2.mp4"/><Relationship Id="rId1" Type="http://schemas.openxmlformats.org/officeDocument/2006/relationships/video" Target="NULL"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4.m4a"/><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hyperlink" Target="https://vi.wikipedia.org/wiki/Google_Earth" TargetMode="Externa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12.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3A6891-97FF-4682-923B-9AC8D138FF89}"/>
              </a:ext>
            </a:extLst>
          </p:cNvPr>
          <p:cNvSpPr txBox="1"/>
          <p:nvPr/>
        </p:nvSpPr>
        <p:spPr>
          <a:xfrm>
            <a:off x="2039138" y="1496351"/>
            <a:ext cx="8112157" cy="707886"/>
          </a:xfrm>
          <a:prstGeom prst="rect">
            <a:avLst/>
          </a:prstGeom>
          <a:noFill/>
        </p:spPr>
        <p:txBody>
          <a:bodyPr wrap="none" rtlCol="0">
            <a:spAutoFit/>
          </a:bodyPr>
          <a:lstStyle/>
          <a:p>
            <a:pPr algn="ctr"/>
            <a:r>
              <a:rPr lang="en-US" altLang="zh-CN" sz="40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CHỦ ĐỀ </a:t>
            </a:r>
            <a:r>
              <a:rPr lang="vi-VN" altLang="zh-CN" sz="40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2</a:t>
            </a:r>
            <a:r>
              <a:rPr lang="en-US" altLang="zh-CN" sz="40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 </a:t>
            </a:r>
            <a:r>
              <a:rPr lang="vi-VN" altLang="zh-CN" sz="40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SOẠN THẢO VĂN BẢN</a:t>
            </a:r>
            <a:endParaRPr lang="en-US" altLang="zh-CN" sz="4000" dirty="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endParaRPr>
          </a:p>
        </p:txBody>
      </p:sp>
      <p:sp>
        <p:nvSpPr>
          <p:cNvPr id="5" name="!!1">
            <a:extLst>
              <a:ext uri="{FF2B5EF4-FFF2-40B4-BE49-F238E27FC236}">
                <a16:creationId xmlns:a16="http://schemas.microsoft.com/office/drawing/2014/main" id="{B9EE38BE-0D15-4A76-B09C-EE246F127B5C}"/>
              </a:ext>
            </a:extLst>
          </p:cNvPr>
          <p:cNvSpPr txBox="1"/>
          <p:nvPr/>
        </p:nvSpPr>
        <p:spPr>
          <a:xfrm>
            <a:off x="2039922" y="2746650"/>
            <a:ext cx="8112157" cy="584775"/>
          </a:xfrm>
          <a:prstGeom prst="rect">
            <a:avLst/>
          </a:prstGeom>
          <a:solidFill>
            <a:srgbClr val="FFFF99"/>
          </a:solidFill>
          <a:effectLst>
            <a:outerShdw blurRad="50800" dist="38100" dir="8100000" algn="tr" rotWithShape="0">
              <a:prstClr val="black">
                <a:alpha val="40000"/>
              </a:prstClr>
            </a:outerShdw>
            <a:softEdge rad="31750"/>
          </a:effectLst>
        </p:spPr>
        <p:txBody>
          <a:bodyPr wrap="square" rtlCol="0">
            <a:spAutoFit/>
          </a:bodyPr>
          <a:lstStyle/>
          <a:p>
            <a:pPr algn="ctr"/>
            <a:r>
              <a:rPr lang="vi-VN" altLang="zh-CN" sz="3200">
                <a:solidFill>
                  <a:srgbClr val="C00000"/>
                </a:solidFill>
                <a:latin typeface="Times New Roman" panose="02020603050405020304" pitchFamily="18" charset="0"/>
                <a:ea typeface="华文琥珀" panose="02010800040101010101" pitchFamily="2" charset="-122"/>
                <a:cs typeface="Times New Roman" panose="02020603050405020304" pitchFamily="18" charset="0"/>
              </a:rPr>
              <a:t>Bài 2: Kỹ thuật điều chỉnh một đoạn văn bản</a:t>
            </a:r>
            <a:endParaRPr lang="en-US" altLang="zh-CN" sz="3200" dirty="0">
              <a:solidFill>
                <a:srgbClr val="C00000"/>
              </a:solidFill>
              <a:latin typeface="Times New Roman" panose="02020603050405020304" pitchFamily="18" charset="0"/>
              <a:ea typeface="华文琥珀" panose="0201080004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47BA24E6-6AC8-45FF-996E-7B6BD7CD2F8F}"/>
              </a:ext>
            </a:extLst>
          </p:cNvPr>
          <p:cNvSpPr txBox="1"/>
          <p:nvPr/>
        </p:nvSpPr>
        <p:spPr>
          <a:xfrm>
            <a:off x="3175720" y="4348273"/>
            <a:ext cx="5752046" cy="646331"/>
          </a:xfrm>
          <a:prstGeom prst="rect">
            <a:avLst/>
          </a:prstGeom>
          <a:noFill/>
        </p:spPr>
        <p:txBody>
          <a:bodyPr wrap="square" rtlCol="0">
            <a:spAutoFit/>
          </a:bodyPr>
          <a:lstStyle/>
          <a:p>
            <a:pPr algn="ctr"/>
            <a:r>
              <a:rPr lang="vi-VN" sz="3600">
                <a:solidFill>
                  <a:srgbClr val="0000FF"/>
                </a:solidFill>
                <a:latin typeface="Amazone" panose="03020702060507090A04" pitchFamily="66" charset="0"/>
              </a:rPr>
              <a:t>Giáo viên: Vương Thu Hiền</a:t>
            </a:r>
            <a:endParaRPr lang="en-US" sz="3600">
              <a:solidFill>
                <a:srgbClr val="0000FF"/>
              </a:solidFill>
              <a:latin typeface="Amazone" panose="03020702060507090A04" pitchFamily="66" charset="0"/>
            </a:endParaRPr>
          </a:p>
        </p:txBody>
      </p:sp>
      <p:grpSp>
        <p:nvGrpSpPr>
          <p:cNvPr id="7" name="Group 6">
            <a:extLst>
              <a:ext uri="{FF2B5EF4-FFF2-40B4-BE49-F238E27FC236}">
                <a16:creationId xmlns:a16="http://schemas.microsoft.com/office/drawing/2014/main" id="{4A7C85A9-387D-4E3E-8ACA-480BB0022E14}"/>
              </a:ext>
            </a:extLst>
          </p:cNvPr>
          <p:cNvGrpSpPr/>
          <p:nvPr/>
        </p:nvGrpSpPr>
        <p:grpSpPr>
          <a:xfrm>
            <a:off x="3665863" y="604442"/>
            <a:ext cx="4939783" cy="584775"/>
            <a:chOff x="3812487" y="1110546"/>
            <a:chExt cx="4939783" cy="584775"/>
          </a:xfrm>
        </p:grpSpPr>
        <p:sp>
          <p:nvSpPr>
            <p:cNvPr id="8" name="矩形 9">
              <a:extLst>
                <a:ext uri="{FF2B5EF4-FFF2-40B4-BE49-F238E27FC236}">
                  <a16:creationId xmlns:a16="http://schemas.microsoft.com/office/drawing/2014/main" id="{61980883-6269-41C7-80F8-59F046DE0E11}"/>
                </a:ext>
              </a:extLst>
            </p:cNvPr>
            <p:cNvSpPr/>
            <p:nvPr/>
          </p:nvSpPr>
          <p:spPr>
            <a:xfrm>
              <a:off x="3812487" y="1450642"/>
              <a:ext cx="668037" cy="4571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7AB9AE"/>
                </a:solidFill>
                <a:latin typeface="华康海报体W12(P)" panose="040B0C00000000000000" pitchFamily="82" charset="-122"/>
                <a:ea typeface="华康海报体W12(P)" panose="040B0C00000000000000" pitchFamily="82" charset="-122"/>
              </a:endParaRPr>
            </a:p>
          </p:txBody>
        </p:sp>
        <p:sp>
          <p:nvSpPr>
            <p:cNvPr id="9" name="TextBox 8">
              <a:extLst>
                <a:ext uri="{FF2B5EF4-FFF2-40B4-BE49-F238E27FC236}">
                  <a16:creationId xmlns:a16="http://schemas.microsoft.com/office/drawing/2014/main" id="{B49FC6B6-E4EA-4C91-ACA7-C51405733781}"/>
                </a:ext>
              </a:extLst>
            </p:cNvPr>
            <p:cNvSpPr txBox="1"/>
            <p:nvPr/>
          </p:nvSpPr>
          <p:spPr>
            <a:xfrm>
              <a:off x="4196269" y="1110546"/>
              <a:ext cx="4147033" cy="584775"/>
            </a:xfrm>
            <a:prstGeom prst="rect">
              <a:avLst/>
            </a:prstGeom>
            <a:noFill/>
          </p:spPr>
          <p:txBody>
            <a:bodyPr wrap="square">
              <a:spAutoFit/>
            </a:bodyPr>
            <a:lstStyle/>
            <a:p>
              <a:pPr algn="ctr"/>
              <a:r>
                <a:rPr lang="vi-VN" sz="3200">
                  <a:solidFill>
                    <a:srgbClr val="FF0066"/>
                  </a:solidFill>
                  <a:latin typeface="Crystal" panose="00000400000000000000" pitchFamily="2" charset="0"/>
                </a:rPr>
                <a:t>TIN HỌC LỚP </a:t>
              </a:r>
              <a:r>
                <a:rPr lang="en-US" sz="3200">
                  <a:solidFill>
                    <a:srgbClr val="FF0066"/>
                  </a:solidFill>
                  <a:latin typeface="Crystal" panose="00000400000000000000" pitchFamily="2" charset="0"/>
                </a:rPr>
                <a:t>5</a:t>
              </a:r>
            </a:p>
          </p:txBody>
        </p:sp>
        <p:sp>
          <p:nvSpPr>
            <p:cNvPr id="10" name="矩形 9">
              <a:extLst>
                <a:ext uri="{FF2B5EF4-FFF2-40B4-BE49-F238E27FC236}">
                  <a16:creationId xmlns:a16="http://schemas.microsoft.com/office/drawing/2014/main" id="{773BAED5-8920-4526-A35A-9EAF726A7A48}"/>
                </a:ext>
              </a:extLst>
            </p:cNvPr>
            <p:cNvSpPr/>
            <p:nvPr/>
          </p:nvSpPr>
          <p:spPr>
            <a:xfrm>
              <a:off x="8084233" y="1450642"/>
              <a:ext cx="668037" cy="4571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7AB9AE"/>
                </a:solidFill>
                <a:latin typeface="华康海报体W12(P)" panose="040B0C00000000000000" pitchFamily="82" charset="-122"/>
                <a:ea typeface="华康海报体W12(P)" panose="040B0C00000000000000" pitchFamily="82" charset="-122"/>
              </a:endParaRPr>
            </a:p>
          </p:txBody>
        </p:sp>
      </p:grpSp>
      <p:pic>
        <p:nvPicPr>
          <p:cNvPr id="3" name="Audio 2">
            <a:hlinkClick r:id="" action="ppaction://media"/>
            <a:extLst>
              <a:ext uri="{FF2B5EF4-FFF2-40B4-BE49-F238E27FC236}">
                <a16:creationId xmlns:a16="http://schemas.microsoft.com/office/drawing/2014/main" id="{B7734C62-7897-4562-9B2A-B78948E9EC4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50544196"/>
      </p:ext>
    </p:extLst>
  </p:cSld>
  <p:clrMapOvr>
    <a:masterClrMapping/>
  </p:clrMapOvr>
  <mc:AlternateContent xmlns:mc="http://schemas.openxmlformats.org/markup-compatibility/2006" xmlns:p14="http://schemas.microsoft.com/office/powerpoint/2010/main">
    <mc:Choice Requires="p14">
      <p:transition spd="slow" p14:dur="2000" advTm="11105"/>
    </mc:Choice>
    <mc:Fallback xmlns="">
      <p:transition spd="slow" advTm="1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2" presetClass="entr" presetSubtype="1" fill="hold" grpId="0" nodeType="with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2000" fill="hold"/>
                                        <p:tgtEl>
                                          <p:spTgt spid="4"/>
                                        </p:tgtEl>
                                        <p:attrNameLst>
                                          <p:attrName>ppt_x</p:attrName>
                                        </p:attrNameLst>
                                      </p:cBhvr>
                                      <p:tavLst>
                                        <p:tav tm="0">
                                          <p:val>
                                            <p:strVal val="#ppt_x"/>
                                          </p:val>
                                        </p:tav>
                                        <p:tav tm="100000">
                                          <p:val>
                                            <p:strVal val="#ppt_x"/>
                                          </p:val>
                                        </p:tav>
                                      </p:tavLst>
                                    </p:anim>
                                    <p:anim calcmode="lin" valueType="num">
                                      <p:cBhvr additive="base">
                                        <p:cTn id="15" dur="2000" fill="hold"/>
                                        <p:tgtEl>
                                          <p:spTgt spid="4"/>
                                        </p:tgtEl>
                                        <p:attrNameLst>
                                          <p:attrName>ppt_y</p:attrName>
                                        </p:attrNameLst>
                                      </p:cBhvr>
                                      <p:tavLst>
                                        <p:tav tm="0">
                                          <p:val>
                                            <p:strVal val="0-#ppt_h/2"/>
                                          </p:val>
                                        </p:tav>
                                        <p:tav tm="100000">
                                          <p:val>
                                            <p:strVal val="#ppt_y"/>
                                          </p:val>
                                        </p:tav>
                                      </p:tavLst>
                                    </p:anim>
                                  </p:childTnLst>
                                </p:cTn>
                              </p:par>
                              <p:par>
                                <p:cTn id="16" presetID="2" presetClass="entr" presetSubtype="4" fill="hold" grpId="0" nodeType="withEffect">
                                  <p:stCondLst>
                                    <p:cond delay="40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42" presetClass="entr" presetSubtype="0" fill="hold" grpId="0" nodeType="withEffect">
                                  <p:stCondLst>
                                    <p:cond delay="5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4" grpId="0"/>
      <p:bldP spid="5"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58D0E46A-F5F3-4254-8DAB-016A41D37AFE}"/>
              </a:ext>
            </a:extLst>
          </p:cNvPr>
          <p:cNvSpPr/>
          <p:nvPr/>
        </p:nvSpPr>
        <p:spPr>
          <a:xfrm>
            <a:off x="1232436" y="142393"/>
            <a:ext cx="9727129"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BÀI </a:t>
            </a:r>
            <a:r>
              <a:rPr lang="vi-VN" sz="2800" b="1">
                <a:solidFill>
                  <a:srgbClr val="002060"/>
                </a:solidFill>
                <a:latin typeface="Times  New Roman"/>
              </a:rPr>
              <a:t>2: KỸ THUẬT ĐIỀU CHỈNH MỘT ĐOẠN VĂN BẢN</a:t>
            </a:r>
            <a:endParaRPr lang="en-US" sz="2800" b="1">
              <a:solidFill>
                <a:srgbClr val="002060"/>
              </a:solidFill>
              <a:latin typeface="Times  New Roman"/>
            </a:endParaRPr>
          </a:p>
        </p:txBody>
      </p:sp>
      <p:sp>
        <p:nvSpPr>
          <p:cNvPr id="3" name="Rectangle: Rounded Corners 2">
            <a:extLst>
              <a:ext uri="{FF2B5EF4-FFF2-40B4-BE49-F238E27FC236}">
                <a16:creationId xmlns:a16="http://schemas.microsoft.com/office/drawing/2014/main" id="{08DEA3E9-5EED-4E23-81AC-0E8D8CA8080C}"/>
              </a:ext>
            </a:extLst>
          </p:cNvPr>
          <p:cNvSpPr/>
          <p:nvPr/>
        </p:nvSpPr>
        <p:spPr>
          <a:xfrm>
            <a:off x="515291" y="919693"/>
            <a:ext cx="4142433" cy="494353"/>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 Hoạt động thực hành</a:t>
            </a:r>
          </a:p>
        </p:txBody>
      </p:sp>
      <p:sp>
        <p:nvSpPr>
          <p:cNvPr id="4" name="Google Shape;213;p15">
            <a:extLst>
              <a:ext uri="{FF2B5EF4-FFF2-40B4-BE49-F238E27FC236}">
                <a16:creationId xmlns:a16="http://schemas.microsoft.com/office/drawing/2014/main" id="{34C97009-D2ED-4819-B169-012B6354BC65}"/>
              </a:ext>
            </a:extLst>
          </p:cNvPr>
          <p:cNvSpPr txBox="1">
            <a:spLocks noGrp="1"/>
          </p:cNvSpPr>
          <p:nvPr>
            <p:ph type="sldNum" idx="12"/>
          </p:nvPr>
        </p:nvSpPr>
        <p:spPr>
          <a:xfrm>
            <a:off x="5651667" y="7878971"/>
            <a:ext cx="610740" cy="626400"/>
          </a:xfrm>
          <a:prstGeom prst="rect">
            <a:avLst/>
          </a:prstGeom>
        </p:spPr>
        <p:txBody>
          <a:bodyPr spcFirstLastPara="1" wrap="square" lIns="128721" tIns="128721" rIns="128721" bIns="128721" anchor="t" anchorCtr="0">
            <a:noAutofit/>
          </a:bodyPr>
          <a:lstStyle/>
          <a:p>
            <a:fld id="{00000000-1234-1234-1234-123412341234}" type="slidenum">
              <a:rPr lang="en"/>
              <a:pPr/>
              <a:t>10</a:t>
            </a:fld>
            <a:endParaRPr/>
          </a:p>
        </p:txBody>
      </p:sp>
      <p:sp>
        <p:nvSpPr>
          <p:cNvPr id="5" name="TextBox 7">
            <a:extLst>
              <a:ext uri="{FF2B5EF4-FFF2-40B4-BE49-F238E27FC236}">
                <a16:creationId xmlns:a16="http://schemas.microsoft.com/office/drawing/2014/main" id="{6C1850A8-6668-48F5-ACA7-07841DBC0B01}"/>
              </a:ext>
            </a:extLst>
          </p:cNvPr>
          <p:cNvSpPr txBox="1">
            <a:spLocks noChangeArrowheads="1"/>
          </p:cNvSpPr>
          <p:nvPr/>
        </p:nvSpPr>
        <p:spPr bwMode="auto">
          <a:xfrm>
            <a:off x="3789053" y="1601840"/>
            <a:ext cx="3725228" cy="523210"/>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r>
              <a:rPr lang="en-US" altLang="vi-VN"/>
              <a:t>1. Nối theo mẫu</a:t>
            </a:r>
            <a:endParaRPr lang="en-US" altLang="vi-VN" dirty="0"/>
          </a:p>
        </p:txBody>
      </p:sp>
      <p:pic>
        <p:nvPicPr>
          <p:cNvPr id="6" name="Picture 5">
            <a:extLst>
              <a:ext uri="{FF2B5EF4-FFF2-40B4-BE49-F238E27FC236}">
                <a16:creationId xmlns:a16="http://schemas.microsoft.com/office/drawing/2014/main" id="{0B9541A1-3C9F-46C0-A0BE-88E5C64D05DA}"/>
              </a:ext>
            </a:extLst>
          </p:cNvPr>
          <p:cNvPicPr>
            <a:picLocks noChangeAspect="1"/>
          </p:cNvPicPr>
          <p:nvPr/>
        </p:nvPicPr>
        <p:blipFill>
          <a:blip r:embed="rId5"/>
          <a:stretch>
            <a:fillRect/>
          </a:stretch>
        </p:blipFill>
        <p:spPr>
          <a:xfrm>
            <a:off x="1543050" y="2270167"/>
            <a:ext cx="636753" cy="696225"/>
          </a:xfrm>
          <a:prstGeom prst="rect">
            <a:avLst/>
          </a:prstGeom>
        </p:spPr>
      </p:pic>
      <p:pic>
        <p:nvPicPr>
          <p:cNvPr id="7" name="Picture 6">
            <a:extLst>
              <a:ext uri="{FF2B5EF4-FFF2-40B4-BE49-F238E27FC236}">
                <a16:creationId xmlns:a16="http://schemas.microsoft.com/office/drawing/2014/main" id="{93BE92CD-A7EA-443D-AA99-3F0E081B52B8}"/>
              </a:ext>
            </a:extLst>
          </p:cNvPr>
          <p:cNvPicPr>
            <a:picLocks noChangeAspect="1"/>
          </p:cNvPicPr>
          <p:nvPr/>
        </p:nvPicPr>
        <p:blipFill>
          <a:blip r:embed="rId6"/>
          <a:stretch>
            <a:fillRect/>
          </a:stretch>
        </p:blipFill>
        <p:spPr>
          <a:xfrm>
            <a:off x="1551969" y="2994309"/>
            <a:ext cx="618913" cy="699641"/>
          </a:xfrm>
          <a:prstGeom prst="rect">
            <a:avLst/>
          </a:prstGeom>
        </p:spPr>
      </p:pic>
      <p:pic>
        <p:nvPicPr>
          <p:cNvPr id="9" name="Picture 8">
            <a:extLst>
              <a:ext uri="{FF2B5EF4-FFF2-40B4-BE49-F238E27FC236}">
                <a16:creationId xmlns:a16="http://schemas.microsoft.com/office/drawing/2014/main" id="{B6C83CAD-DDD5-43B1-897D-CB3F3D9D65F0}"/>
              </a:ext>
            </a:extLst>
          </p:cNvPr>
          <p:cNvPicPr>
            <a:picLocks noChangeAspect="1"/>
          </p:cNvPicPr>
          <p:nvPr/>
        </p:nvPicPr>
        <p:blipFill>
          <a:blip r:embed="rId7"/>
          <a:stretch>
            <a:fillRect/>
          </a:stretch>
        </p:blipFill>
        <p:spPr>
          <a:xfrm>
            <a:off x="1147577" y="3946172"/>
            <a:ext cx="1445537" cy="626400"/>
          </a:xfrm>
          <a:prstGeom prst="rect">
            <a:avLst/>
          </a:prstGeom>
        </p:spPr>
      </p:pic>
      <p:pic>
        <p:nvPicPr>
          <p:cNvPr id="10" name="Picture 3">
            <a:extLst>
              <a:ext uri="{FF2B5EF4-FFF2-40B4-BE49-F238E27FC236}">
                <a16:creationId xmlns:a16="http://schemas.microsoft.com/office/drawing/2014/main" id="{F85BC115-49A0-4515-BB27-31E562BF68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8409" y="4671789"/>
            <a:ext cx="792756" cy="56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5C69BDE-0165-4A96-B06C-40AEC43001FF}"/>
              </a:ext>
            </a:extLst>
          </p:cNvPr>
          <p:cNvPicPr>
            <a:picLocks noChangeAspect="1"/>
          </p:cNvPicPr>
          <p:nvPr/>
        </p:nvPicPr>
        <p:blipFill>
          <a:blip r:embed="rId9"/>
          <a:stretch>
            <a:fillRect/>
          </a:stretch>
        </p:blipFill>
        <p:spPr>
          <a:xfrm>
            <a:off x="1491645" y="5240831"/>
            <a:ext cx="846283" cy="813731"/>
          </a:xfrm>
          <a:prstGeom prst="rect">
            <a:avLst/>
          </a:prstGeom>
        </p:spPr>
      </p:pic>
      <p:pic>
        <p:nvPicPr>
          <p:cNvPr id="14" name="Picture 13">
            <a:extLst>
              <a:ext uri="{FF2B5EF4-FFF2-40B4-BE49-F238E27FC236}">
                <a16:creationId xmlns:a16="http://schemas.microsoft.com/office/drawing/2014/main" id="{852250F7-754E-4929-93F0-A89FD3A73030}"/>
              </a:ext>
            </a:extLst>
          </p:cNvPr>
          <p:cNvPicPr>
            <a:picLocks noChangeAspect="1"/>
          </p:cNvPicPr>
          <p:nvPr/>
        </p:nvPicPr>
        <p:blipFill>
          <a:blip r:embed="rId10"/>
          <a:stretch>
            <a:fillRect/>
          </a:stretch>
        </p:blipFill>
        <p:spPr>
          <a:xfrm>
            <a:off x="1518409" y="6043589"/>
            <a:ext cx="814411" cy="814411"/>
          </a:xfrm>
          <a:prstGeom prst="rect">
            <a:avLst/>
          </a:prstGeom>
        </p:spPr>
      </p:pic>
      <p:sp>
        <p:nvSpPr>
          <p:cNvPr id="15" name="Rectangle: Rounded Corners 14">
            <a:extLst>
              <a:ext uri="{FF2B5EF4-FFF2-40B4-BE49-F238E27FC236}">
                <a16:creationId xmlns:a16="http://schemas.microsoft.com/office/drawing/2014/main" id="{06B88655-06EA-4B5D-9823-71C47A31FD22}"/>
              </a:ext>
            </a:extLst>
          </p:cNvPr>
          <p:cNvSpPr/>
          <p:nvPr/>
        </p:nvSpPr>
        <p:spPr>
          <a:xfrm>
            <a:off x="4299671" y="2653192"/>
            <a:ext cx="6744752" cy="626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a:rPr>
              <a:t>Thụt lề đoạn văn bản sang trái hoặc sang phải</a:t>
            </a:r>
          </a:p>
        </p:txBody>
      </p:sp>
      <p:sp>
        <p:nvSpPr>
          <p:cNvPr id="16" name="Rectangle: Rounded Corners 15">
            <a:extLst>
              <a:ext uri="{FF2B5EF4-FFF2-40B4-BE49-F238E27FC236}">
                <a16:creationId xmlns:a16="http://schemas.microsoft.com/office/drawing/2014/main" id="{74EC8162-0500-44C0-8492-32EB9831BE51}"/>
              </a:ext>
            </a:extLst>
          </p:cNvPr>
          <p:cNvSpPr/>
          <p:nvPr/>
        </p:nvSpPr>
        <p:spPr>
          <a:xfrm>
            <a:off x="4356821" y="5714880"/>
            <a:ext cx="6744752" cy="6264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a:rPr>
              <a:t>Thêm khoảng trống ở trên hoặc dưới đoạn văn bản</a:t>
            </a:r>
          </a:p>
        </p:txBody>
      </p:sp>
      <p:sp>
        <p:nvSpPr>
          <p:cNvPr id="17" name="Rectangle: Rounded Corners 16">
            <a:extLst>
              <a:ext uri="{FF2B5EF4-FFF2-40B4-BE49-F238E27FC236}">
                <a16:creationId xmlns:a16="http://schemas.microsoft.com/office/drawing/2014/main" id="{5E9CAE9C-4330-431E-A28B-906B47ECD9CB}"/>
              </a:ext>
            </a:extLst>
          </p:cNvPr>
          <p:cNvSpPr/>
          <p:nvPr/>
        </p:nvSpPr>
        <p:spPr>
          <a:xfrm>
            <a:off x="4299671" y="3641433"/>
            <a:ext cx="6744752" cy="626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a:rPr>
              <a:t>Co giãn khoảng cách giữa các dòng trong một đoạn</a:t>
            </a:r>
          </a:p>
        </p:txBody>
      </p:sp>
      <p:sp>
        <p:nvSpPr>
          <p:cNvPr id="18" name="Rectangle: Rounded Corners 17">
            <a:extLst>
              <a:ext uri="{FF2B5EF4-FFF2-40B4-BE49-F238E27FC236}">
                <a16:creationId xmlns:a16="http://schemas.microsoft.com/office/drawing/2014/main" id="{55C9616E-27CB-4FB1-B961-BE6A79A7225B}"/>
              </a:ext>
            </a:extLst>
          </p:cNvPr>
          <p:cNvSpPr/>
          <p:nvPr/>
        </p:nvSpPr>
        <p:spPr>
          <a:xfrm>
            <a:off x="4271281" y="4654841"/>
            <a:ext cx="6744752" cy="6264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a:rPr>
              <a:t>Căn lề trái</a:t>
            </a:r>
          </a:p>
        </p:txBody>
      </p:sp>
      <p:cxnSp>
        <p:nvCxnSpPr>
          <p:cNvPr id="20" name="Straight Arrow Connector 19">
            <a:extLst>
              <a:ext uri="{FF2B5EF4-FFF2-40B4-BE49-F238E27FC236}">
                <a16:creationId xmlns:a16="http://schemas.microsoft.com/office/drawing/2014/main" id="{06E27B9F-DCAF-4568-9067-BABC431F2446}"/>
              </a:ext>
            </a:extLst>
          </p:cNvPr>
          <p:cNvCxnSpPr>
            <a:cxnSpLocks/>
            <a:endCxn id="15" idx="1"/>
          </p:cNvCxnSpPr>
          <p:nvPr/>
        </p:nvCxnSpPr>
        <p:spPr>
          <a:xfrm flipV="1">
            <a:off x="2492250" y="2966392"/>
            <a:ext cx="1807421" cy="11044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B78452F-9918-4618-B3D1-0AE88C145053}"/>
              </a:ext>
            </a:extLst>
          </p:cNvPr>
          <p:cNvCxnSpPr>
            <a:cxnSpLocks/>
            <a:stCxn id="14" idx="3"/>
            <a:endCxn id="18" idx="1"/>
          </p:cNvCxnSpPr>
          <p:nvPr/>
        </p:nvCxnSpPr>
        <p:spPr>
          <a:xfrm flipV="1">
            <a:off x="2332820" y="4968041"/>
            <a:ext cx="1938461" cy="14827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FF904D2-51AD-4DF9-AF62-B4E3BB861A7A}"/>
              </a:ext>
            </a:extLst>
          </p:cNvPr>
          <p:cNvCxnSpPr>
            <a:cxnSpLocks/>
            <a:endCxn id="17" idx="1"/>
          </p:cNvCxnSpPr>
          <p:nvPr/>
        </p:nvCxnSpPr>
        <p:spPr>
          <a:xfrm flipV="1">
            <a:off x="2289045" y="3954633"/>
            <a:ext cx="2010626" cy="10134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B8E0C01-87D8-4EEE-A960-E4A5A72502B3}"/>
              </a:ext>
            </a:extLst>
          </p:cNvPr>
          <p:cNvCxnSpPr>
            <a:cxnSpLocks/>
            <a:endCxn id="16" idx="1"/>
          </p:cNvCxnSpPr>
          <p:nvPr/>
        </p:nvCxnSpPr>
        <p:spPr>
          <a:xfrm>
            <a:off x="2179803" y="3065609"/>
            <a:ext cx="2177018" cy="29624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1">
            <a:extLst>
              <a:ext uri="{FF2B5EF4-FFF2-40B4-BE49-F238E27FC236}">
                <a16:creationId xmlns:a16="http://schemas.microsoft.com/office/drawing/2014/main" id="{7673A9C2-096D-4A49-A848-F07338384B99}"/>
              </a:ext>
            </a:extLst>
          </p:cNvPr>
          <p:cNvSpPr/>
          <p:nvPr/>
        </p:nvSpPr>
        <p:spPr>
          <a:xfrm>
            <a:off x="1232435" y="114817"/>
            <a:ext cx="9727129"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BÀI </a:t>
            </a:r>
            <a:r>
              <a:rPr lang="vi-VN" sz="2800" b="1">
                <a:solidFill>
                  <a:srgbClr val="002060"/>
                </a:solidFill>
                <a:latin typeface="Times  New Roman"/>
              </a:rPr>
              <a:t>2: KỸ THUẬT ĐIỀU CHỈNH MỘT ĐOẠN VĂN BẢN</a:t>
            </a:r>
            <a:endParaRPr lang="en-US" sz="2800" b="1">
              <a:solidFill>
                <a:srgbClr val="002060"/>
              </a:solidFill>
              <a:latin typeface="Times  New Roman"/>
            </a:endParaRPr>
          </a:p>
        </p:txBody>
      </p:sp>
      <p:pic>
        <p:nvPicPr>
          <p:cNvPr id="37" name="Audio 36">
            <a:hlinkClick r:id="" action="ppaction://media"/>
            <a:extLst>
              <a:ext uri="{FF2B5EF4-FFF2-40B4-BE49-F238E27FC236}">
                <a16:creationId xmlns:a16="http://schemas.microsoft.com/office/drawing/2014/main" id="{EBCDC916-F28D-46EA-90AE-DF2D2951D6D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03299200"/>
      </p:ext>
    </p:extLst>
  </p:cSld>
  <p:clrMapOvr>
    <a:masterClrMapping/>
  </p:clrMapOvr>
  <mc:AlternateContent xmlns:mc="http://schemas.openxmlformats.org/markup-compatibility/2006" xmlns:p14="http://schemas.microsoft.com/office/powerpoint/2010/main">
    <mc:Choice Requires="p14">
      <p:transition spd="slow" p14:dur="2000" advTm="37649"/>
    </mc:Choice>
    <mc:Fallback xmlns="">
      <p:transition spd="slow" advTm="37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22" presetClass="entr" presetSubtype="8"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22" presetClass="entr" presetSubtype="8"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up)">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37"/>
                </p:tgtEl>
              </p:cMediaNode>
            </p:audio>
          </p:childTnLst>
        </p:cTn>
      </p:par>
    </p:tnLst>
    <p:bldLst>
      <p:bldP spid="3" grpId="0" animBg="1"/>
      <p:bldP spid="5" grpId="0"/>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1D01B18-4BCC-4D7B-A8E1-BF330D669CB5}"/>
              </a:ext>
            </a:extLst>
          </p:cNvPr>
          <p:cNvSpPr/>
          <p:nvPr/>
        </p:nvSpPr>
        <p:spPr>
          <a:xfrm>
            <a:off x="515291" y="919693"/>
            <a:ext cx="4142433" cy="494353"/>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 Hoạt động thực hành</a:t>
            </a:r>
          </a:p>
        </p:txBody>
      </p:sp>
      <p:sp>
        <p:nvSpPr>
          <p:cNvPr id="3" name="!!1">
            <a:extLst>
              <a:ext uri="{FF2B5EF4-FFF2-40B4-BE49-F238E27FC236}">
                <a16:creationId xmlns:a16="http://schemas.microsoft.com/office/drawing/2014/main" id="{146F0EED-EB6E-4C14-9CB6-B1939DFB7DC7}"/>
              </a:ext>
            </a:extLst>
          </p:cNvPr>
          <p:cNvSpPr/>
          <p:nvPr/>
        </p:nvSpPr>
        <p:spPr>
          <a:xfrm>
            <a:off x="1232435" y="114817"/>
            <a:ext cx="9727129"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BÀI </a:t>
            </a:r>
            <a:r>
              <a:rPr lang="vi-VN" sz="2800" b="1">
                <a:solidFill>
                  <a:srgbClr val="002060"/>
                </a:solidFill>
                <a:latin typeface="Times  New Roman"/>
              </a:rPr>
              <a:t>2: KỸ THUẬT ĐIỀU CHỈNH MỘT ĐOẠN VĂN BẢN</a:t>
            </a:r>
            <a:endParaRPr lang="en-US" sz="2800" b="1">
              <a:solidFill>
                <a:srgbClr val="002060"/>
              </a:solidFill>
              <a:latin typeface="Times  New Roman"/>
            </a:endParaRPr>
          </a:p>
        </p:txBody>
      </p:sp>
      <p:sp>
        <p:nvSpPr>
          <p:cNvPr id="4" name="TextBox 7">
            <a:extLst>
              <a:ext uri="{FF2B5EF4-FFF2-40B4-BE49-F238E27FC236}">
                <a16:creationId xmlns:a16="http://schemas.microsoft.com/office/drawing/2014/main" id="{163A924E-05DF-4C8D-9A52-395CD626E7F8}"/>
              </a:ext>
            </a:extLst>
          </p:cNvPr>
          <p:cNvSpPr txBox="1">
            <a:spLocks noChangeArrowheads="1"/>
          </p:cNvSpPr>
          <p:nvPr/>
        </p:nvSpPr>
        <p:spPr bwMode="auto">
          <a:xfrm>
            <a:off x="1232436" y="1601840"/>
            <a:ext cx="9727128" cy="5139858"/>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spcAft>
                <a:spcPts val="600"/>
              </a:spcAft>
            </a:pPr>
            <a:r>
              <a:rPr lang="en-US" altLang="vi-VN" b="0"/>
              <a:t>2. Em mở một văn bản có sẵn hoặc tự gõ văn bản có bốn đoạn rồi chỉnh các đoạn văn theo các yêu cầu sau:</a:t>
            </a:r>
          </a:p>
          <a:p>
            <a:pPr marL="514350" indent="-514350" algn="l">
              <a:spcAft>
                <a:spcPts val="600"/>
              </a:spcAft>
              <a:buAutoNum type="alphaLcParenR"/>
            </a:pPr>
            <a:r>
              <a:rPr lang="en-US" altLang="vi-VN" b="0"/>
              <a:t>Đoạn thứ nhất:</a:t>
            </a:r>
            <a:br>
              <a:rPr lang="en-US" altLang="vi-VN" b="0"/>
            </a:br>
            <a:r>
              <a:rPr lang="en-US" altLang="vi-VN" b="0"/>
              <a:t>Lề trái 3cm, lề phải 2cm, chữ nghiêng, cỡ 13, giãn dòng 2.0.</a:t>
            </a:r>
          </a:p>
          <a:p>
            <a:pPr marL="514350" indent="-514350" algn="l">
              <a:spcAft>
                <a:spcPts val="600"/>
              </a:spcAft>
              <a:buAutoNum type="alphaLcParenR"/>
            </a:pPr>
            <a:r>
              <a:rPr lang="en-US" altLang="vi-VN" b="0"/>
              <a:t>Đoạn thứ hai:</a:t>
            </a:r>
            <a:br>
              <a:rPr lang="en-US" altLang="vi-VN" b="0"/>
            </a:br>
            <a:r>
              <a:rPr lang="en-US" altLang="vi-VN" b="0"/>
              <a:t>Lề trái 2,5cm, lề phải 2cm, chữ đậm, cỡ chữ 14, giãn dòng 1.5</a:t>
            </a:r>
          </a:p>
          <a:p>
            <a:pPr marL="514350" indent="-514350" algn="l">
              <a:spcAft>
                <a:spcPts val="600"/>
              </a:spcAft>
              <a:buAutoNum type="alphaLcParenR"/>
            </a:pPr>
            <a:r>
              <a:rPr lang="en-US" altLang="vi-VN" b="0"/>
              <a:t>Đoạn thứ 3:</a:t>
            </a:r>
            <a:br>
              <a:rPr lang="en-US" altLang="vi-VN" b="0"/>
            </a:br>
            <a:r>
              <a:rPr lang="en-US" altLang="vi-VN" b="0"/>
              <a:t>Lề trái 3,5cm, lề phải 1,5cm, chữ nghiêng và đậm, cỡ chữ 14, giãn dòng 1.0.</a:t>
            </a:r>
          </a:p>
          <a:p>
            <a:pPr marL="514350" indent="-514350" algn="l">
              <a:spcAft>
                <a:spcPts val="600"/>
              </a:spcAft>
              <a:buAutoNum type="alphaLcParenR"/>
            </a:pPr>
            <a:r>
              <a:rPr lang="en-US" altLang="vi-VN" b="0"/>
              <a:t>Đoạn thứ tư:</a:t>
            </a:r>
            <a:br>
              <a:rPr lang="en-US" altLang="vi-VN" b="0"/>
            </a:br>
            <a:r>
              <a:rPr lang="en-US" altLang="vi-VN" b="0"/>
              <a:t>Lề trái 3cm, lề phải 2cm, cỡ chữ 14, giãn dòng 3.0.</a:t>
            </a:r>
            <a:endParaRPr lang="en-US" altLang="vi-VN" b="0" dirty="0"/>
          </a:p>
        </p:txBody>
      </p:sp>
      <p:pic>
        <p:nvPicPr>
          <p:cNvPr id="7" name="Audio 6">
            <a:hlinkClick r:id="" action="ppaction://media"/>
            <a:extLst>
              <a:ext uri="{FF2B5EF4-FFF2-40B4-BE49-F238E27FC236}">
                <a16:creationId xmlns:a16="http://schemas.microsoft.com/office/drawing/2014/main" id="{2E97D5CB-6EB1-492F-8239-880E89EEEC5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76616396"/>
      </p:ext>
    </p:extLst>
  </p:cSld>
  <p:clrMapOvr>
    <a:masterClrMapping/>
  </p:clrMapOvr>
  <mc:AlternateContent xmlns:mc="http://schemas.openxmlformats.org/markup-compatibility/2006" xmlns:p14="http://schemas.microsoft.com/office/powerpoint/2010/main">
    <mc:Choice Requires="p14">
      <p:transition spd="slow" p14:dur="2000" advTm="21283"/>
    </mc:Choice>
    <mc:Fallback xmlns="">
      <p:transition spd="slow" advTm="2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5">
            <a:hlinkClick r:id="" action="ppaction://media"/>
            <a:extLst>
              <a:ext uri="{FF2B5EF4-FFF2-40B4-BE49-F238E27FC236}">
                <a16:creationId xmlns:a16="http://schemas.microsoft.com/office/drawing/2014/main" id="{A0B1AB87-F91D-4850-B916-4D7990A0D152}"/>
              </a:ext>
            </a:extLst>
          </p:cNvPr>
          <p:cNvPicPr>
            <a:picLocks noChangeAspect="1"/>
          </p:cNvPicPr>
          <p:nvPr>
            <a:videoFile r:link="rId1"/>
            <p:extLst>
              <p:ext uri="{DAA4B4D4-6D71-4841-9C94-3DE7FCFB9230}">
                <p14:media xmlns:p14="http://schemas.microsoft.com/office/powerpoint/2010/main" r:embed="rId2">
                  <p14:trim end="2615.2"/>
                </p14:media>
              </p:ext>
            </p:extLst>
          </p:nvPr>
        </p:nvPicPr>
        <p:blipFill>
          <a:blip r:embed="rId4"/>
          <a:stretch>
            <a:fillRect/>
          </a:stretch>
        </p:blipFill>
        <p:spPr>
          <a:xfrm>
            <a:off x="900113" y="17164"/>
            <a:ext cx="10417914" cy="6840836"/>
          </a:xfrm>
          <a:prstGeom prst="rect">
            <a:avLst/>
          </a:prstGeom>
        </p:spPr>
      </p:pic>
    </p:spTree>
    <p:extLst>
      <p:ext uri="{BB962C8B-B14F-4D97-AF65-F5344CB8AC3E}">
        <p14:creationId xmlns:p14="http://schemas.microsoft.com/office/powerpoint/2010/main" val="139102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1D01B18-4BCC-4D7B-A8E1-BF330D669CB5}"/>
              </a:ext>
            </a:extLst>
          </p:cNvPr>
          <p:cNvSpPr/>
          <p:nvPr/>
        </p:nvSpPr>
        <p:spPr>
          <a:xfrm>
            <a:off x="515291" y="1119440"/>
            <a:ext cx="4142433" cy="494353"/>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 Hoạt động thực hành</a:t>
            </a:r>
          </a:p>
        </p:txBody>
      </p:sp>
      <p:sp>
        <p:nvSpPr>
          <p:cNvPr id="3" name="!!1">
            <a:extLst>
              <a:ext uri="{FF2B5EF4-FFF2-40B4-BE49-F238E27FC236}">
                <a16:creationId xmlns:a16="http://schemas.microsoft.com/office/drawing/2014/main" id="{146F0EED-EB6E-4C14-9CB6-B1939DFB7DC7}"/>
              </a:ext>
            </a:extLst>
          </p:cNvPr>
          <p:cNvSpPr/>
          <p:nvPr/>
        </p:nvSpPr>
        <p:spPr>
          <a:xfrm>
            <a:off x="1232436" y="128610"/>
            <a:ext cx="9727129"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BÀI </a:t>
            </a:r>
            <a:r>
              <a:rPr lang="vi-VN" sz="2800" b="1">
                <a:solidFill>
                  <a:srgbClr val="002060"/>
                </a:solidFill>
                <a:latin typeface="Times  New Roman"/>
              </a:rPr>
              <a:t>2: KỸ THUẬT ĐIỀU CHỈNH MỘT ĐOẠN VĂN BẢN</a:t>
            </a:r>
            <a:endParaRPr lang="en-US" sz="2800" b="1">
              <a:solidFill>
                <a:srgbClr val="002060"/>
              </a:solidFill>
              <a:latin typeface="Times  New Roman"/>
            </a:endParaRPr>
          </a:p>
        </p:txBody>
      </p:sp>
      <p:sp>
        <p:nvSpPr>
          <p:cNvPr id="4" name="TextBox 7">
            <a:extLst>
              <a:ext uri="{FF2B5EF4-FFF2-40B4-BE49-F238E27FC236}">
                <a16:creationId xmlns:a16="http://schemas.microsoft.com/office/drawing/2014/main" id="{163A924E-05DF-4C8D-9A52-395CD626E7F8}"/>
              </a:ext>
            </a:extLst>
          </p:cNvPr>
          <p:cNvSpPr txBox="1">
            <a:spLocks noChangeArrowheads="1"/>
          </p:cNvSpPr>
          <p:nvPr/>
        </p:nvSpPr>
        <p:spPr bwMode="auto">
          <a:xfrm>
            <a:off x="1232436" y="2033640"/>
            <a:ext cx="9727128" cy="255453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spcAft>
                <a:spcPts val="1200"/>
              </a:spcAft>
            </a:pPr>
            <a:r>
              <a:rPr lang="en-US" altLang="vi-VN" b="0"/>
              <a:t>3. Dựa vào văn bản có sẵn của hoạt động 2 ở trên, em điều chỉnh lề trên, lề dưới và khoảng cách giữa các đoạn</a:t>
            </a:r>
          </a:p>
          <a:p>
            <a:pPr marL="514350" indent="-514350" algn="l">
              <a:spcAft>
                <a:spcPts val="1200"/>
              </a:spcAft>
              <a:buAutoNum type="alphaLcParenR"/>
            </a:pPr>
            <a:r>
              <a:rPr lang="en-US" altLang="vi-VN" b="0"/>
              <a:t>Thêm khoảng trống ở trên, ở dưới của đoạn thứ hai và đoạn thứ ba.</a:t>
            </a:r>
          </a:p>
          <a:p>
            <a:pPr marL="514350" indent="-514350" algn="l">
              <a:spcAft>
                <a:spcPts val="1200"/>
              </a:spcAft>
              <a:buAutoNum type="alphaLcParenR"/>
            </a:pPr>
            <a:r>
              <a:rPr lang="en-US" altLang="vi-VN" b="0"/>
              <a:t>Điều chỉnh lề trên là 3,0cm, lề dưới là 2,5cm</a:t>
            </a:r>
            <a:endParaRPr lang="en-US" altLang="vi-VN" b="0" dirty="0"/>
          </a:p>
        </p:txBody>
      </p:sp>
      <p:pic>
        <p:nvPicPr>
          <p:cNvPr id="6" name="Audio 5">
            <a:hlinkClick r:id="" action="ppaction://media"/>
            <a:extLst>
              <a:ext uri="{FF2B5EF4-FFF2-40B4-BE49-F238E27FC236}">
                <a16:creationId xmlns:a16="http://schemas.microsoft.com/office/drawing/2014/main" id="{B8D48037-9B1B-41FD-9CE3-799BF8640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4178860"/>
      </p:ext>
    </p:extLst>
  </p:cSld>
  <p:clrMapOvr>
    <a:masterClrMapping/>
  </p:clrMapOvr>
  <mc:AlternateContent xmlns:mc="http://schemas.openxmlformats.org/markup-compatibility/2006" xmlns:p14="http://schemas.microsoft.com/office/powerpoint/2010/main">
    <mc:Choice Requires="p14">
      <p:transition spd="slow" p14:dur="2000" advTm="2123"/>
    </mc:Choice>
    <mc:Fallback xmlns="">
      <p:transition spd="slow" advTm="2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linds(horizont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7D30BF18-9C3F-4CE8-86FB-C3C92AF6F63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grpSp>
        <p:nvGrpSpPr>
          <p:cNvPr id="4" name="Group 3">
            <a:extLst>
              <a:ext uri="{FF2B5EF4-FFF2-40B4-BE49-F238E27FC236}">
                <a16:creationId xmlns:a16="http://schemas.microsoft.com/office/drawing/2014/main" id="{E9E8559C-6FAB-46CB-9D1E-D1784C21C003}"/>
              </a:ext>
            </a:extLst>
          </p:cNvPr>
          <p:cNvGrpSpPr/>
          <p:nvPr/>
        </p:nvGrpSpPr>
        <p:grpSpPr>
          <a:xfrm>
            <a:off x="2208165" y="2026460"/>
            <a:ext cx="7775665" cy="3922057"/>
            <a:chOff x="2208167" y="2173943"/>
            <a:chExt cx="7775665" cy="3922057"/>
          </a:xfrm>
        </p:grpSpPr>
        <p:sp>
          <p:nvSpPr>
            <p:cNvPr id="5" name="Rectangle: Rounded Corners 4">
              <a:extLst>
                <a:ext uri="{FF2B5EF4-FFF2-40B4-BE49-F238E27FC236}">
                  <a16:creationId xmlns:a16="http://schemas.microsoft.com/office/drawing/2014/main" id="{F505ED1F-7D41-4C04-8365-619F9A6D14D4}"/>
                </a:ext>
              </a:extLst>
            </p:cNvPr>
            <p:cNvSpPr/>
            <p:nvPr/>
          </p:nvSpPr>
          <p:spPr>
            <a:xfrm>
              <a:off x="2208167" y="2173943"/>
              <a:ext cx="7775665" cy="3922057"/>
            </a:xfrm>
            <a:prstGeom prst="roundRect">
              <a:avLst/>
            </a:prstGeom>
            <a:solidFill>
              <a:srgbClr val="FFC000">
                <a:alpha val="58000"/>
              </a:srgbClr>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9687"/>
              <a:r>
                <a:rPr lang="en-US" altLang="en-US" sz="2400" b="1">
                  <a:solidFill>
                    <a:srgbClr val="002060"/>
                  </a:solidFill>
                  <a:latin typeface="Times  New Roman"/>
                </a:rPr>
                <a:t>GHI NHỚ</a:t>
              </a:r>
            </a:p>
            <a:p>
              <a:pPr defTabSz="1149687"/>
              <a:endParaRPr lang="en-US" altLang="zh-CN" sz="2400">
                <a:solidFill>
                  <a:srgbClr val="002060"/>
                </a:solidFill>
                <a:latin typeface="Times New Roman" pitchFamily="18" charset="0"/>
                <a:ea typeface="宋体" panose="02010600030101010101" pitchFamily="2" charset="-122"/>
                <a:cs typeface="Times New Roman" pitchFamily="18" charset="0"/>
              </a:endParaRPr>
            </a:p>
            <a:p>
              <a:pPr marL="457200" indent="-457200" defTabSz="1149687">
                <a:buFont typeface="Wingdings" pitchFamily="2" charset="2"/>
                <a:buChar char="Ø"/>
              </a:pPr>
              <a:r>
                <a:rPr lang="en-US" altLang="zh-CN" sz="2400">
                  <a:solidFill>
                    <a:srgbClr val="002060"/>
                  </a:solidFill>
                  <a:latin typeface="Times New Roman" pitchFamily="18" charset="0"/>
                  <a:ea typeface="宋体" panose="02010600030101010101" pitchFamily="2" charset="-122"/>
                  <a:cs typeface="Times New Roman" pitchFamily="18" charset="0"/>
                </a:rPr>
                <a:t>Giãn khoảng cách dòng trong một đoạn ta chọn </a:t>
              </a:r>
            </a:p>
            <a:p>
              <a:pPr defTabSz="1149687"/>
              <a:endParaRPr lang="en-US" altLang="zh-CN" sz="2400">
                <a:solidFill>
                  <a:srgbClr val="002060"/>
                </a:solidFill>
                <a:latin typeface="Times New Roman" pitchFamily="18" charset="0"/>
                <a:ea typeface="宋体" panose="02010600030101010101" pitchFamily="2" charset="-122"/>
                <a:cs typeface="Times New Roman" pitchFamily="18" charset="0"/>
              </a:endParaRPr>
            </a:p>
            <a:p>
              <a:pPr marL="457200" indent="-457200" defTabSz="1149687">
                <a:buFont typeface="Wingdings" pitchFamily="2" charset="2"/>
                <a:buChar char="Ø"/>
              </a:pPr>
              <a:r>
                <a:rPr lang="en-US" altLang="zh-CN" sz="2400">
                  <a:solidFill>
                    <a:srgbClr val="002060"/>
                  </a:solidFill>
                  <a:latin typeface="Times New Roman" pitchFamily="18" charset="0"/>
                  <a:ea typeface="宋体" panose="02010600030101010101" pitchFamily="2" charset="-122"/>
                  <a:cs typeface="Times New Roman" pitchFamily="18" charset="0"/>
                </a:rPr>
                <a:t>Di chuyển cả đoạn sang trái ta chọn          ; sang phải ta chọn </a:t>
              </a:r>
            </a:p>
            <a:p>
              <a:pPr defTabSz="1149687"/>
              <a:endParaRPr lang="en-US" altLang="zh-CN" sz="2400">
                <a:solidFill>
                  <a:srgbClr val="002060"/>
                </a:solidFill>
                <a:latin typeface="Times New Roman" pitchFamily="18" charset="0"/>
                <a:ea typeface="宋体" panose="02010600030101010101" pitchFamily="2" charset="-122"/>
                <a:cs typeface="Times New Roman" pitchFamily="18" charset="0"/>
              </a:endParaRPr>
            </a:p>
            <a:p>
              <a:pPr marL="457200" indent="-457200" defTabSz="1149687">
                <a:lnSpc>
                  <a:spcPct val="150000"/>
                </a:lnSpc>
                <a:buFont typeface="Wingdings" pitchFamily="2" charset="2"/>
                <a:buChar char="Ø"/>
              </a:pPr>
              <a:r>
                <a:rPr lang="en-US" altLang="zh-CN" sz="2400">
                  <a:solidFill>
                    <a:srgbClr val="002060"/>
                  </a:solidFill>
                  <a:latin typeface="Times New Roman" pitchFamily="18" charset="0"/>
                  <a:ea typeface="宋体" panose="02010600030101010101" pitchFamily="2" charset="-122"/>
                  <a:cs typeface="Times New Roman" pitchFamily="18" charset="0"/>
                </a:rPr>
                <a:t>Thêm  (bớt) khoảng trống trên đoạn ta chọn           ,  thêm bớt khoảng trống dưới đoạn ta chọn</a:t>
              </a:r>
              <a:endParaRPr lang="en-US" altLang="zh-CN" sz="2400" dirty="0">
                <a:solidFill>
                  <a:srgbClr val="002060"/>
                </a:solidFill>
                <a:latin typeface="Times New Roman" pitchFamily="18" charset="0"/>
                <a:ea typeface="宋体" panose="02010600030101010101" pitchFamily="2" charset="-122"/>
                <a:cs typeface="Times New Roman" pitchFamily="18" charset="0"/>
              </a:endParaRPr>
            </a:p>
          </p:txBody>
        </p:sp>
        <p:pic>
          <p:nvPicPr>
            <p:cNvPr id="14" name="Picture 3">
              <a:extLst>
                <a:ext uri="{FF2B5EF4-FFF2-40B4-BE49-F238E27FC236}">
                  <a16:creationId xmlns:a16="http://schemas.microsoft.com/office/drawing/2014/main" id="{0A3C5A3A-74EB-4AB4-A30D-9EDDD31050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4689" y="3050458"/>
              <a:ext cx="718997" cy="51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4FC97C7F-016D-435D-967E-67FD46EEFBF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759" t="7594" r="57702" b="89571"/>
            <a:stretch/>
          </p:blipFill>
          <p:spPr bwMode="auto">
            <a:xfrm>
              <a:off x="3650727" y="4180269"/>
              <a:ext cx="569629" cy="430962"/>
            </a:xfrm>
            <a:prstGeom prst="rect">
              <a:avLst/>
            </a:prstGeom>
            <a:ln w="9525">
              <a:solidFill>
                <a:srgbClr val="000000"/>
              </a:solidFill>
              <a:miter lim="800000"/>
              <a:headEnd/>
              <a:tailEnd/>
            </a:ln>
            <a:effectLst>
              <a:outerShdw dist="35921" dir="2700000" algn="ctr" rotWithShape="0">
                <a:srgbClr val="666666"/>
              </a:outerShdw>
            </a:effectLst>
            <a:extLst>
              <a:ext uri="{909E8E84-426E-40DD-AFC4-6F175D3DCCD1}">
                <a14:hiddenFill xmlns:a14="http://schemas.microsoft.com/office/drawing/2010/main">
                  <a:solidFill>
                    <a:schemeClr val="accent1"/>
                  </a:solidFill>
                </a14:hiddenFill>
              </a:ext>
            </a:extLst>
          </p:spPr>
        </p:pic>
        <p:pic>
          <p:nvPicPr>
            <p:cNvPr id="16" name="Picture 2">
              <a:extLst>
                <a:ext uri="{FF2B5EF4-FFF2-40B4-BE49-F238E27FC236}">
                  <a16:creationId xmlns:a16="http://schemas.microsoft.com/office/drawing/2014/main" id="{7780EA53-B7D6-4D65-9537-E61A55105C0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072" t="7241" r="59081" b="89552"/>
            <a:stretch/>
          </p:blipFill>
          <p:spPr bwMode="auto">
            <a:xfrm>
              <a:off x="7398764" y="3699352"/>
              <a:ext cx="572882" cy="480917"/>
            </a:xfrm>
            <a:prstGeom prst="rect">
              <a:avLst/>
            </a:prstGeom>
            <a:ln w="9525">
              <a:solidFill>
                <a:srgbClr val="000000"/>
              </a:solidFill>
              <a:miter lim="800000"/>
              <a:headEnd/>
              <a:tailEnd/>
            </a:ln>
            <a:effectLst>
              <a:outerShdw dist="35921" dir="2700000" algn="ctr" rotWithShape="0">
                <a:srgbClr val="666666"/>
              </a:outerShdw>
            </a:effectLst>
            <a:extLst>
              <a:ext uri="{909E8E84-426E-40DD-AFC4-6F175D3DCCD1}">
                <a14:hiddenFill xmlns:a14="http://schemas.microsoft.com/office/drawing/2010/main">
                  <a:solidFill>
                    <a:schemeClr val="accent1"/>
                  </a:solidFill>
                </a14:hiddenFill>
              </a:ext>
            </a:extLst>
          </p:spPr>
        </p:pic>
        <p:pic>
          <p:nvPicPr>
            <p:cNvPr id="18" name="Picture 2">
              <a:extLst>
                <a:ext uri="{FF2B5EF4-FFF2-40B4-BE49-F238E27FC236}">
                  <a16:creationId xmlns:a16="http://schemas.microsoft.com/office/drawing/2014/main" id="{579565C2-6231-4A28-AE3E-979E6D9BFC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918" t="36779" r="59494" b="60160"/>
            <a:stretch/>
          </p:blipFill>
          <p:spPr bwMode="auto">
            <a:xfrm>
              <a:off x="8358384" y="4910538"/>
              <a:ext cx="603503" cy="51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a:extLst>
                <a:ext uri="{FF2B5EF4-FFF2-40B4-BE49-F238E27FC236}">
                  <a16:creationId xmlns:a16="http://schemas.microsoft.com/office/drawing/2014/main" id="{66934B9F-AE18-4EBC-B263-B03456A4D6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8691" t="39663" r="59421" b="56971"/>
            <a:stretch/>
          </p:blipFill>
          <p:spPr bwMode="auto">
            <a:xfrm>
              <a:off x="8053267" y="5491772"/>
              <a:ext cx="712839" cy="539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1">
            <a:extLst>
              <a:ext uri="{FF2B5EF4-FFF2-40B4-BE49-F238E27FC236}">
                <a16:creationId xmlns:a16="http://schemas.microsoft.com/office/drawing/2014/main" id="{9C49E87F-7928-4D50-8F93-2E1C37D642E7}"/>
              </a:ext>
            </a:extLst>
          </p:cNvPr>
          <p:cNvSpPr/>
          <p:nvPr/>
        </p:nvSpPr>
        <p:spPr>
          <a:xfrm>
            <a:off x="1232434" y="295802"/>
            <a:ext cx="9727129"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BÀI </a:t>
            </a:r>
            <a:r>
              <a:rPr lang="vi-VN" sz="2800" b="1">
                <a:solidFill>
                  <a:srgbClr val="002060"/>
                </a:solidFill>
                <a:latin typeface="Times  New Roman"/>
              </a:rPr>
              <a:t>2: KỸ THUẬT ĐIỀU CHỈNH MỘT ĐOẠN VĂN BẢN</a:t>
            </a:r>
            <a:endParaRPr lang="en-US" sz="2800" b="1">
              <a:solidFill>
                <a:srgbClr val="002060"/>
              </a:solidFill>
              <a:latin typeface="Times  New Roman"/>
            </a:endParaRPr>
          </a:p>
        </p:txBody>
      </p:sp>
    </p:spTree>
    <p:custDataLst>
      <p:tags r:id="rId1"/>
    </p:custDataLst>
    <p:extLst>
      <p:ext uri="{BB962C8B-B14F-4D97-AF65-F5344CB8AC3E}">
        <p14:creationId xmlns:p14="http://schemas.microsoft.com/office/powerpoint/2010/main" val="2882093644"/>
      </p:ext>
    </p:extLst>
  </p:cSld>
  <p:clrMapOvr>
    <a:masterClrMapping/>
  </p:clrMapOvr>
  <mc:AlternateContent xmlns:mc="http://schemas.openxmlformats.org/markup-compatibility/2006" xmlns:p14="http://schemas.microsoft.com/office/powerpoint/2010/main">
    <mc:Choice Requires="p14">
      <p:transition spd="slow" p14:dur="2000" advTm="24276"/>
    </mc:Choice>
    <mc:Fallback xmlns="">
      <p:transition spd="slow" advTm="2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050B6FA7-8B4C-4D5F-914F-0C900433AEB9}"/>
              </a:ext>
            </a:extLst>
          </p:cNvPr>
          <p:cNvSpPr/>
          <p:nvPr/>
        </p:nvSpPr>
        <p:spPr>
          <a:xfrm>
            <a:off x="2143167" y="2112214"/>
            <a:ext cx="7905667" cy="37378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1200"/>
              </a:spcAft>
              <a:buClrTx/>
              <a:buSzTx/>
              <a:buFontTx/>
              <a:buChar char="-"/>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Thực hành lại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hôm</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nay.</a:t>
            </a:r>
          </a:p>
          <a:p>
            <a:pPr marL="285750" marR="0" lvl="0" indent="-285750" algn="just" defTabSz="914400" rtl="0" eaLnBrk="1" fontAlgn="auto" latinLnBrk="0" hangingPunct="1">
              <a:lnSpc>
                <a:spcPct val="100000"/>
              </a:lnSpc>
              <a:spcBef>
                <a:spcPts val="0"/>
              </a:spcBef>
              <a:spcAft>
                <a:spcPts val="1200"/>
              </a:spcAft>
              <a:buClrTx/>
              <a:buSzTx/>
              <a:buFontTx/>
              <a:buChar char="-"/>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Chuẩn bị trước bài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3</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Chọn kiểu trình bày có sẵn cho</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văn bản.</a:t>
            </a: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600"/>
              </a:spcAft>
              <a:buClrTx/>
              <a:buSzTx/>
              <a:buFontTx/>
              <a:buChar char="-"/>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Liên hệ: Cô Hiền</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 SĐT: 0374378933</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 Email: vuonghiengd@gmail.com</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 name="Flowchart: Terminator 2">
            <a:extLst>
              <a:ext uri="{FF2B5EF4-FFF2-40B4-BE49-F238E27FC236}">
                <a16:creationId xmlns:a16="http://schemas.microsoft.com/office/drawing/2014/main" id="{D1C4D98E-8745-488D-BF4F-51C952395761}"/>
              </a:ext>
            </a:extLst>
          </p:cNvPr>
          <p:cNvSpPr/>
          <p:nvPr/>
        </p:nvSpPr>
        <p:spPr>
          <a:xfrm>
            <a:off x="2955883" y="1165587"/>
            <a:ext cx="6280234" cy="641833"/>
          </a:xfrm>
          <a:prstGeom prst="flowChartTerminator">
            <a:avLst/>
          </a:prstGeom>
          <a:solidFill>
            <a:srgbClr val="FF9372"/>
          </a:solidFill>
          <a:ln>
            <a:solidFill>
              <a:srgbClr val="FFFF66"/>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CỦNG CỐ - DẶN DÒ</a:t>
            </a:r>
            <a:endPar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0EA32266-05C1-47B7-BB47-29A368B14E1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12772052"/>
      </p:ext>
    </p:extLst>
  </p:cSld>
  <p:clrMapOvr>
    <a:masterClrMapping/>
  </p:clrMapOvr>
  <mc:AlternateContent xmlns:mc="http://schemas.openxmlformats.org/markup-compatibility/2006">
    <mc:Choice xmlns:p14="http://schemas.microsoft.com/office/powerpoint/2010/main" Requires="p14">
      <p:transition spd="slow" p14:dur="2000" advTm="21751"/>
    </mc:Choice>
    <mc:Fallback>
      <p:transition spd="slow" advTm="2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C84EAF2-3D21-4226-973D-E443481F3CBF}"/>
              </a:ext>
            </a:extLst>
          </p:cNvPr>
          <p:cNvSpPr/>
          <p:nvPr/>
        </p:nvSpPr>
        <p:spPr>
          <a:xfrm>
            <a:off x="1162074" y="201664"/>
            <a:ext cx="9867853"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BÀI </a:t>
            </a:r>
            <a:r>
              <a:rPr lang="vi-VN" sz="2800" b="1">
                <a:solidFill>
                  <a:srgbClr val="002060"/>
                </a:solidFill>
                <a:latin typeface="Times  New Roman"/>
              </a:rPr>
              <a:t>2: KỸ THUẬT ĐIỀU CHỈNH MỘT ĐOẠN VĂN BẢN</a:t>
            </a:r>
            <a:endParaRPr lang="en-US" sz="2800" b="1">
              <a:solidFill>
                <a:srgbClr val="002060"/>
              </a:solidFill>
              <a:latin typeface="Times  New Roman"/>
            </a:endParaRPr>
          </a:p>
        </p:txBody>
      </p:sp>
      <p:sp>
        <p:nvSpPr>
          <p:cNvPr id="20" name="Title 1">
            <a:extLst>
              <a:ext uri="{FF2B5EF4-FFF2-40B4-BE49-F238E27FC236}">
                <a16:creationId xmlns:a16="http://schemas.microsoft.com/office/drawing/2014/main" id="{0AE7E4D4-646A-4272-B512-9D55CA5646EB}"/>
              </a:ext>
            </a:extLst>
          </p:cNvPr>
          <p:cNvSpPr txBox="1">
            <a:spLocks/>
          </p:cNvSpPr>
          <p:nvPr/>
        </p:nvSpPr>
        <p:spPr>
          <a:xfrm>
            <a:off x="1676400" y="1143000"/>
            <a:ext cx="4267200" cy="5715000"/>
          </a:xfrm>
          <a:prstGeom prst="rect">
            <a:avLst/>
          </a:prstGeom>
          <a:ln w="44450">
            <a:solidFill>
              <a:srgbClr val="FF0000"/>
            </a:solidFill>
          </a:ln>
        </p:spPr>
        <p:txBody>
          <a:bodyPr/>
          <a:lstStyle/>
          <a:p>
            <a:pPr algn="ctr">
              <a:lnSpc>
                <a:spcPts val="1100"/>
              </a:lnSpc>
              <a:defRPr/>
            </a:pPr>
            <a:r>
              <a:rPr lang="en-US" sz="1300" b="1" dirty="0">
                <a:latin typeface="+mj-lt"/>
                <a:ea typeface="+mj-ea"/>
                <a:cs typeface="+mj-cs"/>
              </a:rPr>
              <a:t> </a:t>
            </a:r>
            <a:r>
              <a:rPr lang="en-US" sz="1300" b="1" dirty="0" err="1">
                <a:latin typeface="Times New Roman" pitchFamily="18" charset="0"/>
                <a:ea typeface="+mj-ea"/>
                <a:cs typeface="Times New Roman" pitchFamily="18" charset="0"/>
              </a:rPr>
              <a:t>Thiên</a:t>
            </a:r>
            <a:r>
              <a:rPr lang="en-US" sz="1300" b="1" dirty="0">
                <a:latin typeface="Times New Roman" pitchFamily="18" charset="0"/>
                <a:ea typeface="+mj-ea"/>
                <a:cs typeface="Times New Roman" pitchFamily="18" charset="0"/>
              </a:rPr>
              <a:t> </a:t>
            </a:r>
            <a:r>
              <a:rPr lang="en-US" sz="1300" b="1" dirty="0" err="1">
                <a:latin typeface="Times New Roman" pitchFamily="18" charset="0"/>
                <a:ea typeface="+mj-ea"/>
                <a:cs typeface="Times New Roman" pitchFamily="18" charset="0"/>
              </a:rPr>
              <a:t>nhiên</a:t>
            </a:r>
            <a:r>
              <a:rPr lang="en-US" sz="1300" b="1" dirty="0">
                <a:latin typeface="Times New Roman" pitchFamily="18" charset="0"/>
                <a:ea typeface="+mj-ea"/>
                <a:cs typeface="Times New Roman" pitchFamily="18" charset="0"/>
              </a:rPr>
              <a:t> </a:t>
            </a:r>
            <a:r>
              <a:rPr lang="en-US" sz="1300" b="1" dirty="0" err="1">
                <a:latin typeface="Times New Roman" pitchFamily="18" charset="0"/>
                <a:ea typeface="+mj-ea"/>
                <a:cs typeface="Times New Roman" pitchFamily="18" charset="0"/>
              </a:rPr>
              <a:t>kì</a:t>
            </a:r>
            <a:r>
              <a:rPr lang="en-US" sz="1300" b="1" dirty="0">
                <a:latin typeface="Times New Roman" pitchFamily="18" charset="0"/>
                <a:ea typeface="+mj-ea"/>
                <a:cs typeface="Times New Roman" pitchFamily="18" charset="0"/>
              </a:rPr>
              <a:t> </a:t>
            </a:r>
            <a:r>
              <a:rPr lang="en-US" sz="1300" b="1" dirty="0" err="1">
                <a:latin typeface="Times New Roman" pitchFamily="18" charset="0"/>
                <a:ea typeface="+mj-ea"/>
                <a:cs typeface="Times New Roman" pitchFamily="18" charset="0"/>
              </a:rPr>
              <a:t>thú</a:t>
            </a:r>
            <a:r>
              <a:rPr lang="en-US" sz="1300" b="1" dirty="0">
                <a:latin typeface="Times New Roman" pitchFamily="18" charset="0"/>
                <a:ea typeface="+mj-ea"/>
                <a:cs typeface="Times New Roman" pitchFamily="18" charset="0"/>
              </a:rPr>
              <a:t> – Hang </a:t>
            </a:r>
            <a:r>
              <a:rPr lang="en-US" sz="1300" b="1" dirty="0" err="1">
                <a:latin typeface="Times New Roman" pitchFamily="18" charset="0"/>
                <a:ea typeface="+mj-ea"/>
                <a:cs typeface="Times New Roman" pitchFamily="18" charset="0"/>
              </a:rPr>
              <a:t>Sơn</a:t>
            </a:r>
            <a:r>
              <a:rPr lang="en-US" sz="1300" b="1" dirty="0">
                <a:latin typeface="Times New Roman" pitchFamily="18" charset="0"/>
                <a:ea typeface="+mj-ea"/>
                <a:cs typeface="Times New Roman" pitchFamily="18" charset="0"/>
              </a:rPr>
              <a:t> </a:t>
            </a:r>
            <a:r>
              <a:rPr lang="en-US" sz="1300" b="1" dirty="0" err="1">
                <a:latin typeface="Times New Roman" pitchFamily="18" charset="0"/>
                <a:ea typeface="+mj-ea"/>
                <a:cs typeface="Times New Roman" pitchFamily="18" charset="0"/>
              </a:rPr>
              <a:t>Đoòng</a:t>
            </a:r>
            <a:endParaRPr lang="en-US" sz="1300" b="1" dirty="0">
              <a:latin typeface="Times New Roman" pitchFamily="18" charset="0"/>
              <a:ea typeface="+mj-ea"/>
              <a:cs typeface="Times New Roman" pitchFamily="18" charset="0"/>
            </a:endParaRPr>
          </a:p>
          <a:p>
            <a:pPr>
              <a:lnSpc>
                <a:spcPts val="1100"/>
              </a:lnSpc>
              <a:defRPr/>
            </a:pPr>
            <a:r>
              <a:rPr lang="en-US" sz="1300" dirty="0">
                <a:latin typeface="Times New Roman" pitchFamily="18" charset="0"/>
                <a:ea typeface="+mj-ea"/>
                <a:cs typeface="Times New Roman" pitchFamily="18" charset="0"/>
              </a:rPr>
              <a:t>         Hang </a:t>
            </a:r>
            <a:r>
              <a:rPr lang="en-US" sz="1300" dirty="0" err="1">
                <a:latin typeface="Times New Roman" pitchFamily="18" charset="0"/>
                <a:ea typeface="+mj-ea"/>
                <a:cs typeface="Times New Roman" pitchFamily="18" charset="0"/>
              </a:rPr>
              <a:t>Sơn</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Đoòng</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tại</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xã</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Sơn</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Trạch</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huyện</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Bố</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Trạch</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tỉnh</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Quảng</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Bình</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là</a:t>
            </a:r>
            <a:r>
              <a:rPr lang="en-US" sz="1300" dirty="0">
                <a:latin typeface="Times New Roman" pitchFamily="18" charset="0"/>
                <a:ea typeface="+mj-ea"/>
                <a:cs typeface="Times New Roman" pitchFamily="18" charset="0"/>
              </a:rPr>
              <a:t> hang </a:t>
            </a:r>
            <a:r>
              <a:rPr lang="en-US" sz="1300" dirty="0" err="1">
                <a:latin typeface="Times New Roman" pitchFamily="18" charset="0"/>
                <a:ea typeface="+mj-ea"/>
                <a:cs typeface="Times New Roman" pitchFamily="18" charset="0"/>
              </a:rPr>
              <a:t>động</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tự</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nhiên</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lớn</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nhất</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thế</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giới</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Tên</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gọi</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Sơn</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Đoòng</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được</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tạo</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ra</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bằng</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cách</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ghép</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địa</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danh</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Đoòng</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có</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sẵn</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từ</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trước</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với</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từ</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Hán</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Việt</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sơn</a:t>
            </a:r>
            <a:r>
              <a:rPr lang="en-US" sz="1300" dirty="0">
                <a:latin typeface="Times New Roman" pitchFamily="18" charset="0"/>
                <a:ea typeface="+mj-ea"/>
                <a:cs typeface="Times New Roman" pitchFamily="18" charset="0"/>
              </a:rPr>
              <a:t>” ( </a:t>
            </a:r>
            <a:r>
              <a:rPr lang="en-US" sz="1300" dirty="0" err="1">
                <a:latin typeface="Times New Roman" pitchFamily="18" charset="0"/>
                <a:ea typeface="+mj-ea"/>
                <a:cs typeface="Times New Roman" pitchFamily="18" charset="0"/>
              </a:rPr>
              <a:t>nghĩa</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là</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núi</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Gần</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cửa</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trước</a:t>
            </a:r>
            <a:r>
              <a:rPr lang="en-US" sz="1300" dirty="0">
                <a:latin typeface="Times New Roman" pitchFamily="18" charset="0"/>
                <a:ea typeface="+mj-ea"/>
                <a:cs typeface="Times New Roman" pitchFamily="18" charset="0"/>
              </a:rPr>
              <a:t> hang </a:t>
            </a:r>
            <a:r>
              <a:rPr lang="en-US" sz="1300" dirty="0" err="1">
                <a:latin typeface="Times New Roman" pitchFamily="18" charset="0"/>
                <a:ea typeface="+mj-ea"/>
                <a:cs typeface="Times New Roman" pitchFamily="18" charset="0"/>
              </a:rPr>
              <a:t>Sơn</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Đoòng</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là</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bản</a:t>
            </a:r>
            <a:r>
              <a:rPr lang="en-US" sz="1300" dirty="0">
                <a:latin typeface="Times New Roman" pitchFamily="18" charset="0"/>
                <a:ea typeface="+mj-ea"/>
                <a:cs typeface="Times New Roman" pitchFamily="18" charset="0"/>
              </a:rPr>
              <a:t> </a:t>
            </a:r>
            <a:r>
              <a:rPr lang="en-US" sz="1300" dirty="0" err="1">
                <a:latin typeface="Times New Roman" pitchFamily="18" charset="0"/>
                <a:ea typeface="+mj-ea"/>
                <a:cs typeface="Times New Roman" pitchFamily="18" charset="0"/>
              </a:rPr>
              <a:t>Đoòng</a:t>
            </a:r>
            <a:r>
              <a:rPr lang="en-US" sz="1300" dirty="0">
                <a:latin typeface="Times New Roman" pitchFamily="18" charset="0"/>
                <a:ea typeface="+mj-ea"/>
                <a:cs typeface="Times New Roman" pitchFamily="18" charset="0"/>
              </a:rPr>
              <a:t>.</a:t>
            </a:r>
            <a:br>
              <a:rPr lang="en-US" sz="1300" dirty="0">
                <a:latin typeface="Times New Roman" pitchFamily="18" charset="0"/>
                <a:ea typeface="+mj-ea"/>
                <a:cs typeface="Times New Roman" pitchFamily="18" charset="0"/>
              </a:rPr>
            </a:br>
            <a:r>
              <a:rPr lang="en-US" sz="1300" dirty="0">
                <a:latin typeface="Times New Roman" pitchFamily="18" charset="0"/>
                <a:ea typeface="+mj-ea"/>
                <a:cs typeface="Times New Roman" pitchFamily="18" charset="0"/>
              </a:rPr>
              <a:t>          </a:t>
            </a:r>
            <a:r>
              <a:rPr lang="en-US" sz="1300" i="1" dirty="0">
                <a:latin typeface="Times New Roman" pitchFamily="18" charset="0"/>
                <a:ea typeface="+mj-ea"/>
                <a:cs typeface="Times New Roman" pitchFamily="18" charset="0"/>
              </a:rPr>
              <a:t>Hang </a:t>
            </a:r>
            <a:r>
              <a:rPr lang="en-US" sz="1300" i="1" dirty="0" err="1">
                <a:latin typeface="Times New Roman" pitchFamily="18" charset="0"/>
                <a:ea typeface="+mj-ea"/>
                <a:cs typeface="Times New Roman" pitchFamily="18" charset="0"/>
              </a:rPr>
              <a:t>Sơn</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Đoòng</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được</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hình</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thành</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khoảng</a:t>
            </a:r>
            <a:r>
              <a:rPr lang="en-US" sz="1300" i="1" dirty="0">
                <a:latin typeface="Times New Roman" pitchFamily="18" charset="0"/>
                <a:ea typeface="+mj-ea"/>
                <a:cs typeface="Times New Roman" pitchFamily="18" charset="0"/>
              </a:rPr>
              <a:t> 2 – 5 </a:t>
            </a:r>
            <a:r>
              <a:rPr lang="en-US" sz="1300" i="1" dirty="0" err="1">
                <a:latin typeface="Times New Roman" pitchFamily="18" charset="0"/>
                <a:ea typeface="+mj-ea"/>
                <a:cs typeface="Times New Roman" pitchFamily="18" charset="0"/>
              </a:rPr>
              <a:t>triệu</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năm</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trước</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Khi</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nước</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sông</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chảy</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ngang</a:t>
            </a:r>
            <a:r>
              <a:rPr lang="en-US" sz="1300" i="1" dirty="0">
                <a:latin typeface="Times New Roman" pitchFamily="18" charset="0"/>
                <a:ea typeface="+mj-ea"/>
                <a:cs typeface="Times New Roman" pitchFamily="18" charset="0"/>
              </a:rPr>
              <a:t> qua </a:t>
            </a:r>
            <a:r>
              <a:rPr lang="en-US" sz="1300" i="1" dirty="0" err="1">
                <a:latin typeface="Times New Roman" pitchFamily="18" charset="0"/>
                <a:ea typeface="+mj-ea"/>
                <a:cs typeface="Times New Roman" pitchFamily="18" charset="0"/>
              </a:rPr>
              <a:t>vùng</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đá</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vôi</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dòng</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nước</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làm</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xói</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mòn</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đá</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vôi</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trong</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nhiều</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năm</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tạo</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ra</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hệ</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thống</a:t>
            </a:r>
            <a:r>
              <a:rPr lang="en-US" sz="1300" i="1" dirty="0">
                <a:latin typeface="Times New Roman" pitchFamily="18" charset="0"/>
                <a:ea typeface="+mj-ea"/>
                <a:cs typeface="Times New Roman" pitchFamily="18" charset="0"/>
              </a:rPr>
              <a:t> hang </a:t>
            </a:r>
            <a:r>
              <a:rPr lang="en-US" sz="1300" i="1" dirty="0" err="1">
                <a:latin typeface="Times New Roman" pitchFamily="18" charset="0"/>
                <a:ea typeface="+mj-ea"/>
                <a:cs typeface="Times New Roman" pitchFamily="18" charset="0"/>
              </a:rPr>
              <a:t>động</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khổng</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lồ</a:t>
            </a:r>
            <a:r>
              <a:rPr lang="en-US" sz="1300" i="1" dirty="0">
                <a:latin typeface="Times New Roman" pitchFamily="18" charset="0"/>
                <a:ea typeface="+mj-ea"/>
                <a:cs typeface="Times New Roman" pitchFamily="18" charset="0"/>
              </a:rPr>
              <a:t>. Hang </a:t>
            </a:r>
            <a:r>
              <a:rPr lang="en-US" sz="1300" i="1" dirty="0" err="1">
                <a:latin typeface="Times New Roman" pitchFamily="18" charset="0"/>
                <a:ea typeface="+mj-ea"/>
                <a:cs typeface="Times New Roman" pitchFamily="18" charset="0"/>
              </a:rPr>
              <a:t>có</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chiều</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rộng</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là</a:t>
            </a:r>
            <a:r>
              <a:rPr lang="en-US" sz="1300" i="1" dirty="0">
                <a:latin typeface="Times New Roman" pitchFamily="18" charset="0"/>
                <a:ea typeface="+mj-ea"/>
                <a:cs typeface="Times New Roman" pitchFamily="18" charset="0"/>
              </a:rPr>
              <a:t> 150m, </a:t>
            </a:r>
            <a:r>
              <a:rPr lang="en-US" sz="1300" i="1" dirty="0" err="1">
                <a:latin typeface="Times New Roman" pitchFamily="18" charset="0"/>
                <a:ea typeface="+mj-ea"/>
                <a:cs typeface="Times New Roman" pitchFamily="18" charset="0"/>
              </a:rPr>
              <a:t>cao</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hơn</a:t>
            </a:r>
            <a:r>
              <a:rPr lang="en-US" sz="1300" i="1" dirty="0">
                <a:latin typeface="Times New Roman" pitchFamily="18" charset="0"/>
                <a:ea typeface="+mj-ea"/>
                <a:cs typeface="Times New Roman" pitchFamily="18" charset="0"/>
              </a:rPr>
              <a:t> 200m, </a:t>
            </a:r>
            <a:r>
              <a:rPr lang="en-US" sz="1300" i="1" dirty="0" err="1">
                <a:latin typeface="Times New Roman" pitchFamily="18" charset="0"/>
                <a:ea typeface="+mj-ea"/>
                <a:cs typeface="Times New Roman" pitchFamily="18" charset="0"/>
              </a:rPr>
              <a:t>chiều</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dài</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lên</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tới</a:t>
            </a:r>
            <a:r>
              <a:rPr lang="en-US" sz="1300" i="1" dirty="0">
                <a:latin typeface="Times New Roman" pitchFamily="18" charset="0"/>
                <a:ea typeface="+mj-ea"/>
                <a:cs typeface="Times New Roman" pitchFamily="18" charset="0"/>
              </a:rPr>
              <a:t> </a:t>
            </a:r>
            <a:r>
              <a:rPr lang="en-US" sz="1300" i="1" dirty="0" err="1">
                <a:latin typeface="Times New Roman" pitchFamily="18" charset="0"/>
                <a:ea typeface="+mj-ea"/>
                <a:cs typeface="Times New Roman" pitchFamily="18" charset="0"/>
              </a:rPr>
              <a:t>gần</a:t>
            </a:r>
            <a:r>
              <a:rPr lang="en-US" sz="1300" i="1" dirty="0">
                <a:latin typeface="Times New Roman" pitchFamily="18" charset="0"/>
                <a:ea typeface="+mj-ea"/>
                <a:cs typeface="Times New Roman" pitchFamily="18" charset="0"/>
              </a:rPr>
              <a:t> 9km. </a:t>
            </a:r>
            <a:r>
              <a:rPr lang="vi-VN" sz="1300" i="1" dirty="0">
                <a:latin typeface="Times New Roman" pitchFamily="18" charset="0"/>
                <a:ea typeface="+mj-ea"/>
                <a:cs typeface="Times New Roman" pitchFamily="18" charset="0"/>
              </a:rPr>
              <a:t>Hang này nằm trong quần thể hang động Phong Nha – Kẻ Bàng. Hang Sơn Đoòng là một phần của hệ thống ngầm nối với hơn 150 động khác ở Việt Nam gần biên giới với Lào. Thời báo New York xếp hang Sơn Đoòng vào vị trí thứ 8 trong 52 địa danh trong danh sách những nơi nên đến năm 2014.</a:t>
            </a:r>
            <a:br>
              <a:rPr lang="en-US" sz="1300" dirty="0">
                <a:latin typeface="Times New Roman" pitchFamily="18" charset="0"/>
                <a:ea typeface="+mj-ea"/>
                <a:cs typeface="Times New Roman" pitchFamily="18" charset="0"/>
              </a:rPr>
            </a:br>
            <a:r>
              <a:rPr lang="en-US" sz="1300" dirty="0">
                <a:latin typeface="Times New Roman" pitchFamily="18" charset="0"/>
                <a:ea typeface="+mj-ea"/>
                <a:cs typeface="Times New Roman" pitchFamily="18" charset="0"/>
              </a:rPr>
              <a:t>          </a:t>
            </a:r>
            <a:r>
              <a:rPr lang="vi-VN" sz="1300" dirty="0">
                <a:latin typeface="Times New Roman" pitchFamily="18" charset="0"/>
                <a:ea typeface="+mj-ea"/>
                <a:cs typeface="Times New Roman" pitchFamily="18" charset="0"/>
              </a:rPr>
              <a:t>Sơn Đoòng chỉ được khám phá vào năm 1991 khi Hồ Khanh - một người dân địa phương - tình cờ tìm ra khi lánh vào cửa hang để tránh mưa. Bẵng một thời gian đến năm 2009 khi đoàn thám hiểm Hiệp hội Hang động Hoàng gia đến khu vực này thăm dò thì Hồ Khanh mới báo cho họ. Phải khó khăn lắm ông mới tìm lại được cửa hang vốn nằm sâu trong rừng già với địa hình khá hiểm trở, cách xa đường lớn và không thể phát hiện thấy trên </a:t>
            </a:r>
            <a:r>
              <a:rPr lang="vi-VN" sz="1300" u="sng" dirty="0">
                <a:latin typeface="Times New Roman" pitchFamily="18" charset="0"/>
                <a:ea typeface="+mj-ea"/>
                <a:cs typeface="Times New Roman" pitchFamily="18" charset="0"/>
                <a:hlinkClick r:id="rId5"/>
              </a:rPr>
              <a:t>Google Earth</a:t>
            </a:r>
            <a:r>
              <a:rPr lang="vi-VN" sz="1300" dirty="0">
                <a:latin typeface="Times New Roman" pitchFamily="18" charset="0"/>
                <a:ea typeface="+mj-ea"/>
                <a:cs typeface="Times New Roman" pitchFamily="18" charset="0"/>
              </a:rPr>
              <a:t>. </a:t>
            </a:r>
            <a:br>
              <a:rPr lang="vi-VN" altLang="vi-VN" sz="1300" dirty="0">
                <a:solidFill>
                  <a:schemeClr val="tx2"/>
                </a:solidFill>
                <a:latin typeface="+mj-lt"/>
                <a:ea typeface="+mj-ea"/>
                <a:cs typeface="+mj-cs"/>
              </a:rPr>
            </a:br>
            <a:endParaRPr lang="vi-VN" altLang="vi-VN" sz="1300" dirty="0">
              <a:solidFill>
                <a:schemeClr val="tx2"/>
              </a:solidFill>
              <a:latin typeface="+mj-lt"/>
              <a:ea typeface="+mj-ea"/>
              <a:cs typeface="+mj-cs"/>
            </a:endParaRPr>
          </a:p>
        </p:txBody>
      </p:sp>
      <p:sp>
        <p:nvSpPr>
          <p:cNvPr id="21" name="Title 1">
            <a:extLst>
              <a:ext uri="{FF2B5EF4-FFF2-40B4-BE49-F238E27FC236}">
                <a16:creationId xmlns:a16="http://schemas.microsoft.com/office/drawing/2014/main" id="{29232B3A-1AD1-46EB-A1C2-F9307D83337B}"/>
              </a:ext>
            </a:extLst>
          </p:cNvPr>
          <p:cNvSpPr txBox="1">
            <a:spLocks/>
          </p:cNvSpPr>
          <p:nvPr/>
        </p:nvSpPr>
        <p:spPr bwMode="auto">
          <a:xfrm>
            <a:off x="6096000" y="1143000"/>
            <a:ext cx="4419600" cy="5715000"/>
          </a:xfrm>
          <a:prstGeom prst="rect">
            <a:avLst/>
          </a:prstGeom>
          <a:noFill/>
          <a:ln w="44450">
            <a:solidFill>
              <a:srgbClr val="FF0000"/>
            </a:solidFill>
            <a:miter lim="800000"/>
            <a:headEnd/>
            <a:tailEnd/>
          </a:ln>
        </p:spPr>
        <p:txBody>
          <a:bodyPr anchor="ct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1300" b="1" dirty="0" err="1">
                <a:latin typeface="Times New Roman" pitchFamily="18" charset="0"/>
                <a:cs typeface="Times New Roman" pitchFamily="18" charset="0"/>
              </a:rPr>
              <a:t>Thiên</a:t>
            </a:r>
            <a:r>
              <a:rPr lang="en-US" sz="1300" b="1" dirty="0">
                <a:latin typeface="Times New Roman" pitchFamily="18" charset="0"/>
                <a:cs typeface="Times New Roman" pitchFamily="18" charset="0"/>
              </a:rPr>
              <a:t> </a:t>
            </a:r>
            <a:r>
              <a:rPr lang="en-US" sz="1300" b="1" dirty="0" err="1">
                <a:latin typeface="Times New Roman" pitchFamily="18" charset="0"/>
                <a:cs typeface="Times New Roman" pitchFamily="18" charset="0"/>
              </a:rPr>
              <a:t>nhiên</a:t>
            </a:r>
            <a:r>
              <a:rPr lang="en-US" sz="1300" b="1" dirty="0">
                <a:latin typeface="Times New Roman" pitchFamily="18" charset="0"/>
                <a:cs typeface="Times New Roman" pitchFamily="18" charset="0"/>
              </a:rPr>
              <a:t> </a:t>
            </a:r>
            <a:r>
              <a:rPr lang="en-US" sz="1300" b="1" dirty="0" err="1">
                <a:latin typeface="Times New Roman" pitchFamily="18" charset="0"/>
                <a:cs typeface="Times New Roman" pitchFamily="18" charset="0"/>
              </a:rPr>
              <a:t>kì</a:t>
            </a:r>
            <a:r>
              <a:rPr lang="en-US" sz="1300" b="1" dirty="0">
                <a:latin typeface="Times New Roman" pitchFamily="18" charset="0"/>
                <a:cs typeface="Times New Roman" pitchFamily="18" charset="0"/>
              </a:rPr>
              <a:t> </a:t>
            </a:r>
            <a:r>
              <a:rPr lang="en-US" sz="1300" b="1" dirty="0" err="1">
                <a:latin typeface="Times New Roman" pitchFamily="18" charset="0"/>
                <a:cs typeface="Times New Roman" pitchFamily="18" charset="0"/>
              </a:rPr>
              <a:t>thú</a:t>
            </a:r>
            <a:r>
              <a:rPr lang="en-US" sz="1300" b="1" dirty="0">
                <a:latin typeface="Times New Roman" pitchFamily="18" charset="0"/>
                <a:cs typeface="Times New Roman" pitchFamily="18" charset="0"/>
              </a:rPr>
              <a:t> – Hang </a:t>
            </a:r>
            <a:r>
              <a:rPr lang="en-US" sz="1300" b="1" dirty="0" err="1">
                <a:latin typeface="Times New Roman" pitchFamily="18" charset="0"/>
                <a:cs typeface="Times New Roman" pitchFamily="18" charset="0"/>
              </a:rPr>
              <a:t>Sơn</a:t>
            </a:r>
            <a:r>
              <a:rPr lang="en-US" sz="1300" b="1" dirty="0">
                <a:latin typeface="Times New Roman" pitchFamily="18" charset="0"/>
                <a:cs typeface="Times New Roman" pitchFamily="18" charset="0"/>
              </a:rPr>
              <a:t> </a:t>
            </a:r>
            <a:r>
              <a:rPr lang="en-US" sz="1300" b="1" dirty="0" err="1">
                <a:latin typeface="Times New Roman" pitchFamily="18" charset="0"/>
                <a:cs typeface="Times New Roman" pitchFamily="18" charset="0"/>
              </a:rPr>
              <a:t>Đoòng</a:t>
            </a:r>
            <a:endParaRPr lang="en-US" sz="1300" dirty="0">
              <a:latin typeface="Times New Roman" pitchFamily="18" charset="0"/>
              <a:cs typeface="Times New Roman" pitchFamily="18" charset="0"/>
            </a:endParaRPr>
          </a:p>
          <a:p>
            <a:pPr indent="342900" algn="just">
              <a:defRPr/>
            </a:pPr>
            <a:r>
              <a:rPr lang="en-US" sz="1300" dirty="0">
                <a:latin typeface="Times New Roman" pitchFamily="18" charset="0"/>
                <a:cs typeface="Times New Roman" pitchFamily="18" charset="0"/>
              </a:rPr>
              <a:t>Hang </a:t>
            </a:r>
            <a:r>
              <a:rPr lang="en-US" sz="1300" dirty="0" err="1">
                <a:latin typeface="Times New Roman" pitchFamily="18" charset="0"/>
                <a:cs typeface="Times New Roman" pitchFamily="18" charset="0"/>
              </a:rPr>
              <a:t>Sơn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Đoòng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tại</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xã</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Sơn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Trạch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huyện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Bố</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Trạch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tỉnh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Quảng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Bình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là</a:t>
            </a:r>
            <a:r>
              <a:rPr lang="en-US" sz="1300" dirty="0">
                <a:latin typeface="Times New Roman" pitchFamily="18" charset="0"/>
                <a:cs typeface="Times New Roman" pitchFamily="18" charset="0"/>
              </a:rPr>
              <a:t> hang </a:t>
            </a:r>
            <a:r>
              <a:rPr lang="en-US" sz="1300" dirty="0" err="1">
                <a:latin typeface="Times New Roman" pitchFamily="18" charset="0"/>
                <a:cs typeface="Times New Roman" pitchFamily="18" charset="0"/>
              </a:rPr>
              <a:t>động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tự</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nhiên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lớn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nhất</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thế</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giới</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Tên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gọi</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Sơn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Đoòng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được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tạo</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ra</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bằng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cách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ghép</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địa</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danh</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Đoòng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có</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sẵn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từ</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trước</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với</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từ</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Hán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Việt</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sơn</a:t>
            </a:r>
            <a:r>
              <a:rPr lang="en-US" sz="1300" dirty="0">
                <a:latin typeface="Times New Roman" pitchFamily="18" charset="0"/>
                <a:cs typeface="Times New Roman" pitchFamily="18" charset="0"/>
              </a:rPr>
              <a:t>” ( </a:t>
            </a:r>
            <a:r>
              <a:rPr lang="en-US" sz="1300" dirty="0" err="1">
                <a:latin typeface="Times New Roman" pitchFamily="18" charset="0"/>
                <a:cs typeface="Times New Roman" pitchFamily="18" charset="0"/>
              </a:rPr>
              <a:t>nghĩa</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là</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núi</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Gần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cửa</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trước</a:t>
            </a:r>
            <a:r>
              <a:rPr lang="en-US" sz="1300" dirty="0">
                <a:latin typeface="Times New Roman" pitchFamily="18" charset="0"/>
                <a:cs typeface="Times New Roman" pitchFamily="18" charset="0"/>
              </a:rPr>
              <a:t> hang </a:t>
            </a:r>
            <a:r>
              <a:rPr lang="en-US" sz="1300" dirty="0" err="1">
                <a:latin typeface="Times New Roman" pitchFamily="18" charset="0"/>
                <a:cs typeface="Times New Roman" pitchFamily="18" charset="0"/>
              </a:rPr>
              <a:t>Sơn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Đoòng</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là</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bản</a:t>
            </a:r>
            <a:r>
              <a:rPr lang="en-US" sz="1300" dirty="0">
                <a:latin typeface="Times New Roman" pitchFamily="18" charset="0"/>
                <a:cs typeface="Times New Roman" pitchFamily="18" charset="0"/>
              </a:rPr>
              <a:t> </a:t>
            </a:r>
            <a:r>
              <a:rPr lang="en-US" sz="1300" dirty="0" err="1">
                <a:latin typeface="Times New Roman" pitchFamily="18" charset="0"/>
                <a:cs typeface="Times New Roman" pitchFamily="18" charset="0"/>
              </a:rPr>
              <a:t>Đoòng</a:t>
            </a:r>
            <a:r>
              <a:rPr lang="en-US" sz="1300" dirty="0">
                <a:latin typeface="Times New Roman" pitchFamily="18" charset="0"/>
                <a:cs typeface="Times New Roman" pitchFamily="18" charset="0"/>
              </a:rPr>
              <a:t>.</a:t>
            </a:r>
          </a:p>
          <a:p>
            <a:pPr indent="342900" algn="just">
              <a:spcBef>
                <a:spcPts val="600"/>
              </a:spcBef>
              <a:defRPr/>
            </a:pPr>
            <a:r>
              <a:rPr lang="en-US" sz="1300" b="1" i="1" dirty="0">
                <a:latin typeface="Times New Roman" pitchFamily="18" charset="0"/>
                <a:cs typeface="Times New Roman" pitchFamily="18" charset="0"/>
              </a:rPr>
              <a:t>Hang </a:t>
            </a:r>
            <a:r>
              <a:rPr lang="en-US" sz="1300" b="1" i="1" dirty="0" err="1">
                <a:latin typeface="Times New Roman" pitchFamily="18" charset="0"/>
                <a:cs typeface="Times New Roman" pitchFamily="18" charset="0"/>
              </a:rPr>
              <a:t>Sơn</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Đoòng</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được</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hình</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thành</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khoảng</a:t>
            </a:r>
            <a:r>
              <a:rPr lang="en-US" sz="1300" b="1" i="1" dirty="0">
                <a:latin typeface="Times New Roman" pitchFamily="18" charset="0"/>
                <a:cs typeface="Times New Roman" pitchFamily="18" charset="0"/>
              </a:rPr>
              <a:t>   2 – 5 </a:t>
            </a:r>
            <a:r>
              <a:rPr lang="en-US" sz="1300" b="1" i="1" dirty="0" err="1">
                <a:latin typeface="Times New Roman" pitchFamily="18" charset="0"/>
                <a:cs typeface="Times New Roman" pitchFamily="18" charset="0"/>
              </a:rPr>
              <a:t>triệu</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năm</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trước</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Khi</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nước</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sông</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chảy</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ngang</a:t>
            </a:r>
            <a:r>
              <a:rPr lang="en-US" sz="1300" b="1" i="1" dirty="0">
                <a:latin typeface="Times New Roman" pitchFamily="18" charset="0"/>
                <a:cs typeface="Times New Roman" pitchFamily="18" charset="0"/>
              </a:rPr>
              <a:t> qua </a:t>
            </a:r>
            <a:r>
              <a:rPr lang="en-US" sz="1300" b="1" i="1" dirty="0" err="1">
                <a:latin typeface="Times New Roman" pitchFamily="18" charset="0"/>
                <a:cs typeface="Times New Roman" pitchFamily="18" charset="0"/>
              </a:rPr>
              <a:t>vùng</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đá</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vôi</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dòng</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nước</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làm</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xói</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mòn</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đá</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vôi</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trong</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nhiều</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năm</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tạo</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ra</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hệ</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thống</a:t>
            </a:r>
            <a:r>
              <a:rPr lang="en-US" sz="1300" b="1" i="1" dirty="0">
                <a:latin typeface="Times New Roman" pitchFamily="18" charset="0"/>
                <a:cs typeface="Times New Roman" pitchFamily="18" charset="0"/>
              </a:rPr>
              <a:t> hang </a:t>
            </a:r>
            <a:r>
              <a:rPr lang="en-US" sz="1300" b="1" i="1" dirty="0" err="1">
                <a:latin typeface="Times New Roman" pitchFamily="18" charset="0"/>
                <a:cs typeface="Times New Roman" pitchFamily="18" charset="0"/>
              </a:rPr>
              <a:t>động</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khổng</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lồ</a:t>
            </a:r>
            <a:r>
              <a:rPr lang="en-US" sz="1300" b="1" i="1" dirty="0">
                <a:latin typeface="Times New Roman" pitchFamily="18" charset="0"/>
                <a:cs typeface="Times New Roman" pitchFamily="18" charset="0"/>
              </a:rPr>
              <a:t>. Hang </a:t>
            </a:r>
            <a:r>
              <a:rPr lang="en-US" sz="1300" b="1" i="1" dirty="0" err="1">
                <a:latin typeface="Times New Roman" pitchFamily="18" charset="0"/>
                <a:cs typeface="Times New Roman" pitchFamily="18" charset="0"/>
              </a:rPr>
              <a:t>có</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chiều</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rộng</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là</a:t>
            </a:r>
            <a:r>
              <a:rPr lang="en-US" sz="1300" b="1" i="1" dirty="0">
                <a:latin typeface="Times New Roman" pitchFamily="18" charset="0"/>
                <a:cs typeface="Times New Roman" pitchFamily="18" charset="0"/>
              </a:rPr>
              <a:t> 150m, </a:t>
            </a:r>
            <a:r>
              <a:rPr lang="en-US" sz="1300" b="1" i="1" dirty="0" err="1">
                <a:latin typeface="Times New Roman" pitchFamily="18" charset="0"/>
                <a:cs typeface="Times New Roman" pitchFamily="18" charset="0"/>
              </a:rPr>
              <a:t>cao</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hơn</a:t>
            </a:r>
            <a:r>
              <a:rPr lang="en-US" sz="1300" b="1" i="1" dirty="0">
                <a:latin typeface="Times New Roman" pitchFamily="18" charset="0"/>
                <a:cs typeface="Times New Roman" pitchFamily="18" charset="0"/>
              </a:rPr>
              <a:t> 200m, </a:t>
            </a:r>
            <a:r>
              <a:rPr lang="en-US" sz="1300" b="1" i="1" dirty="0" err="1">
                <a:latin typeface="Times New Roman" pitchFamily="18" charset="0"/>
                <a:cs typeface="Times New Roman" pitchFamily="18" charset="0"/>
              </a:rPr>
              <a:t>chiều</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dài</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lên</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tới</a:t>
            </a:r>
            <a:r>
              <a:rPr lang="en-US" sz="1300" b="1" i="1" dirty="0">
                <a:latin typeface="Times New Roman" pitchFamily="18" charset="0"/>
                <a:cs typeface="Times New Roman" pitchFamily="18" charset="0"/>
              </a:rPr>
              <a:t> </a:t>
            </a:r>
            <a:r>
              <a:rPr lang="en-US" sz="1300" b="1" i="1" dirty="0" err="1">
                <a:latin typeface="Times New Roman" pitchFamily="18" charset="0"/>
                <a:cs typeface="Times New Roman" pitchFamily="18" charset="0"/>
              </a:rPr>
              <a:t>gần</a:t>
            </a:r>
            <a:r>
              <a:rPr lang="en-US" sz="1300" b="1" i="1" dirty="0">
                <a:latin typeface="Times New Roman" pitchFamily="18" charset="0"/>
                <a:cs typeface="Times New Roman" pitchFamily="18" charset="0"/>
              </a:rPr>
              <a:t> 9km. </a:t>
            </a:r>
            <a:r>
              <a:rPr lang="vi-VN" sz="1300" b="1" i="1" dirty="0">
                <a:latin typeface="Times New Roman" pitchFamily="18" charset="0"/>
                <a:cs typeface="Times New Roman" pitchFamily="18" charset="0"/>
              </a:rPr>
              <a:t>Hang này nằm trong quần thể hang động Phong Nha – Kẻ Bàng. Hang Sơn Đoòng là một phần của hệ thống ngầm nối với hơn 150 động khác ở Việt Nam gần biên giới với Lào. Thời báo New York xếp hang Sơn Đoòng vào vị trí thứ 8 trong 52 địa danh trong danh sách những nơi nên đến năm 2014.</a:t>
            </a:r>
            <a:endParaRPr lang="en-US" sz="1300" b="1" i="1" dirty="0">
              <a:latin typeface="Times New Roman" pitchFamily="18" charset="0"/>
              <a:cs typeface="Times New Roman" pitchFamily="18" charset="0"/>
            </a:endParaRPr>
          </a:p>
          <a:p>
            <a:pPr indent="342900" algn="just">
              <a:spcBef>
                <a:spcPts val="600"/>
              </a:spcBef>
              <a:spcAft>
                <a:spcPts val="0"/>
              </a:spcAft>
              <a:defRPr/>
            </a:pPr>
            <a:r>
              <a:rPr lang="vi-VN" sz="1300" dirty="0">
                <a:latin typeface="Times New Roman" pitchFamily="18" charset="0"/>
                <a:cs typeface="Times New Roman" pitchFamily="18" charset="0"/>
              </a:rPr>
              <a:t>Sơn Đoòng chỉ được khám phá vào năm 1991 khi Hồ Khanh - một người dân địa phương - tình cờ tìm ra khi lánh vào cửa hang để tránh mưa. Bẵng một thời gian đến năm 2009 khi đoàn thám hiểm Hiệp hội Hang động Hoàng gia đến khu vực này thăm dò thì Hồ Khanh mới báo cho họ. Phải khó khăn lắm ông mới tìm lại được cửa hang vốn nằm sâu trong rừng già với địa hình khá hiểm trở, cách xa đường lớn và không thể phát hiện thấy trên </a:t>
            </a:r>
            <a:r>
              <a:rPr lang="vi-VN" sz="1300" u="sng" dirty="0">
                <a:latin typeface="Times New Roman" pitchFamily="18" charset="0"/>
                <a:cs typeface="Times New Roman" pitchFamily="18" charset="0"/>
                <a:hlinkClick r:id="rId5"/>
              </a:rPr>
              <a:t>Google Earth</a:t>
            </a:r>
            <a:r>
              <a:rPr lang="vi-VN" sz="1300" dirty="0">
                <a:latin typeface="Times New Roman" pitchFamily="18" charset="0"/>
                <a:cs typeface="Times New Roman" pitchFamily="18" charset="0"/>
              </a:rPr>
              <a:t>. </a:t>
            </a:r>
            <a:endParaRPr lang="en-US" sz="1300" dirty="0">
              <a:latin typeface="Times New Roman" pitchFamily="18" charset="0"/>
              <a:cs typeface="Times New Roman" pitchFamily="18" charset="0"/>
            </a:endParaRPr>
          </a:p>
        </p:txBody>
      </p:sp>
      <p:sp>
        <p:nvSpPr>
          <p:cNvPr id="22" name="Cloud Callout 8">
            <a:extLst>
              <a:ext uri="{FF2B5EF4-FFF2-40B4-BE49-F238E27FC236}">
                <a16:creationId xmlns:a16="http://schemas.microsoft.com/office/drawing/2014/main" id="{3FA431C3-6990-44FE-8B09-95DA442CF586}"/>
              </a:ext>
            </a:extLst>
          </p:cNvPr>
          <p:cNvSpPr/>
          <p:nvPr/>
        </p:nvSpPr>
        <p:spPr>
          <a:xfrm>
            <a:off x="1524000" y="5029200"/>
            <a:ext cx="4648200" cy="1600200"/>
          </a:xfrm>
          <a:prstGeom prst="cloudCallout">
            <a:avLst>
              <a:gd name="adj1" fmla="val 35317"/>
              <a:gd name="adj2" fmla="val -90894"/>
            </a:avLst>
          </a:prstGeom>
          <a:ln>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vi-VN" sz="2400" b="1">
                <a:solidFill>
                  <a:srgbClr val="0000FF"/>
                </a:solidFill>
                <a:latin typeface="Times New Roman" pitchFamily="18" charset="0"/>
                <a:cs typeface="Times New Roman" pitchFamily="18" charset="0"/>
              </a:rPr>
              <a:t>Con</a:t>
            </a:r>
            <a:r>
              <a:rPr lang="en-US" sz="2400" b="1">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có</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nhận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xét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gì</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cách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trình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bày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a:solidFill>
                  <a:srgbClr val="0000FF"/>
                </a:solidFill>
                <a:latin typeface="Times New Roman" pitchFamily="18" charset="0"/>
                <a:cs typeface="Times New Roman" pitchFamily="18" charset="0"/>
              </a:rPr>
              <a:t>2 </a:t>
            </a:r>
            <a:r>
              <a:rPr lang="vi-VN" sz="2400" b="1">
                <a:solidFill>
                  <a:srgbClr val="0000FF"/>
                </a:solidFill>
                <a:latin typeface="Times New Roman" pitchFamily="18" charset="0"/>
                <a:cs typeface="Times New Roman" pitchFamily="18" charset="0"/>
              </a:rPr>
              <a:t>văn bản này</a:t>
            </a:r>
            <a:r>
              <a:rPr lang="en-US" sz="2400" b="1">
                <a:solidFill>
                  <a:srgbClr val="00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p:txBody>
      </p:sp>
      <p:pic>
        <p:nvPicPr>
          <p:cNvPr id="9" name="Audio 8">
            <a:hlinkClick r:id="" action="ppaction://media"/>
            <a:extLst>
              <a:ext uri="{FF2B5EF4-FFF2-40B4-BE49-F238E27FC236}">
                <a16:creationId xmlns:a16="http://schemas.microsoft.com/office/drawing/2014/main" id="{EE4E1DD9-DACE-4EA2-8A08-4C54202C20E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49269195"/>
      </p:ext>
    </p:extLst>
  </p:cSld>
  <p:clrMapOvr>
    <a:masterClrMapping/>
  </p:clrMapOvr>
  <mc:AlternateContent xmlns:mc="http://schemas.openxmlformats.org/markup-compatibility/2006" xmlns:p14="http://schemas.microsoft.com/office/powerpoint/2010/main">
    <mc:Choice Requires="p14">
      <p:transition spd="slow" p14:dur="2000" advTm="28640"/>
    </mc:Choice>
    <mc:Fallback xmlns="">
      <p:transition spd="slow" advTm="28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2"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A0CD4868-4F88-4959-AACF-A6F72D888423}"/>
              </a:ext>
            </a:extLst>
          </p:cNvPr>
          <p:cNvSpPr/>
          <p:nvPr/>
        </p:nvSpPr>
        <p:spPr>
          <a:xfrm>
            <a:off x="1814762" y="1118571"/>
            <a:ext cx="8562475"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BÀI </a:t>
            </a:r>
            <a:r>
              <a:rPr lang="vi-VN" sz="2400" b="1">
                <a:solidFill>
                  <a:srgbClr val="002060"/>
                </a:solidFill>
                <a:latin typeface="Times  New Roman"/>
              </a:rPr>
              <a:t>2: KỸ THUẬT ĐIỀU CHỈNH MỘT ĐOẠN VĂN BẢN</a:t>
            </a:r>
            <a:endParaRPr lang="en-US" sz="2400" b="1">
              <a:solidFill>
                <a:srgbClr val="002060"/>
              </a:solidFill>
              <a:latin typeface="Times  New Roman"/>
            </a:endParaRPr>
          </a:p>
        </p:txBody>
      </p:sp>
      <p:sp>
        <p:nvSpPr>
          <p:cNvPr id="6" name="Sun 5">
            <a:extLst>
              <a:ext uri="{FF2B5EF4-FFF2-40B4-BE49-F238E27FC236}">
                <a16:creationId xmlns:a16="http://schemas.microsoft.com/office/drawing/2014/main" id="{361740DF-99A0-4ADA-8293-0C95F47292A9}"/>
              </a:ext>
            </a:extLst>
          </p:cNvPr>
          <p:cNvSpPr/>
          <p:nvPr/>
        </p:nvSpPr>
        <p:spPr>
          <a:xfrm>
            <a:off x="215491" y="745387"/>
            <a:ext cx="1812880" cy="1812880"/>
          </a:xfrm>
          <a:prstGeom prst="sun">
            <a:avLst>
              <a:gd name="adj" fmla="val 12500"/>
            </a:avLst>
          </a:prstGeom>
          <a:solidFill>
            <a:srgbClr val="FFC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a:rPr>
              <a:t>MỤC TIÊU</a:t>
            </a:r>
          </a:p>
        </p:txBody>
      </p:sp>
      <p:sp>
        <p:nvSpPr>
          <p:cNvPr id="9" name="TextBox 8">
            <a:extLst>
              <a:ext uri="{FF2B5EF4-FFF2-40B4-BE49-F238E27FC236}">
                <a16:creationId xmlns:a16="http://schemas.microsoft.com/office/drawing/2014/main" id="{93AA821F-C47B-4B7D-A4E0-092B41A562FD}"/>
              </a:ext>
            </a:extLst>
          </p:cNvPr>
          <p:cNvSpPr txBox="1"/>
          <p:nvPr/>
        </p:nvSpPr>
        <p:spPr>
          <a:xfrm>
            <a:off x="3415990" y="181039"/>
            <a:ext cx="5742148" cy="523220"/>
          </a:xfrm>
          <a:prstGeom prst="rect">
            <a:avLst/>
          </a:prstGeom>
          <a:noFill/>
        </p:spPr>
        <p:txBody>
          <a:bodyPr wrap="none" rtlCol="0">
            <a:spAutoFit/>
          </a:bodyPr>
          <a:lstStyle/>
          <a:p>
            <a:pPr algn="ctr"/>
            <a:r>
              <a:rPr lang="en-US" altLang="zh-CN" sz="28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CHỦ ĐỀ </a:t>
            </a:r>
            <a:r>
              <a:rPr lang="vi-VN" altLang="zh-CN" sz="28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2</a:t>
            </a:r>
            <a:r>
              <a:rPr lang="en-US" altLang="zh-CN" sz="28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 </a:t>
            </a:r>
            <a:r>
              <a:rPr lang="vi-VN" altLang="zh-CN" sz="28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SOẠN THẢO VĂN BẢN</a:t>
            </a:r>
            <a:endParaRPr lang="en-US" altLang="zh-CN" sz="2800" dirty="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endParaRPr>
          </a:p>
        </p:txBody>
      </p:sp>
      <p:sp>
        <p:nvSpPr>
          <p:cNvPr id="10" name="TextBox 7">
            <a:extLst>
              <a:ext uri="{FF2B5EF4-FFF2-40B4-BE49-F238E27FC236}">
                <a16:creationId xmlns:a16="http://schemas.microsoft.com/office/drawing/2014/main" id="{12BDB5A3-1CD9-4F0F-A14B-31393999645D}"/>
              </a:ext>
            </a:extLst>
          </p:cNvPr>
          <p:cNvSpPr txBox="1">
            <a:spLocks noChangeArrowheads="1"/>
          </p:cNvSpPr>
          <p:nvPr/>
        </p:nvSpPr>
        <p:spPr bwMode="auto">
          <a:xfrm>
            <a:off x="1638300" y="5159991"/>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457200" indent="-457200" algn="just" eaLnBrk="1" hangingPunct="1">
              <a:buFont typeface="Wingdings" panose="05000000000000000000" pitchFamily="2" charset="2"/>
              <a:buChar char="Ø"/>
            </a:pPr>
            <a:r>
              <a:rPr lang="en-US" altLang="en-US" sz="3200">
                <a:solidFill>
                  <a:schemeClr val="hlink"/>
                </a:solidFill>
                <a:latin typeface="Times New Roman" panose="02020603050405020304" pitchFamily="18" charset="0"/>
                <a:cs typeface="Times New Roman" panose="02020603050405020304" pitchFamily="18" charset="0"/>
              </a:rPr>
              <a:t>Biết cách thụt lề v</a:t>
            </a:r>
            <a:r>
              <a:rPr lang="vi-VN" altLang="en-US" sz="3200">
                <a:solidFill>
                  <a:schemeClr val="hlink"/>
                </a:solidFill>
                <a:latin typeface="Times New Roman" panose="02020603050405020304" pitchFamily="18" charset="0"/>
                <a:cs typeface="Times New Roman" panose="02020603050405020304" pitchFamily="18" charset="0"/>
              </a:rPr>
              <a:t>ă</a:t>
            </a:r>
            <a:r>
              <a:rPr lang="en-US" altLang="en-US" sz="3200">
                <a:solidFill>
                  <a:schemeClr val="hlink"/>
                </a:solidFill>
                <a:latin typeface="Times New Roman" panose="02020603050405020304" pitchFamily="18" charset="0"/>
                <a:cs typeface="Times New Roman" panose="02020603050405020304" pitchFamily="18" charset="0"/>
              </a:rPr>
              <a:t>n bản.</a:t>
            </a:r>
          </a:p>
        </p:txBody>
      </p:sp>
      <p:sp>
        <p:nvSpPr>
          <p:cNvPr id="11" name="TextBox 7">
            <a:extLst>
              <a:ext uri="{FF2B5EF4-FFF2-40B4-BE49-F238E27FC236}">
                <a16:creationId xmlns:a16="http://schemas.microsoft.com/office/drawing/2014/main" id="{BBD69B33-A653-46DF-8078-606ABF0C149F}"/>
              </a:ext>
            </a:extLst>
          </p:cNvPr>
          <p:cNvSpPr txBox="1">
            <a:spLocks noChangeArrowheads="1"/>
          </p:cNvSpPr>
          <p:nvPr/>
        </p:nvSpPr>
        <p:spPr bwMode="auto">
          <a:xfrm>
            <a:off x="1638300" y="3797371"/>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457200" indent="-457200" eaLnBrk="1" hangingPunct="1">
              <a:buFont typeface="Wingdings" panose="05000000000000000000" pitchFamily="2" charset="2"/>
              <a:buChar char="Ø"/>
            </a:pPr>
            <a:r>
              <a:rPr lang="en-US" altLang="en-US" sz="3200">
                <a:solidFill>
                  <a:schemeClr val="hlink"/>
                </a:solidFill>
                <a:latin typeface="Times New Roman" panose="02020603050405020304" pitchFamily="18" charset="0"/>
                <a:cs typeface="Times New Roman" panose="02020603050405020304" pitchFamily="18" charset="0"/>
              </a:rPr>
              <a:t>Điều chỉnh </a:t>
            </a:r>
            <a:r>
              <a:rPr lang="vi-VN" altLang="en-US" sz="3200">
                <a:solidFill>
                  <a:schemeClr val="hlink"/>
                </a:solidFill>
                <a:latin typeface="Times New Roman" panose="02020603050405020304" pitchFamily="18" charset="0"/>
                <a:cs typeface="Times New Roman" panose="02020603050405020304" pitchFamily="18" charset="0"/>
              </a:rPr>
              <a:t>được</a:t>
            </a:r>
            <a:r>
              <a:rPr lang="en-US" altLang="en-US" sz="3200">
                <a:solidFill>
                  <a:schemeClr val="hlink"/>
                </a:solidFill>
                <a:latin typeface="Times New Roman" panose="02020603050405020304" pitchFamily="18" charset="0"/>
                <a:cs typeface="Times New Roman" panose="02020603050405020304" pitchFamily="18" charset="0"/>
              </a:rPr>
              <a:t> khoảng cách giữa các dòng trong một </a:t>
            </a:r>
            <a:r>
              <a:rPr lang="vi-VN" altLang="en-US" sz="3200">
                <a:solidFill>
                  <a:schemeClr val="hlink"/>
                </a:solidFill>
                <a:latin typeface="Times New Roman" panose="02020603050405020304" pitchFamily="18" charset="0"/>
                <a:cs typeface="Times New Roman" panose="02020603050405020304" pitchFamily="18" charset="0"/>
              </a:rPr>
              <a:t>đ</a:t>
            </a:r>
            <a:r>
              <a:rPr lang="en-US" altLang="en-US" sz="3200">
                <a:solidFill>
                  <a:schemeClr val="hlink"/>
                </a:solidFill>
                <a:latin typeface="Times New Roman" panose="02020603050405020304" pitchFamily="18" charset="0"/>
                <a:cs typeface="Times New Roman" panose="02020603050405020304" pitchFamily="18" charset="0"/>
              </a:rPr>
              <a:t>oạn, khoảng cách giữa hai </a:t>
            </a:r>
            <a:r>
              <a:rPr lang="vi-VN" altLang="en-US" sz="3200">
                <a:solidFill>
                  <a:schemeClr val="hlink"/>
                </a:solidFill>
                <a:latin typeface="Times New Roman" panose="02020603050405020304" pitchFamily="18" charset="0"/>
                <a:cs typeface="Times New Roman" panose="02020603050405020304" pitchFamily="18" charset="0"/>
              </a:rPr>
              <a:t>đ</a:t>
            </a:r>
            <a:r>
              <a:rPr lang="en-US" altLang="en-US" sz="3200">
                <a:solidFill>
                  <a:schemeClr val="hlink"/>
                </a:solidFill>
                <a:latin typeface="Times New Roman" panose="02020603050405020304" pitchFamily="18" charset="0"/>
                <a:cs typeface="Times New Roman" panose="02020603050405020304" pitchFamily="18" charset="0"/>
              </a:rPr>
              <a:t>oạn;</a:t>
            </a:r>
          </a:p>
        </p:txBody>
      </p:sp>
      <p:sp>
        <p:nvSpPr>
          <p:cNvPr id="12" name="TextBox 7">
            <a:extLst>
              <a:ext uri="{FF2B5EF4-FFF2-40B4-BE49-F238E27FC236}">
                <a16:creationId xmlns:a16="http://schemas.microsoft.com/office/drawing/2014/main" id="{A0F864C0-6787-4573-8A3B-D16AFC346F06}"/>
              </a:ext>
            </a:extLst>
          </p:cNvPr>
          <p:cNvSpPr txBox="1">
            <a:spLocks noChangeArrowheads="1"/>
          </p:cNvSpPr>
          <p:nvPr/>
        </p:nvSpPr>
        <p:spPr bwMode="auto">
          <a:xfrm>
            <a:off x="1638300" y="2434751"/>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457200" indent="-457200" algn="just" eaLnBrk="1" hangingPunct="1">
              <a:buFont typeface="Wingdings" panose="05000000000000000000" pitchFamily="2" charset="2"/>
              <a:buChar char="Ø"/>
            </a:pPr>
            <a:r>
              <a:rPr lang="en-US" altLang="en-US" sz="3200">
                <a:solidFill>
                  <a:schemeClr val="hlink"/>
                </a:solidFill>
                <a:latin typeface="Times New Roman" panose="02020603050405020304" pitchFamily="18" charset="0"/>
                <a:cs typeface="Times New Roman" panose="02020603050405020304" pitchFamily="18" charset="0"/>
              </a:rPr>
              <a:t>Ấn </a:t>
            </a:r>
            <a:r>
              <a:rPr lang="vi-VN" altLang="en-US" sz="3200">
                <a:solidFill>
                  <a:schemeClr val="hlink"/>
                </a:solidFill>
                <a:latin typeface="Times New Roman" panose="02020603050405020304" pitchFamily="18" charset="0"/>
                <a:cs typeface="Times New Roman" panose="02020603050405020304" pitchFamily="18" charset="0"/>
              </a:rPr>
              <a:t>định</a:t>
            </a:r>
            <a:r>
              <a:rPr lang="en-US" altLang="en-US" sz="3200">
                <a:solidFill>
                  <a:schemeClr val="hlink"/>
                </a:solidFill>
                <a:latin typeface="Times New Roman" panose="02020603050405020304" pitchFamily="18" charset="0"/>
                <a:cs typeface="Times New Roman" panose="02020603050405020304" pitchFamily="18" charset="0"/>
              </a:rPr>
              <a:t> </a:t>
            </a:r>
            <a:r>
              <a:rPr lang="vi-VN" altLang="en-US" sz="3200">
                <a:solidFill>
                  <a:schemeClr val="hlink"/>
                </a:solidFill>
                <a:latin typeface="Times New Roman" panose="02020603050405020304" pitchFamily="18" charset="0"/>
                <a:cs typeface="Times New Roman" panose="02020603050405020304" pitchFamily="18" charset="0"/>
              </a:rPr>
              <a:t>được</a:t>
            </a:r>
            <a:r>
              <a:rPr lang="en-US" altLang="en-US" sz="3200">
                <a:solidFill>
                  <a:schemeClr val="hlink"/>
                </a:solidFill>
                <a:latin typeface="Times New Roman" panose="02020603050405020304" pitchFamily="18" charset="0"/>
                <a:cs typeface="Times New Roman" panose="02020603050405020304" pitchFamily="18" charset="0"/>
              </a:rPr>
              <a:t> </a:t>
            </a:r>
            <a:r>
              <a:rPr lang="vi-VN" altLang="en-US" sz="3200">
                <a:solidFill>
                  <a:schemeClr val="hlink"/>
                </a:solidFill>
                <a:latin typeface="Times New Roman" panose="02020603050405020304" pitchFamily="18" charset="0"/>
                <a:cs typeface="Times New Roman" panose="02020603050405020304" pitchFamily="18" charset="0"/>
              </a:rPr>
              <a:t>độ</a:t>
            </a:r>
            <a:r>
              <a:rPr lang="en-US" altLang="en-US" sz="3200">
                <a:solidFill>
                  <a:schemeClr val="hlink"/>
                </a:solidFill>
                <a:latin typeface="Times New Roman" panose="02020603050405020304" pitchFamily="18" charset="0"/>
                <a:cs typeface="Times New Roman" panose="02020603050405020304" pitchFamily="18" charset="0"/>
              </a:rPr>
              <a:t> rộng của lề trái, lề phải, lề trên, lề</a:t>
            </a:r>
            <a:r>
              <a:rPr lang="vi-VN" altLang="en-US" sz="3200">
                <a:solidFill>
                  <a:schemeClr val="hlink"/>
                </a:solidFill>
                <a:latin typeface="Times New Roman" panose="02020603050405020304" pitchFamily="18" charset="0"/>
                <a:cs typeface="Times New Roman" panose="02020603050405020304" pitchFamily="18" charset="0"/>
              </a:rPr>
              <a:t> </a:t>
            </a:r>
            <a:r>
              <a:rPr lang="en-US" altLang="en-US" sz="3200">
                <a:solidFill>
                  <a:schemeClr val="hlink"/>
                </a:solidFill>
                <a:latin typeface="Times New Roman" panose="02020603050405020304" pitchFamily="18" charset="0"/>
                <a:cs typeface="Times New Roman" panose="02020603050405020304" pitchFamily="18" charset="0"/>
              </a:rPr>
              <a:t>d</a:t>
            </a:r>
            <a:r>
              <a:rPr lang="vi-VN" altLang="en-US" sz="3200">
                <a:solidFill>
                  <a:schemeClr val="hlink"/>
                </a:solidFill>
                <a:latin typeface="Times New Roman" panose="02020603050405020304" pitchFamily="18" charset="0"/>
                <a:cs typeface="Times New Roman" panose="02020603050405020304" pitchFamily="18" charset="0"/>
              </a:rPr>
              <a:t>ưới</a:t>
            </a:r>
            <a:r>
              <a:rPr lang="en-US" altLang="en-US" sz="3200">
                <a:solidFill>
                  <a:schemeClr val="hlink"/>
                </a:solidFill>
                <a:latin typeface="Times New Roman" panose="02020603050405020304" pitchFamily="18" charset="0"/>
                <a:cs typeface="Times New Roman" panose="02020603050405020304" pitchFamily="18" charset="0"/>
              </a:rPr>
              <a:t> theo ý muốn.</a:t>
            </a:r>
          </a:p>
        </p:txBody>
      </p:sp>
      <p:pic>
        <p:nvPicPr>
          <p:cNvPr id="5" name="Audio 4">
            <a:hlinkClick r:id="" action="ppaction://media"/>
            <a:extLst>
              <a:ext uri="{FF2B5EF4-FFF2-40B4-BE49-F238E27FC236}">
                <a16:creationId xmlns:a16="http://schemas.microsoft.com/office/drawing/2014/main" id="{4C25483F-C2C1-445D-AEC1-263D4DEF134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99874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9390">
        <p159:morph option="byObject"/>
      </p:transition>
    </mc:Choice>
    <mc:Fallback xmlns="">
      <p:transition spd="slow" advTm="19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6" grpId="0" animBg="1"/>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A0CD4868-4F88-4959-AACF-A6F72D888423}"/>
              </a:ext>
            </a:extLst>
          </p:cNvPr>
          <p:cNvSpPr/>
          <p:nvPr/>
        </p:nvSpPr>
        <p:spPr>
          <a:xfrm>
            <a:off x="1232436" y="142390"/>
            <a:ext cx="9727129"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BÀI </a:t>
            </a:r>
            <a:r>
              <a:rPr lang="vi-VN" sz="2800" b="1">
                <a:solidFill>
                  <a:srgbClr val="002060"/>
                </a:solidFill>
                <a:latin typeface="Times  New Roman"/>
              </a:rPr>
              <a:t>2: KỸ THUẬT ĐIỀU CHỈNH MỘT ĐOẠN VĂN BẢN</a:t>
            </a:r>
            <a:endParaRPr lang="en-US" sz="2800" b="1">
              <a:solidFill>
                <a:srgbClr val="002060"/>
              </a:solidFill>
              <a:latin typeface="Times  New Roman"/>
            </a:endParaRPr>
          </a:p>
        </p:txBody>
      </p:sp>
      <p:sp>
        <p:nvSpPr>
          <p:cNvPr id="11" name="TextBox 10">
            <a:extLst>
              <a:ext uri="{FF2B5EF4-FFF2-40B4-BE49-F238E27FC236}">
                <a16:creationId xmlns:a16="http://schemas.microsoft.com/office/drawing/2014/main" id="{D2359906-1A25-46F7-B87A-6E9D7CA3A4F0}"/>
              </a:ext>
            </a:extLst>
          </p:cNvPr>
          <p:cNvSpPr txBox="1"/>
          <p:nvPr/>
        </p:nvSpPr>
        <p:spPr>
          <a:xfrm>
            <a:off x="2930972" y="1077699"/>
            <a:ext cx="6712654" cy="523220"/>
          </a:xfrm>
          <a:prstGeom prst="rect">
            <a:avLst/>
          </a:prstGeom>
          <a:noFill/>
        </p:spPr>
        <p:txBody>
          <a:bodyPr wrap="square" rtlCol="0">
            <a:spAutoFit/>
          </a:bodyPr>
          <a:lstStyle/>
          <a:p>
            <a:r>
              <a:rPr lang="vi-VN" sz="2800">
                <a:solidFill>
                  <a:srgbClr val="C00000"/>
                </a:solidFill>
                <a:latin typeface="+mj-lt"/>
              </a:rPr>
              <a:t>Nêu chức năng các nút lệnh mà con đã học?</a:t>
            </a:r>
            <a:endParaRPr lang="en-US" sz="2800">
              <a:solidFill>
                <a:srgbClr val="C00000"/>
              </a:solidFill>
              <a:latin typeface="+mj-lt"/>
            </a:endParaRPr>
          </a:p>
        </p:txBody>
      </p:sp>
      <p:pic>
        <p:nvPicPr>
          <p:cNvPr id="46" name="Picture 2">
            <a:extLst>
              <a:ext uri="{FF2B5EF4-FFF2-40B4-BE49-F238E27FC236}">
                <a16:creationId xmlns:a16="http://schemas.microsoft.com/office/drawing/2014/main" id="{244EEF22-A076-49E0-B28D-A197D02A8C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1" t="6250" r="56803" b="81048"/>
          <a:stretch/>
        </p:blipFill>
        <p:spPr bwMode="auto">
          <a:xfrm>
            <a:off x="1232435" y="3504726"/>
            <a:ext cx="8440616" cy="17523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47" name="Oval 46">
            <a:extLst>
              <a:ext uri="{FF2B5EF4-FFF2-40B4-BE49-F238E27FC236}">
                <a16:creationId xmlns:a16="http://schemas.microsoft.com/office/drawing/2014/main" id="{BBD7491F-716C-47A0-8239-DA6E4B859D78}"/>
              </a:ext>
            </a:extLst>
          </p:cNvPr>
          <p:cNvSpPr/>
          <p:nvPr/>
        </p:nvSpPr>
        <p:spPr>
          <a:xfrm>
            <a:off x="1525511" y="1692723"/>
            <a:ext cx="1405461" cy="1079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192" tIns="38096" rIns="76192" bIns="38096" rtlCol="0" anchor="ctr"/>
          <a:lstStyle/>
          <a:p>
            <a:pPr algn="ctr"/>
            <a:r>
              <a:rPr lang="vi-VN" sz="2400">
                <a:solidFill>
                  <a:schemeClr val="tx1"/>
                </a:solidFill>
                <a:latin typeface="Times New Roman" pitchFamily="18" charset="0"/>
                <a:cs typeface="Times New Roman" pitchFamily="18" charset="0"/>
              </a:rPr>
              <a:t>Phôn</a:t>
            </a:r>
            <a:r>
              <a:rPr lang="en-US" sz="2400">
                <a:solidFill>
                  <a:schemeClr val="tx1"/>
                </a:solidFill>
                <a:latin typeface="Times New Roman" pitchFamily="18" charset="0"/>
                <a:cs typeface="Times New Roman" pitchFamily="18" charset="0"/>
              </a:rPr>
              <a:t>g </a:t>
            </a:r>
            <a:r>
              <a:rPr lang="en-US" sz="2400" dirty="0" err="1">
                <a:solidFill>
                  <a:schemeClr val="tx1"/>
                </a:solidFill>
                <a:latin typeface="Times New Roman" pitchFamily="18" charset="0"/>
                <a:cs typeface="Times New Roman" pitchFamily="18" charset="0"/>
              </a:rPr>
              <a:t>Chư</a:t>
            </a:r>
            <a:r>
              <a:rPr lang="en-US" sz="2400" dirty="0">
                <a:solidFill>
                  <a:schemeClr val="tx1"/>
                </a:solidFill>
                <a:latin typeface="Times New Roman" pitchFamily="18" charset="0"/>
                <a:cs typeface="Times New Roman" pitchFamily="18" charset="0"/>
              </a:rPr>
              <a:t>̃</a:t>
            </a:r>
          </a:p>
        </p:txBody>
      </p:sp>
      <p:cxnSp>
        <p:nvCxnSpPr>
          <p:cNvPr id="48" name="Straight Arrow Connector 47">
            <a:extLst>
              <a:ext uri="{FF2B5EF4-FFF2-40B4-BE49-F238E27FC236}">
                <a16:creationId xmlns:a16="http://schemas.microsoft.com/office/drawing/2014/main" id="{279345DA-6A2E-479F-AB9F-085976F425C2}"/>
              </a:ext>
            </a:extLst>
          </p:cNvPr>
          <p:cNvCxnSpPr>
            <a:cxnSpLocks/>
            <a:stCxn id="47" idx="4"/>
          </p:cNvCxnSpPr>
          <p:nvPr/>
        </p:nvCxnSpPr>
        <p:spPr>
          <a:xfrm flipH="1">
            <a:off x="2097012" y="2772223"/>
            <a:ext cx="131230" cy="952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BD38BE72-E7B1-4AB3-8600-C95EBA38ED72}"/>
              </a:ext>
            </a:extLst>
          </p:cNvPr>
          <p:cNvSpPr/>
          <p:nvPr/>
        </p:nvSpPr>
        <p:spPr>
          <a:xfrm>
            <a:off x="3098360" y="1692725"/>
            <a:ext cx="1143000" cy="1079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192" tIns="38096" rIns="76192" bIns="38096" rtlCol="0" anchor="ctr"/>
          <a:lstStyle/>
          <a:p>
            <a:pPr algn="ctr"/>
            <a:r>
              <a:rPr lang="en-US" sz="2400" dirty="0" err="1">
                <a:solidFill>
                  <a:schemeClr val="tx1"/>
                </a:solidFill>
                <a:latin typeface="Times New Roman" pitchFamily="18" charset="0"/>
                <a:cs typeface="Times New Roman" pitchFamily="18" charset="0"/>
              </a:rPr>
              <a:t>Cơ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chư</a:t>
            </a:r>
            <a:r>
              <a:rPr lang="en-US" sz="2400" dirty="0">
                <a:solidFill>
                  <a:schemeClr val="tx1"/>
                </a:solidFill>
                <a:latin typeface="Times New Roman" pitchFamily="18" charset="0"/>
                <a:cs typeface="Times New Roman" pitchFamily="18" charset="0"/>
              </a:rPr>
              <a:t>̃</a:t>
            </a:r>
          </a:p>
        </p:txBody>
      </p:sp>
      <p:cxnSp>
        <p:nvCxnSpPr>
          <p:cNvPr id="50" name="Straight Arrow Connector 49">
            <a:extLst>
              <a:ext uri="{FF2B5EF4-FFF2-40B4-BE49-F238E27FC236}">
                <a16:creationId xmlns:a16="http://schemas.microsoft.com/office/drawing/2014/main" id="{8DA43DAA-2DE5-4138-A1EF-D7271BA809DD}"/>
              </a:ext>
            </a:extLst>
          </p:cNvPr>
          <p:cNvCxnSpPr>
            <a:stCxn id="49" idx="4"/>
          </p:cNvCxnSpPr>
          <p:nvPr/>
        </p:nvCxnSpPr>
        <p:spPr>
          <a:xfrm>
            <a:off x="3669858" y="2772225"/>
            <a:ext cx="0" cy="952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1870D53-2C86-47C5-A18B-5EF95B8162F5}"/>
              </a:ext>
            </a:extLst>
          </p:cNvPr>
          <p:cNvGrpSpPr/>
          <p:nvPr/>
        </p:nvGrpSpPr>
        <p:grpSpPr>
          <a:xfrm>
            <a:off x="1575383" y="4748321"/>
            <a:ext cx="1216272" cy="1847526"/>
            <a:chOff x="885090" y="5174365"/>
            <a:chExt cx="1459525" cy="2217032"/>
          </a:xfrm>
        </p:grpSpPr>
        <p:sp>
          <p:nvSpPr>
            <p:cNvPr id="52" name="Oval 51">
              <a:extLst>
                <a:ext uri="{FF2B5EF4-FFF2-40B4-BE49-F238E27FC236}">
                  <a16:creationId xmlns:a16="http://schemas.microsoft.com/office/drawing/2014/main" id="{C1F70F67-AACC-4068-BB91-90285964D9F8}"/>
                </a:ext>
              </a:extLst>
            </p:cNvPr>
            <p:cNvSpPr/>
            <p:nvPr/>
          </p:nvSpPr>
          <p:spPr>
            <a:xfrm>
              <a:off x="885090" y="6131164"/>
              <a:ext cx="1459525" cy="12602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Kiểu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chư</a:t>
              </a:r>
              <a:r>
                <a:rPr lang="en-US" sz="2400" dirty="0">
                  <a:solidFill>
                    <a:schemeClr val="tx1"/>
                  </a:solidFill>
                  <a:latin typeface="Times New Roman" pitchFamily="18" charset="0"/>
                  <a:cs typeface="Times New Roman" pitchFamily="18" charset="0"/>
                </a:rPr>
                <a:t>̃</a:t>
              </a:r>
            </a:p>
          </p:txBody>
        </p:sp>
        <p:cxnSp>
          <p:nvCxnSpPr>
            <p:cNvPr id="53" name="Straight Arrow Connector 52">
              <a:extLst>
                <a:ext uri="{FF2B5EF4-FFF2-40B4-BE49-F238E27FC236}">
                  <a16:creationId xmlns:a16="http://schemas.microsoft.com/office/drawing/2014/main" id="{2CA60321-8279-4AD9-9FAC-6F7D4B827D66}"/>
                </a:ext>
              </a:extLst>
            </p:cNvPr>
            <p:cNvCxnSpPr>
              <a:cxnSpLocks/>
            </p:cNvCxnSpPr>
            <p:nvPr/>
          </p:nvCxnSpPr>
          <p:spPr>
            <a:xfrm flipV="1">
              <a:off x="1676400" y="5174365"/>
              <a:ext cx="0" cy="9568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7512DE57-E644-4161-968F-99DC4C0728D1}"/>
              </a:ext>
            </a:extLst>
          </p:cNvPr>
          <p:cNvSpPr/>
          <p:nvPr/>
        </p:nvSpPr>
        <p:spPr>
          <a:xfrm>
            <a:off x="1525513" y="4139726"/>
            <a:ext cx="1318846" cy="508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6192" tIns="38096" rIns="76192" bIns="38096" rtlCol="0" anchor="ctr"/>
          <a:lstStyle/>
          <a:p>
            <a:pPr algn="ctr"/>
            <a:endParaRPr lang="en-US" sz="1500">
              <a:latin typeface="Times New Roman" pitchFamily="18" charset="0"/>
              <a:cs typeface="Times New Roman" pitchFamily="18" charset="0"/>
            </a:endParaRPr>
          </a:p>
        </p:txBody>
      </p:sp>
      <p:grpSp>
        <p:nvGrpSpPr>
          <p:cNvPr id="55" name="Group 54">
            <a:extLst>
              <a:ext uri="{FF2B5EF4-FFF2-40B4-BE49-F238E27FC236}">
                <a16:creationId xmlns:a16="http://schemas.microsoft.com/office/drawing/2014/main" id="{0EF8AADE-8533-452C-B79B-9F0F4E94E8AE}"/>
              </a:ext>
            </a:extLst>
          </p:cNvPr>
          <p:cNvGrpSpPr/>
          <p:nvPr/>
        </p:nvGrpSpPr>
        <p:grpSpPr>
          <a:xfrm>
            <a:off x="6129495" y="4544229"/>
            <a:ext cx="1066774" cy="2081101"/>
            <a:chOff x="998321" y="4779480"/>
            <a:chExt cx="976780" cy="2249797"/>
          </a:xfrm>
        </p:grpSpPr>
        <p:sp>
          <p:nvSpPr>
            <p:cNvPr id="56" name="Oval 55">
              <a:extLst>
                <a:ext uri="{FF2B5EF4-FFF2-40B4-BE49-F238E27FC236}">
                  <a16:creationId xmlns:a16="http://schemas.microsoft.com/office/drawing/2014/main" id="{E8E0D3F3-C92F-415B-A16A-55D07BEE965C}"/>
                </a:ext>
              </a:extLst>
            </p:cNvPr>
            <p:cNvSpPr/>
            <p:nvPr/>
          </p:nvSpPr>
          <p:spPr>
            <a:xfrm>
              <a:off x="998321" y="6090054"/>
              <a:ext cx="976780" cy="9392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Trái</a:t>
              </a:r>
              <a:endParaRPr lang="en-US" sz="2400" dirty="0">
                <a:solidFill>
                  <a:schemeClr val="tx1"/>
                </a:solidFill>
                <a:latin typeface="Times New Roman" pitchFamily="18" charset="0"/>
                <a:cs typeface="Times New Roman" pitchFamily="18" charset="0"/>
              </a:endParaRPr>
            </a:p>
          </p:txBody>
        </p:sp>
        <p:cxnSp>
          <p:nvCxnSpPr>
            <p:cNvPr id="57" name="Straight Arrow Connector 56">
              <a:extLst>
                <a:ext uri="{FF2B5EF4-FFF2-40B4-BE49-F238E27FC236}">
                  <a16:creationId xmlns:a16="http://schemas.microsoft.com/office/drawing/2014/main" id="{929DE89F-1ED0-4F10-B80A-46CF25D41D40}"/>
                </a:ext>
              </a:extLst>
            </p:cNvPr>
            <p:cNvCxnSpPr>
              <a:cxnSpLocks/>
              <a:stCxn id="56" idx="0"/>
            </p:cNvCxnSpPr>
            <p:nvPr/>
          </p:nvCxnSpPr>
          <p:spPr>
            <a:xfrm flipV="1">
              <a:off x="1486711" y="4779480"/>
              <a:ext cx="40842" cy="13105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C3206A39-5504-439C-AFBE-4ABD2CDB8B6E}"/>
              </a:ext>
            </a:extLst>
          </p:cNvPr>
          <p:cNvGrpSpPr/>
          <p:nvPr/>
        </p:nvGrpSpPr>
        <p:grpSpPr>
          <a:xfrm>
            <a:off x="6459446" y="2107727"/>
            <a:ext cx="1147410" cy="2200332"/>
            <a:chOff x="6395503" y="1752600"/>
            <a:chExt cx="1376892" cy="2640398"/>
          </a:xfrm>
        </p:grpSpPr>
        <p:cxnSp>
          <p:nvCxnSpPr>
            <p:cNvPr id="59" name="Straight Arrow Connector 58">
              <a:extLst>
                <a:ext uri="{FF2B5EF4-FFF2-40B4-BE49-F238E27FC236}">
                  <a16:creationId xmlns:a16="http://schemas.microsoft.com/office/drawing/2014/main" id="{C15D3282-7197-436D-84EE-4D769369829E}"/>
                </a:ext>
              </a:extLst>
            </p:cNvPr>
            <p:cNvCxnSpPr/>
            <p:nvPr/>
          </p:nvCxnSpPr>
          <p:spPr>
            <a:xfrm rot="10800000" flipV="1">
              <a:off x="7244862" y="3062431"/>
              <a:ext cx="0" cy="13305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BC88CA17-0BAE-4A83-8364-7F2540B35383}"/>
                </a:ext>
              </a:extLst>
            </p:cNvPr>
            <p:cNvSpPr/>
            <p:nvPr/>
          </p:nvSpPr>
          <p:spPr>
            <a:xfrm>
              <a:off x="6395503" y="1752600"/>
              <a:ext cx="1376892" cy="1315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Giữa</a:t>
              </a:r>
              <a:endParaRPr lang="en-US" sz="2400" dirty="0">
                <a:solidFill>
                  <a:schemeClr val="tx1"/>
                </a:solidFill>
                <a:latin typeface="Times New Roman" pitchFamily="18" charset="0"/>
                <a:cs typeface="Times New Roman" pitchFamily="18" charset="0"/>
              </a:endParaRPr>
            </a:p>
          </p:txBody>
        </p:sp>
      </p:grpSp>
      <p:grpSp>
        <p:nvGrpSpPr>
          <p:cNvPr id="61" name="Group 60">
            <a:extLst>
              <a:ext uri="{FF2B5EF4-FFF2-40B4-BE49-F238E27FC236}">
                <a16:creationId xmlns:a16="http://schemas.microsoft.com/office/drawing/2014/main" id="{05B1725D-E1C3-423C-B995-69990D2085BE}"/>
              </a:ext>
            </a:extLst>
          </p:cNvPr>
          <p:cNvGrpSpPr/>
          <p:nvPr/>
        </p:nvGrpSpPr>
        <p:grpSpPr>
          <a:xfrm>
            <a:off x="7621507" y="2227400"/>
            <a:ext cx="1573629" cy="2080658"/>
            <a:chOff x="6690940" y="1896208"/>
            <a:chExt cx="1888355" cy="2496790"/>
          </a:xfrm>
        </p:grpSpPr>
        <p:cxnSp>
          <p:nvCxnSpPr>
            <p:cNvPr id="62" name="Straight Arrow Connector 61">
              <a:extLst>
                <a:ext uri="{FF2B5EF4-FFF2-40B4-BE49-F238E27FC236}">
                  <a16:creationId xmlns:a16="http://schemas.microsoft.com/office/drawing/2014/main" id="{34A2F2EC-47F5-4630-BB62-DC93B8D67408}"/>
                </a:ext>
              </a:extLst>
            </p:cNvPr>
            <p:cNvCxnSpPr/>
            <p:nvPr/>
          </p:nvCxnSpPr>
          <p:spPr>
            <a:xfrm rot="10800000" flipV="1">
              <a:off x="7244862" y="3062431"/>
              <a:ext cx="0" cy="13305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73924B0D-5F14-40C6-896C-7208CF8377F0}"/>
                </a:ext>
              </a:extLst>
            </p:cNvPr>
            <p:cNvSpPr/>
            <p:nvPr/>
          </p:nvSpPr>
          <p:spPr>
            <a:xfrm>
              <a:off x="6690940" y="1896208"/>
              <a:ext cx="1888355" cy="1207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Times New Roman" pitchFamily="18" charset="0"/>
                  <a:cs typeface="Times New Roman" pitchFamily="18" charset="0"/>
                </a:rPr>
                <a:t>Căn lề hai bên</a:t>
              </a:r>
              <a:endParaRPr lang="en-US" sz="2400" dirty="0">
                <a:solidFill>
                  <a:schemeClr val="tx1"/>
                </a:solidFill>
                <a:latin typeface="Times New Roman" pitchFamily="18" charset="0"/>
                <a:cs typeface="Times New Roman" pitchFamily="18" charset="0"/>
              </a:endParaRPr>
            </a:p>
          </p:txBody>
        </p:sp>
      </p:grpSp>
      <p:grpSp>
        <p:nvGrpSpPr>
          <p:cNvPr id="64" name="Group 63">
            <a:extLst>
              <a:ext uri="{FF2B5EF4-FFF2-40B4-BE49-F238E27FC236}">
                <a16:creationId xmlns:a16="http://schemas.microsoft.com/office/drawing/2014/main" id="{7B1DBCCE-940C-424A-8247-5E2CAE9D8211}"/>
              </a:ext>
            </a:extLst>
          </p:cNvPr>
          <p:cNvGrpSpPr/>
          <p:nvPr/>
        </p:nvGrpSpPr>
        <p:grpSpPr>
          <a:xfrm>
            <a:off x="7313499" y="4544228"/>
            <a:ext cx="1175551" cy="2126605"/>
            <a:chOff x="1365737" y="4665316"/>
            <a:chExt cx="1162509" cy="2475728"/>
          </a:xfrm>
        </p:grpSpPr>
        <p:sp>
          <p:nvSpPr>
            <p:cNvPr id="65" name="Oval 64">
              <a:extLst>
                <a:ext uri="{FF2B5EF4-FFF2-40B4-BE49-F238E27FC236}">
                  <a16:creationId xmlns:a16="http://schemas.microsoft.com/office/drawing/2014/main" id="{497AAA68-81CC-41F8-B8A7-45935BB9E31F}"/>
                </a:ext>
              </a:extLst>
            </p:cNvPr>
            <p:cNvSpPr/>
            <p:nvPr/>
          </p:nvSpPr>
          <p:spPr>
            <a:xfrm>
              <a:off x="1365737" y="5995883"/>
              <a:ext cx="1162509" cy="11451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Phải</a:t>
              </a:r>
              <a:endParaRPr lang="en-US" sz="2400" dirty="0">
                <a:solidFill>
                  <a:schemeClr val="tx1"/>
                </a:solidFill>
                <a:latin typeface="Times New Roman" pitchFamily="18" charset="0"/>
                <a:cs typeface="Times New Roman" pitchFamily="18" charset="0"/>
              </a:endParaRPr>
            </a:p>
          </p:txBody>
        </p:sp>
        <p:cxnSp>
          <p:nvCxnSpPr>
            <p:cNvPr id="66" name="Straight Arrow Connector 65">
              <a:extLst>
                <a:ext uri="{FF2B5EF4-FFF2-40B4-BE49-F238E27FC236}">
                  <a16:creationId xmlns:a16="http://schemas.microsoft.com/office/drawing/2014/main" id="{D4673FDC-CE9A-4322-817B-9994F9293359}"/>
                </a:ext>
              </a:extLst>
            </p:cNvPr>
            <p:cNvCxnSpPr/>
            <p:nvPr/>
          </p:nvCxnSpPr>
          <p:spPr>
            <a:xfrm flipV="1">
              <a:off x="1786309" y="4665316"/>
              <a:ext cx="0" cy="13305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7" name="Oval 66">
            <a:extLst>
              <a:ext uri="{FF2B5EF4-FFF2-40B4-BE49-F238E27FC236}">
                <a16:creationId xmlns:a16="http://schemas.microsoft.com/office/drawing/2014/main" id="{6A15058A-8BE2-4410-BA59-9A335A2C5C75}"/>
              </a:ext>
            </a:extLst>
          </p:cNvPr>
          <p:cNvSpPr/>
          <p:nvPr/>
        </p:nvSpPr>
        <p:spPr>
          <a:xfrm>
            <a:off x="9878866" y="2143471"/>
            <a:ext cx="1143000" cy="1079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192" tIns="38096" rIns="76192" bIns="38096" rtlCol="0" anchor="ctr"/>
          <a:lstStyle/>
          <a:p>
            <a:pPr algn="ctr"/>
            <a:r>
              <a:rPr lang="en-US" sz="4000" b="1" dirty="0">
                <a:solidFill>
                  <a:schemeClr val="tx1"/>
                </a:solidFill>
                <a:latin typeface="Times New Roman" pitchFamily="18" charset="0"/>
                <a:cs typeface="Times New Roman" pitchFamily="18" charset="0"/>
              </a:rPr>
              <a:t>?</a:t>
            </a:r>
          </a:p>
        </p:txBody>
      </p:sp>
      <p:cxnSp>
        <p:nvCxnSpPr>
          <p:cNvPr id="68" name="Straight Arrow Connector 67">
            <a:extLst>
              <a:ext uri="{FF2B5EF4-FFF2-40B4-BE49-F238E27FC236}">
                <a16:creationId xmlns:a16="http://schemas.microsoft.com/office/drawing/2014/main" id="{F6A6D7BC-0CC2-4582-8A17-39D1BCCB1AED}"/>
              </a:ext>
            </a:extLst>
          </p:cNvPr>
          <p:cNvCxnSpPr>
            <a:cxnSpLocks/>
            <a:stCxn id="67" idx="3"/>
          </p:cNvCxnSpPr>
          <p:nvPr/>
        </p:nvCxnSpPr>
        <p:spPr>
          <a:xfrm flipH="1">
            <a:off x="8973141" y="3064882"/>
            <a:ext cx="1073113" cy="6436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6E06DD13-F543-4BCB-A030-8070F2A88FB0}"/>
              </a:ext>
            </a:extLst>
          </p:cNvPr>
          <p:cNvSpPr/>
          <p:nvPr/>
        </p:nvSpPr>
        <p:spPr>
          <a:xfrm>
            <a:off x="10119956" y="3708490"/>
            <a:ext cx="1143000" cy="1079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192" tIns="38096" rIns="76192" bIns="38096" rtlCol="0" anchor="ctr"/>
          <a:lstStyle/>
          <a:p>
            <a:pPr algn="ctr"/>
            <a:r>
              <a:rPr lang="en-US" sz="3667" b="1" dirty="0">
                <a:solidFill>
                  <a:schemeClr val="tx1"/>
                </a:solidFill>
                <a:latin typeface="Times New Roman" pitchFamily="18" charset="0"/>
                <a:cs typeface="Times New Roman" pitchFamily="18" charset="0"/>
              </a:rPr>
              <a:t>?</a:t>
            </a:r>
          </a:p>
        </p:txBody>
      </p:sp>
      <p:cxnSp>
        <p:nvCxnSpPr>
          <p:cNvPr id="70" name="Straight Arrow Connector 69">
            <a:extLst>
              <a:ext uri="{FF2B5EF4-FFF2-40B4-BE49-F238E27FC236}">
                <a16:creationId xmlns:a16="http://schemas.microsoft.com/office/drawing/2014/main" id="{ACCE8D92-9F95-4E08-850B-8D90274BE89B}"/>
              </a:ext>
            </a:extLst>
          </p:cNvPr>
          <p:cNvCxnSpPr>
            <a:cxnSpLocks/>
            <a:stCxn id="69" idx="2"/>
          </p:cNvCxnSpPr>
          <p:nvPr/>
        </p:nvCxnSpPr>
        <p:spPr>
          <a:xfrm flipH="1" flipV="1">
            <a:off x="9361021" y="3902661"/>
            <a:ext cx="758935" cy="3455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5AF43C32-ACF0-4344-BBBB-4B57926F5BE0}"/>
              </a:ext>
            </a:extLst>
          </p:cNvPr>
          <p:cNvSpPr/>
          <p:nvPr/>
        </p:nvSpPr>
        <p:spPr>
          <a:xfrm>
            <a:off x="9642572" y="5550436"/>
            <a:ext cx="984160" cy="10675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tx1"/>
                </a:solidFill>
                <a:latin typeface="Times New Roman" pitchFamily="18" charset="0"/>
                <a:cs typeface="Times New Roman" pitchFamily="18" charset="0"/>
              </a:rPr>
              <a:t>?</a:t>
            </a:r>
          </a:p>
        </p:txBody>
      </p:sp>
      <p:cxnSp>
        <p:nvCxnSpPr>
          <p:cNvPr id="72" name="Straight Arrow Connector 71">
            <a:extLst>
              <a:ext uri="{FF2B5EF4-FFF2-40B4-BE49-F238E27FC236}">
                <a16:creationId xmlns:a16="http://schemas.microsoft.com/office/drawing/2014/main" id="{6C169776-1FA1-4F2F-93B7-90430D037723}"/>
              </a:ext>
            </a:extLst>
          </p:cNvPr>
          <p:cNvCxnSpPr>
            <a:cxnSpLocks/>
          </p:cNvCxnSpPr>
          <p:nvPr/>
        </p:nvCxnSpPr>
        <p:spPr>
          <a:xfrm flipH="1" flipV="1">
            <a:off x="8935624" y="4544228"/>
            <a:ext cx="850795" cy="11613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A13617F7-B5A6-4BEB-831F-98CC320547F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60148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9645">
        <p159:morph option="byObject"/>
      </p:transition>
    </mc:Choice>
    <mc:Fallback xmlns="">
      <p:transition spd="slow" advTm="496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par>
                                <p:cTn id="20" presetID="16" presetClass="entr" presetSubtype="21"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checkerboard(across)">
                                      <p:cBhvr>
                                        <p:cTn id="27" dur="500"/>
                                        <p:tgtEl>
                                          <p:spTgt spid="49"/>
                                        </p:tgtEl>
                                      </p:cBhvr>
                                    </p:animEffect>
                                  </p:childTnLst>
                                </p:cTn>
                              </p:par>
                              <p:par>
                                <p:cTn id="28" presetID="5" presetClass="entr" presetSubtype="10"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checkerboard(across)">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1000"/>
                                        <p:tgtEl>
                                          <p:spTgt spid="51"/>
                                        </p:tgtEl>
                                      </p:cBhvr>
                                    </p:animEffect>
                                    <p:anim calcmode="lin" valueType="num">
                                      <p:cBhvr>
                                        <p:cTn id="36" dur="1000" fill="hold"/>
                                        <p:tgtEl>
                                          <p:spTgt spid="51"/>
                                        </p:tgtEl>
                                        <p:attrNameLst>
                                          <p:attrName>ppt_x</p:attrName>
                                        </p:attrNameLst>
                                      </p:cBhvr>
                                      <p:tavLst>
                                        <p:tav tm="0">
                                          <p:val>
                                            <p:strVal val="#ppt_x"/>
                                          </p:val>
                                        </p:tav>
                                        <p:tav tm="100000">
                                          <p:val>
                                            <p:strVal val="#ppt_x"/>
                                          </p:val>
                                        </p:tav>
                                      </p:tavLst>
                                    </p:anim>
                                    <p:anim calcmode="lin" valueType="num">
                                      <p:cBhvr>
                                        <p:cTn id="37" dur="1000" fill="hold"/>
                                        <p:tgtEl>
                                          <p:spTgt spid="51"/>
                                        </p:tgtEl>
                                        <p:attrNameLst>
                                          <p:attrName>ppt_y</p:attrName>
                                        </p:attrNameLst>
                                      </p:cBhvr>
                                      <p:tavLst>
                                        <p:tav tm="0">
                                          <p:val>
                                            <p:strVal val="#ppt_y+.1"/>
                                          </p:val>
                                        </p:tav>
                                        <p:tav tm="100000">
                                          <p:val>
                                            <p:strVal val="#ppt_y"/>
                                          </p:val>
                                        </p:tav>
                                      </p:tavLst>
                                    </p:anim>
                                  </p:childTnLst>
                                </p:cTn>
                              </p:par>
                              <p:par>
                                <p:cTn id="38" presetID="2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down)">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down)">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up)">
                                      <p:cBhvr>
                                        <p:cTn id="50" dur="500"/>
                                        <p:tgtEl>
                                          <p:spTgt spid="5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wipe(down)">
                                      <p:cBhvr>
                                        <p:cTn id="55" dur="500"/>
                                        <p:tgtEl>
                                          <p:spTgt spid="6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wipe(up)">
                                      <p:cBhvr>
                                        <p:cTn id="60" dur="500"/>
                                        <p:tgtEl>
                                          <p:spTgt spid="61"/>
                                        </p:tgtEl>
                                      </p:cBhvr>
                                    </p:animEffec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barn(inVertical)">
                                      <p:cBhvr>
                                        <p:cTn id="68" dur="500"/>
                                        <p:tgtEl>
                                          <p:spTgt spid="68"/>
                                        </p:tgtEl>
                                      </p:cBhvr>
                                    </p:animEffect>
                                  </p:childTnLst>
                                </p:cTn>
                              </p:par>
                            </p:childTnLst>
                          </p:cTn>
                        </p:par>
                        <p:par>
                          <p:cTn id="69" fill="hold">
                            <p:stCondLst>
                              <p:cond delay="500"/>
                            </p:stCondLst>
                            <p:childTnLst>
                              <p:par>
                                <p:cTn id="70" presetID="21" presetClass="entr" presetSubtype="1" fill="hold" grpId="0" nodeType="after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heel(1)">
                                      <p:cBhvr>
                                        <p:cTn id="72" dur="500"/>
                                        <p:tgtEl>
                                          <p:spTgt spid="67"/>
                                        </p:tgtEl>
                                      </p:cBhvr>
                                    </p:animEffect>
                                  </p:childTnLst>
                                </p:cTn>
                              </p:par>
                              <p:par>
                                <p:cTn id="73" presetID="16" presetClass="entr" presetSubtype="21"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barn(inVertical)">
                                      <p:cBhvr>
                                        <p:cTn id="75" dur="500"/>
                                        <p:tgtEl>
                                          <p:spTgt spid="70"/>
                                        </p:tgtEl>
                                      </p:cBhvr>
                                    </p:animEffect>
                                  </p:childTnLst>
                                </p:cTn>
                              </p:par>
                            </p:childTnLst>
                          </p:cTn>
                        </p:par>
                        <p:par>
                          <p:cTn id="76" fill="hold">
                            <p:stCondLst>
                              <p:cond delay="1000"/>
                            </p:stCondLst>
                            <p:childTnLst>
                              <p:par>
                                <p:cTn id="77" presetID="21" presetClass="entr" presetSubtype="1" fill="hold" grpId="0" nodeType="after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wheel(1)">
                                      <p:cBhvr>
                                        <p:cTn id="79" dur="500"/>
                                        <p:tgtEl>
                                          <p:spTgt spid="69"/>
                                        </p:tgtEl>
                                      </p:cBhvr>
                                    </p:animEffect>
                                  </p:childTnLst>
                                </p:cTn>
                              </p:par>
                              <p:par>
                                <p:cTn id="80" presetID="16" presetClass="entr" presetSubtype="21" fill="hold" nodeType="withEffect">
                                  <p:stCondLst>
                                    <p:cond delay="0"/>
                                  </p:stCondLst>
                                  <p:childTnLst>
                                    <p:set>
                                      <p:cBhvr>
                                        <p:cTn id="81" dur="1" fill="hold">
                                          <p:stCondLst>
                                            <p:cond delay="0"/>
                                          </p:stCondLst>
                                        </p:cTn>
                                        <p:tgtEl>
                                          <p:spTgt spid="72"/>
                                        </p:tgtEl>
                                        <p:attrNameLst>
                                          <p:attrName>style.visibility</p:attrName>
                                        </p:attrNameLst>
                                      </p:cBhvr>
                                      <p:to>
                                        <p:strVal val="visible"/>
                                      </p:to>
                                    </p:set>
                                    <p:animEffect transition="in" filter="barn(inVertical)">
                                      <p:cBhvr>
                                        <p:cTn id="82" dur="500"/>
                                        <p:tgtEl>
                                          <p:spTgt spid="72"/>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wheel(1)">
                                      <p:cBhvr>
                                        <p:cTn id="85" dur="750"/>
                                        <p:tgtEl>
                                          <p:spTgt spid="71"/>
                                        </p:tgtEl>
                                      </p:cBhvr>
                                    </p:animEffect>
                                  </p:childTnLst>
                                </p:cTn>
                              </p:par>
                              <p:par>
                                <p:cTn id="86" presetID="8" presetClass="emph" presetSubtype="0" repeatCount="indefinite" fill="hold" grpId="1" nodeType="withEffect">
                                  <p:stCondLst>
                                    <p:cond delay="0"/>
                                  </p:stCondLst>
                                  <p:endCondLst>
                                    <p:cond evt="onNext" delay="0">
                                      <p:tgtEl>
                                        <p:sldTgt/>
                                      </p:tgtEl>
                                    </p:cond>
                                  </p:endCondLst>
                                  <p:childTnLst>
                                    <p:animRot by="21600000">
                                      <p:cBhvr>
                                        <p:cTn id="87" dur="2000" fill="hold"/>
                                        <p:tgtEl>
                                          <p:spTgt spid="67"/>
                                        </p:tgtEl>
                                        <p:attrNameLst>
                                          <p:attrName>r</p:attrName>
                                        </p:attrNameLst>
                                      </p:cBhvr>
                                    </p:animRot>
                                  </p:childTnLst>
                                </p:cTn>
                              </p:par>
                              <p:par>
                                <p:cTn id="88" presetID="8" presetClass="emph" presetSubtype="0" repeatCount="indefinite" fill="hold" grpId="1" nodeType="withEffect">
                                  <p:stCondLst>
                                    <p:cond delay="0"/>
                                  </p:stCondLst>
                                  <p:endCondLst>
                                    <p:cond evt="onNext" delay="0">
                                      <p:tgtEl>
                                        <p:sldTgt/>
                                      </p:tgtEl>
                                    </p:cond>
                                  </p:endCondLst>
                                  <p:childTnLst>
                                    <p:animRot by="21600000">
                                      <p:cBhvr>
                                        <p:cTn id="89" dur="2000" fill="hold"/>
                                        <p:tgtEl>
                                          <p:spTgt spid="69"/>
                                        </p:tgtEl>
                                        <p:attrNameLst>
                                          <p:attrName>r</p:attrName>
                                        </p:attrNameLst>
                                      </p:cBhvr>
                                    </p:animRot>
                                  </p:childTnLst>
                                </p:cTn>
                              </p:par>
                              <p:par>
                                <p:cTn id="90" presetID="8" presetClass="emph" presetSubtype="0" repeatCount="indefinite" fill="hold" grpId="1" nodeType="withEffect">
                                  <p:stCondLst>
                                    <p:cond delay="0"/>
                                  </p:stCondLst>
                                  <p:endCondLst>
                                    <p:cond evt="onNext" delay="0">
                                      <p:tgtEl>
                                        <p:sldTgt/>
                                      </p:tgtEl>
                                    </p:cond>
                                  </p:endCondLst>
                                  <p:childTnLst>
                                    <p:animRot by="21600000">
                                      <p:cBhvr>
                                        <p:cTn id="91" dur="2000" fill="hold"/>
                                        <p:tgtEl>
                                          <p:spTgt spid="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2" fill="hold" display="0">
                  <p:stCondLst>
                    <p:cond delay="indefinite"/>
                  </p:stCondLst>
                  <p:endCondLst>
                    <p:cond evt="onStopAudio" delay="0">
                      <p:tgtEl>
                        <p:sldTgt/>
                      </p:tgtEl>
                    </p:cond>
                  </p:endCondLst>
                </p:cTn>
                <p:tgtEl>
                  <p:spTgt spid="6"/>
                </p:tgtEl>
              </p:cMediaNode>
            </p:audio>
          </p:childTnLst>
        </p:cTn>
      </p:par>
    </p:tnLst>
    <p:bldLst>
      <p:bldP spid="11" grpId="0"/>
      <p:bldP spid="11" grpId="1"/>
      <p:bldP spid="47" grpId="0" animBg="1"/>
      <p:bldP spid="49" grpId="0" animBg="1"/>
      <p:bldP spid="54" grpId="0" animBg="1"/>
      <p:bldP spid="67" grpId="0" animBg="1"/>
      <p:bldP spid="67" grpId="1" animBg="1"/>
      <p:bldP spid="69" grpId="0" animBg="1"/>
      <p:bldP spid="69" grpId="1" animBg="1"/>
      <p:bldP spid="71" grpId="0" animBg="1"/>
      <p:bldP spid="7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A0CD4868-4F88-4959-AACF-A6F72D888423}"/>
              </a:ext>
            </a:extLst>
          </p:cNvPr>
          <p:cNvSpPr/>
          <p:nvPr/>
        </p:nvSpPr>
        <p:spPr>
          <a:xfrm>
            <a:off x="1232436" y="142390"/>
            <a:ext cx="9727129"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BÀI </a:t>
            </a:r>
            <a:r>
              <a:rPr lang="vi-VN" sz="2800" b="1">
                <a:solidFill>
                  <a:srgbClr val="002060"/>
                </a:solidFill>
                <a:latin typeface="Times  New Roman"/>
              </a:rPr>
              <a:t>2: KỸ THUẬT ĐIỀU CHỈNH MỘT ĐOẠN VĂN BẢN</a:t>
            </a:r>
            <a:endParaRPr lang="en-US" sz="2800" b="1">
              <a:solidFill>
                <a:srgbClr val="002060"/>
              </a:solidFill>
              <a:latin typeface="Times  New Roman"/>
            </a:endParaRPr>
          </a:p>
        </p:txBody>
      </p:sp>
      <p:sp>
        <p:nvSpPr>
          <p:cNvPr id="3" name="Rectangle: Rounded Corners 2">
            <a:extLst>
              <a:ext uri="{FF2B5EF4-FFF2-40B4-BE49-F238E27FC236}">
                <a16:creationId xmlns:a16="http://schemas.microsoft.com/office/drawing/2014/main" id="{0D827DA6-0BCA-4C83-8E74-8E98F90A25B5}"/>
              </a:ext>
            </a:extLst>
          </p:cNvPr>
          <p:cNvSpPr/>
          <p:nvPr/>
        </p:nvSpPr>
        <p:spPr>
          <a:xfrm>
            <a:off x="529579" y="986024"/>
            <a:ext cx="3629466" cy="494353"/>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A. Hoạt động </a:t>
            </a:r>
            <a:r>
              <a:rPr lang="vi-VN" sz="2800" b="1">
                <a:solidFill>
                  <a:srgbClr val="002060"/>
                </a:solidFill>
                <a:latin typeface="Times  New Roman"/>
              </a:rPr>
              <a:t>cơ bản</a:t>
            </a:r>
            <a:endParaRPr lang="en-US" sz="2800" b="1">
              <a:solidFill>
                <a:srgbClr val="002060"/>
              </a:solidFill>
              <a:latin typeface="Times  New Roman"/>
            </a:endParaRPr>
          </a:p>
        </p:txBody>
      </p:sp>
      <p:pic>
        <p:nvPicPr>
          <p:cNvPr id="46" name="Picture 2">
            <a:extLst>
              <a:ext uri="{FF2B5EF4-FFF2-40B4-BE49-F238E27FC236}">
                <a16:creationId xmlns:a16="http://schemas.microsoft.com/office/drawing/2014/main" id="{244EEF22-A076-49E0-B28D-A197D02A8C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1" t="6250" r="56803" b="81048"/>
          <a:stretch/>
        </p:blipFill>
        <p:spPr bwMode="auto">
          <a:xfrm>
            <a:off x="1232436" y="4247780"/>
            <a:ext cx="8440616" cy="17523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54" name="Rectangle 53">
            <a:extLst>
              <a:ext uri="{FF2B5EF4-FFF2-40B4-BE49-F238E27FC236}">
                <a16:creationId xmlns:a16="http://schemas.microsoft.com/office/drawing/2014/main" id="{7512DE57-E644-4161-968F-99DC4C0728D1}"/>
              </a:ext>
            </a:extLst>
          </p:cNvPr>
          <p:cNvSpPr/>
          <p:nvPr/>
        </p:nvSpPr>
        <p:spPr>
          <a:xfrm>
            <a:off x="1525514" y="4882780"/>
            <a:ext cx="1318846" cy="508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6192" tIns="38096" rIns="76192" bIns="38096" rtlCol="0" anchor="ctr"/>
          <a:lstStyle/>
          <a:p>
            <a:pPr algn="ctr"/>
            <a:endParaRPr lang="en-US" sz="1500">
              <a:latin typeface="Times New Roman" pitchFamily="18" charset="0"/>
              <a:cs typeface="Times New Roman" pitchFamily="18" charset="0"/>
            </a:endParaRPr>
          </a:p>
        </p:txBody>
      </p:sp>
      <p:sp>
        <p:nvSpPr>
          <p:cNvPr id="67" name="Oval 66">
            <a:extLst>
              <a:ext uri="{FF2B5EF4-FFF2-40B4-BE49-F238E27FC236}">
                <a16:creationId xmlns:a16="http://schemas.microsoft.com/office/drawing/2014/main" id="{6A15058A-8BE2-4410-BA59-9A335A2C5C75}"/>
              </a:ext>
            </a:extLst>
          </p:cNvPr>
          <p:cNvSpPr/>
          <p:nvPr/>
        </p:nvSpPr>
        <p:spPr>
          <a:xfrm>
            <a:off x="4769985" y="2133864"/>
            <a:ext cx="2228235" cy="1079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192" tIns="38096" rIns="76192" bIns="38096" rtlCol="0" anchor="ctr"/>
          <a:lstStyle/>
          <a:p>
            <a:pPr algn="ctr"/>
            <a:r>
              <a:rPr lang="vi-VN" sz="2000" b="1">
                <a:solidFill>
                  <a:schemeClr val="tx1"/>
                </a:solidFill>
                <a:latin typeface="Times New Roman" pitchFamily="18" charset="0"/>
                <a:cs typeface="Times New Roman" pitchFamily="18" charset="0"/>
              </a:rPr>
              <a:t>Giảm kích thước thụt lề</a:t>
            </a:r>
            <a:endParaRPr lang="en-US" sz="2000" b="1" dirty="0">
              <a:solidFill>
                <a:schemeClr val="tx1"/>
              </a:solidFill>
              <a:latin typeface="Times New Roman" pitchFamily="18" charset="0"/>
              <a:cs typeface="Times New Roman" pitchFamily="18" charset="0"/>
            </a:endParaRPr>
          </a:p>
        </p:txBody>
      </p:sp>
      <p:cxnSp>
        <p:nvCxnSpPr>
          <p:cNvPr id="68" name="Straight Arrow Connector 67">
            <a:extLst>
              <a:ext uri="{FF2B5EF4-FFF2-40B4-BE49-F238E27FC236}">
                <a16:creationId xmlns:a16="http://schemas.microsoft.com/office/drawing/2014/main" id="{F6A6D7BC-0CC2-4582-8A17-39D1BCCB1AED}"/>
              </a:ext>
            </a:extLst>
          </p:cNvPr>
          <p:cNvCxnSpPr>
            <a:cxnSpLocks/>
            <a:stCxn id="67" idx="4"/>
          </p:cNvCxnSpPr>
          <p:nvPr/>
        </p:nvCxnSpPr>
        <p:spPr>
          <a:xfrm>
            <a:off x="5884103" y="3213364"/>
            <a:ext cx="2758452" cy="122605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6E06DD13-F543-4BCB-A030-8070F2A88FB0}"/>
              </a:ext>
            </a:extLst>
          </p:cNvPr>
          <p:cNvSpPr/>
          <p:nvPr/>
        </p:nvSpPr>
        <p:spPr>
          <a:xfrm>
            <a:off x="9144001" y="2391631"/>
            <a:ext cx="2624549" cy="1079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192" tIns="38096" rIns="76192" bIns="38096" rtlCol="0" anchor="ctr"/>
          <a:lstStyle/>
          <a:p>
            <a:pPr algn="ctr"/>
            <a:r>
              <a:rPr lang="vi-VN" sz="2400" b="1">
                <a:solidFill>
                  <a:schemeClr val="tx1"/>
                </a:solidFill>
                <a:latin typeface="Times New Roman" pitchFamily="18" charset="0"/>
                <a:cs typeface="Times New Roman" pitchFamily="18" charset="0"/>
              </a:rPr>
              <a:t>Tăng kích thước thụt lề</a:t>
            </a:r>
            <a:endParaRPr lang="en-US" sz="2400" b="1" dirty="0">
              <a:solidFill>
                <a:schemeClr val="tx1"/>
              </a:solidFill>
              <a:latin typeface="Times New Roman" pitchFamily="18" charset="0"/>
              <a:cs typeface="Times New Roman" pitchFamily="18" charset="0"/>
            </a:endParaRPr>
          </a:p>
        </p:txBody>
      </p:sp>
      <p:cxnSp>
        <p:nvCxnSpPr>
          <p:cNvPr id="70" name="Straight Arrow Connector 69">
            <a:extLst>
              <a:ext uri="{FF2B5EF4-FFF2-40B4-BE49-F238E27FC236}">
                <a16:creationId xmlns:a16="http://schemas.microsoft.com/office/drawing/2014/main" id="{ACCE8D92-9F95-4E08-850B-8D90274BE89B}"/>
              </a:ext>
            </a:extLst>
          </p:cNvPr>
          <p:cNvCxnSpPr>
            <a:cxnSpLocks/>
            <a:stCxn id="69" idx="4"/>
          </p:cNvCxnSpPr>
          <p:nvPr/>
        </p:nvCxnSpPr>
        <p:spPr>
          <a:xfrm flipH="1">
            <a:off x="9267638" y="3471131"/>
            <a:ext cx="1188638" cy="9682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3F93A6B9-7332-4DA3-895F-8A8B593FE8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88979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466">
        <p159:morph option="byObject"/>
      </p:transition>
    </mc:Choice>
    <mc:Fallback xmlns="">
      <p:transition spd="slow" advTm="114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heel(1)">
                                      <p:cBhvr>
                                        <p:cTn id="15" dur="500"/>
                                        <p:tgtEl>
                                          <p:spTgt spid="67"/>
                                        </p:tgtEl>
                                      </p:cBhvr>
                                    </p:animEffect>
                                  </p:childTnLst>
                                </p:cTn>
                              </p:par>
                              <p:par>
                                <p:cTn id="16" presetID="16" presetClass="entr" presetSubtype="21" fill="hold" nodeType="with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barn(inVertical)">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arn(inVertical)">
                                      <p:cBhvr>
                                        <p:cTn id="23" dur="500"/>
                                        <p:tgtEl>
                                          <p:spTgt spid="70"/>
                                        </p:tgtEl>
                                      </p:cBhvr>
                                    </p:animEffect>
                                  </p:childTnLst>
                                </p:cTn>
                              </p:par>
                              <p:par>
                                <p:cTn id="24" presetID="14" presetClass="entr" presetSubtype="10" fill="hold" grpId="1" nodeType="with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randombar(horizontal)">
                                      <p:cBhvr>
                                        <p:cTn id="26" dur="500"/>
                                        <p:tgtEl>
                                          <p:spTgt spid="6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repeatCount="5000" fill="hold" grpId="0" nodeType="clickEffect">
                                  <p:stCondLst>
                                    <p:cond delay="0"/>
                                  </p:stCondLst>
                                  <p:childTnLst>
                                    <p:animClr clrSpc="rgb" dir="cw">
                                      <p:cBhvr>
                                        <p:cTn id="30" dur="2000" fill="hold"/>
                                        <p:tgtEl>
                                          <p:spTgt spid="69"/>
                                        </p:tgtEl>
                                        <p:attrNameLst>
                                          <p:attrName>fillcolor</p:attrName>
                                        </p:attrNameLst>
                                      </p:cBhvr>
                                      <p:to>
                                        <a:srgbClr val="FFFF00"/>
                                      </p:to>
                                    </p:animClr>
                                    <p:set>
                                      <p:cBhvr>
                                        <p:cTn id="31" dur="2000" fill="hold"/>
                                        <p:tgtEl>
                                          <p:spTgt spid="69"/>
                                        </p:tgtEl>
                                        <p:attrNameLst>
                                          <p:attrName>fill.type</p:attrName>
                                        </p:attrNameLst>
                                      </p:cBhvr>
                                      <p:to>
                                        <p:strVal val="solid"/>
                                      </p:to>
                                    </p:set>
                                    <p:set>
                                      <p:cBhvr>
                                        <p:cTn id="32" dur="2000" fill="hold"/>
                                        <p:tgtEl>
                                          <p:spTgt spid="69"/>
                                        </p:tgtEl>
                                        <p:attrNameLst>
                                          <p:attrName>fill.on</p:attrName>
                                        </p:attrNameLst>
                                      </p:cBhvr>
                                      <p:to>
                                        <p:strVal val="true"/>
                                      </p:to>
                                    </p:set>
                                  </p:childTnLst>
                                </p:cTn>
                              </p:par>
                              <p:par>
                                <p:cTn id="33" presetID="1" presetClass="emph" presetSubtype="2" repeatCount="5000" grpId="1" nodeType="withEffect">
                                  <p:stCondLst>
                                    <p:cond delay="0"/>
                                  </p:stCondLst>
                                  <p:childTnLst>
                                    <p:animClr clrSpc="rgb" dir="cw">
                                      <p:cBhvr>
                                        <p:cTn id="34" dur="2000" fill="hold"/>
                                        <p:tgtEl>
                                          <p:spTgt spid="67"/>
                                        </p:tgtEl>
                                        <p:attrNameLst>
                                          <p:attrName>fillcolor</p:attrName>
                                        </p:attrNameLst>
                                      </p:cBhvr>
                                      <p:to>
                                        <a:srgbClr val="FFFF00"/>
                                      </p:to>
                                    </p:animClr>
                                    <p:set>
                                      <p:cBhvr>
                                        <p:cTn id="35" dur="2000" fill="hold"/>
                                        <p:tgtEl>
                                          <p:spTgt spid="67"/>
                                        </p:tgtEl>
                                        <p:attrNameLst>
                                          <p:attrName>fill.type</p:attrName>
                                        </p:attrNameLst>
                                      </p:cBhvr>
                                      <p:to>
                                        <p:strVal val="solid"/>
                                      </p:to>
                                    </p:set>
                                    <p:set>
                                      <p:cBhvr>
                                        <p:cTn id="36" dur="2000" fill="hold"/>
                                        <p:tgtEl>
                                          <p:spTgt spid="6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3" grpId="0" animBg="1"/>
      <p:bldP spid="67" grpId="0" animBg="1"/>
      <p:bldP spid="67" grpId="1" animBg="1"/>
      <p:bldP spid="69" grpId="0" animBg="1"/>
      <p:bldP spid="6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5701E13-4C2D-4EB6-A54A-F065D892D54A}"/>
              </a:ext>
            </a:extLst>
          </p:cNvPr>
          <p:cNvSpPr txBox="1"/>
          <p:nvPr/>
        </p:nvSpPr>
        <p:spPr>
          <a:xfrm>
            <a:off x="3890963" y="1820783"/>
            <a:ext cx="4028536" cy="523210"/>
          </a:xfrm>
          <a:prstGeom prst="rect">
            <a:avLst/>
          </a:prstGeom>
          <a:noFill/>
        </p:spPr>
        <p:txBody>
          <a:bodyPr wrap="square" lIns="91430" tIns="45715" rIns="91430" bIns="45715" rtlCol="0">
            <a:spAutoFit/>
          </a:bodyPr>
          <a:lstStyle/>
          <a:p>
            <a:pPr algn="ctr" defTabSz="1149360"/>
            <a:r>
              <a:rPr lang="en-US" sz="2800" b="1" dirty="0">
                <a:solidFill>
                  <a:srgbClr val="0070C0"/>
                </a:solidFill>
                <a:latin typeface="Times New Roman" pitchFamily="18" charset="0"/>
                <a:cs typeface="Times New Roman" pitchFamily="18" charset="0"/>
              </a:rPr>
              <a:t>1. </a:t>
            </a:r>
            <a:r>
              <a:rPr lang="en-US" sz="2800" b="1" dirty="0" err="1">
                <a:solidFill>
                  <a:srgbClr val="0070C0"/>
                </a:solidFill>
                <a:latin typeface="Times New Roman" pitchFamily="18" charset="0"/>
                <a:cs typeface="Times New Roman" pitchFamily="18" charset="0"/>
              </a:rPr>
              <a:t>Thụt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lề</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đoạn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văn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bản</a:t>
            </a:r>
            <a:endParaRPr lang="en-US" sz="2800" b="1" dirty="0">
              <a:solidFill>
                <a:srgbClr val="0070C0"/>
              </a:solidFill>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id="{B1DB794F-C6B3-4490-966C-ABD94890C1B8}"/>
              </a:ext>
            </a:extLst>
          </p:cNvPr>
          <p:cNvGrpSpPr/>
          <p:nvPr/>
        </p:nvGrpSpPr>
        <p:grpSpPr>
          <a:xfrm>
            <a:off x="1232436" y="2801584"/>
            <a:ext cx="9194641" cy="1254832"/>
            <a:chOff x="795989" y="2052069"/>
            <a:chExt cx="9194641" cy="1254832"/>
          </a:xfrm>
        </p:grpSpPr>
        <p:sp>
          <p:nvSpPr>
            <p:cNvPr id="17" name="TextBox 8">
              <a:extLst>
                <a:ext uri="{FF2B5EF4-FFF2-40B4-BE49-F238E27FC236}">
                  <a16:creationId xmlns:a16="http://schemas.microsoft.com/office/drawing/2014/main" id="{E7C02EA8-46C2-40FC-AEA8-67FF257FCCCE}"/>
                </a:ext>
              </a:extLst>
            </p:cNvPr>
            <p:cNvSpPr txBox="1">
              <a:spLocks noChangeArrowheads="1"/>
            </p:cNvSpPr>
            <p:nvPr/>
          </p:nvSpPr>
          <p:spPr bwMode="auto">
            <a:xfrm>
              <a:off x="795989" y="2052069"/>
              <a:ext cx="9194641" cy="125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36" tIns="57468" rIns="114936" bIns="5746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149360">
                <a:spcAft>
                  <a:spcPts val="1200"/>
                </a:spcAft>
              </a:pPr>
              <a:r>
                <a:rPr lang="en-US" altLang="vi-VN" dirty="0" err="1">
                  <a:solidFill>
                    <a:srgbClr val="0070C0"/>
                  </a:solidFill>
                  <a:latin typeface="Times New Roman" pitchFamily="18" charset="0"/>
                  <a:cs typeface="Times New Roman" pitchFamily="18" charset="0"/>
                </a:rPr>
                <a:t>Bôi</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đen</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đoạn</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văn</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bản</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sau</a:t>
              </a:r>
              <a:r>
                <a:rPr lang="en-US" altLang="vi-VN" dirty="0">
                  <a:solidFill>
                    <a:srgbClr val="0070C0"/>
                  </a:solidFill>
                  <a:latin typeface="Times New Roman" pitchFamily="18" charset="0"/>
                  <a:cs typeface="Times New Roman" pitchFamily="18" charset="0"/>
                </a:rPr>
                <a:t> </a:t>
              </a:r>
              <a:r>
                <a:rPr lang="en-US" altLang="vi-VN" err="1">
                  <a:solidFill>
                    <a:srgbClr val="0070C0"/>
                  </a:solidFill>
                  <a:latin typeface="Times New Roman" pitchFamily="18" charset="0"/>
                  <a:cs typeface="Times New Roman" pitchFamily="18" charset="0"/>
                </a:rPr>
                <a:t>đó</a:t>
              </a:r>
              <a:r>
                <a:rPr lang="en-US" altLang="vi-VN">
                  <a:solidFill>
                    <a:srgbClr val="0070C0"/>
                  </a:solidFill>
                  <a:latin typeface="Times New Roman" pitchFamily="18" charset="0"/>
                  <a:cs typeface="Times New Roman" pitchFamily="18" charset="0"/>
                </a:rPr>
                <a:t>:</a:t>
              </a:r>
              <a:endParaRPr lang="en-US" altLang="vi-VN" dirty="0">
                <a:solidFill>
                  <a:srgbClr val="0070C0"/>
                </a:solidFill>
                <a:latin typeface="Times New Roman" pitchFamily="18" charset="0"/>
                <a:cs typeface="Times New Roman" pitchFamily="18" charset="0"/>
              </a:endParaRPr>
            </a:p>
            <a:p>
              <a:pPr defTabSz="1149360">
                <a:spcAft>
                  <a:spcPts val="1200"/>
                </a:spcAft>
              </a:pP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Nháy</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vào</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nút</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lệnh</a:t>
              </a:r>
              <a:r>
                <a:rPr lang="en-US" altLang="vi-VN" dirty="0">
                  <a:solidFill>
                    <a:srgbClr val="0070C0"/>
                  </a:solidFill>
                  <a:latin typeface="Times New Roman" pitchFamily="18" charset="0"/>
                  <a:cs typeface="Times New Roman" pitchFamily="18" charset="0"/>
                </a:rPr>
                <a:t>         </a:t>
              </a:r>
              <a:r>
                <a:rPr lang="vi-VN" altLang="vi-VN" dirty="0">
                  <a:solidFill>
                    <a:srgbClr val="0070C0"/>
                  </a:solidFill>
                  <a:latin typeface="Times New Roman" pitchFamily="18" charset="0"/>
                  <a:cs typeface="Times New Roman" pitchFamily="18" charset="0"/>
                </a:rPr>
                <a:t>để</a:t>
              </a:r>
              <a:r>
                <a:rPr lang="en-US" altLang="vi-VN" dirty="0">
                  <a:solidFill>
                    <a:srgbClr val="0070C0"/>
                  </a:solidFill>
                  <a:latin typeface="Times New Roman" pitchFamily="18" charset="0"/>
                  <a:cs typeface="Times New Roman" pitchFamily="18" charset="0"/>
                </a:rPr>
                <a:t> t</a:t>
              </a:r>
              <a:r>
                <a:rPr lang="vi-VN" altLang="vi-VN" dirty="0">
                  <a:solidFill>
                    <a:srgbClr val="0070C0"/>
                  </a:solidFill>
                  <a:latin typeface="Times New Roman" pitchFamily="18" charset="0"/>
                  <a:cs typeface="Times New Roman" pitchFamily="18" charset="0"/>
                </a:rPr>
                <a:t>ă</a:t>
              </a:r>
              <a:r>
                <a:rPr lang="en-US" altLang="vi-VN" dirty="0" err="1">
                  <a:solidFill>
                    <a:srgbClr val="0070C0"/>
                  </a:solidFill>
                  <a:latin typeface="Times New Roman" pitchFamily="18" charset="0"/>
                  <a:cs typeface="Times New Roman" pitchFamily="18" charset="0"/>
                </a:rPr>
                <a:t>ng</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kích</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th</a:t>
              </a:r>
              <a:r>
                <a:rPr lang="vi-VN" altLang="vi-VN" dirty="0">
                  <a:solidFill>
                    <a:srgbClr val="0070C0"/>
                  </a:solidFill>
                  <a:latin typeface="Times New Roman" pitchFamily="18" charset="0"/>
                  <a:cs typeface="Times New Roman" pitchFamily="18" charset="0"/>
                </a:rPr>
                <a:t>ước</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thụt</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lề</a:t>
              </a:r>
              <a:r>
                <a:rPr lang="en-US" altLang="vi-VN" dirty="0">
                  <a:solidFill>
                    <a:srgbClr val="0070C0"/>
                  </a:solidFill>
                  <a:latin typeface="Times New Roman" pitchFamily="18" charset="0"/>
                  <a:cs typeface="Times New Roman" pitchFamily="18" charset="0"/>
                </a:rPr>
                <a:t> </a:t>
              </a:r>
            </a:p>
          </p:txBody>
        </p:sp>
        <p:pic>
          <p:nvPicPr>
            <p:cNvPr id="25" name="Picture 2">
              <a:extLst>
                <a:ext uri="{FF2B5EF4-FFF2-40B4-BE49-F238E27FC236}">
                  <a16:creationId xmlns:a16="http://schemas.microsoft.com/office/drawing/2014/main" id="{66B33168-5D4B-4A98-88D5-5B4C1BF904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759" t="7594" r="57702" b="89571"/>
            <a:stretch/>
          </p:blipFill>
          <p:spPr bwMode="auto">
            <a:xfrm>
              <a:off x="4320409" y="2640877"/>
              <a:ext cx="569629" cy="430962"/>
            </a:xfrm>
            <a:prstGeom prst="rect">
              <a:avLst/>
            </a:prstGeom>
            <a:ln w="9525">
              <a:solidFill>
                <a:srgbClr val="000000"/>
              </a:solidFill>
              <a:miter lim="800000"/>
              <a:headEnd/>
              <a:tailEnd/>
            </a:ln>
            <a:effectLst>
              <a:outerShdw dist="35921" dir="2700000" algn="ctr" rotWithShape="0">
                <a:srgbClr val="666666"/>
              </a:outerShdw>
            </a:effectLst>
            <a:extLst>
              <a:ext uri="{909E8E84-426E-40DD-AFC4-6F175D3DCCD1}">
                <a14:hiddenFill xmlns:a14="http://schemas.microsoft.com/office/drawing/2010/main">
                  <a:solidFill>
                    <a:schemeClr val="accent1"/>
                  </a:solidFill>
                </a14:hiddenFill>
              </a:ext>
            </a:extLst>
          </p:spPr>
        </p:pic>
      </p:grpSp>
      <p:grpSp>
        <p:nvGrpSpPr>
          <p:cNvPr id="29" name="Group 28">
            <a:extLst>
              <a:ext uri="{FF2B5EF4-FFF2-40B4-BE49-F238E27FC236}">
                <a16:creationId xmlns:a16="http://schemas.microsoft.com/office/drawing/2014/main" id="{085C4459-3313-4407-901D-504BD311F95C}"/>
              </a:ext>
            </a:extLst>
          </p:cNvPr>
          <p:cNvGrpSpPr/>
          <p:nvPr/>
        </p:nvGrpSpPr>
        <p:grpSpPr>
          <a:xfrm>
            <a:off x="1232436" y="4167587"/>
            <a:ext cx="8842787" cy="608501"/>
            <a:chOff x="81976" y="3973781"/>
            <a:chExt cx="8842787" cy="608501"/>
          </a:xfrm>
        </p:grpSpPr>
        <p:sp>
          <p:nvSpPr>
            <p:cNvPr id="18" name="TextBox 9">
              <a:extLst>
                <a:ext uri="{FF2B5EF4-FFF2-40B4-BE49-F238E27FC236}">
                  <a16:creationId xmlns:a16="http://schemas.microsoft.com/office/drawing/2014/main" id="{5C5C28B4-DC7D-4BDE-A3EF-679C9A3982CA}"/>
                </a:ext>
              </a:extLst>
            </p:cNvPr>
            <p:cNvSpPr txBox="1">
              <a:spLocks noChangeArrowheads="1"/>
            </p:cNvSpPr>
            <p:nvPr/>
          </p:nvSpPr>
          <p:spPr bwMode="auto">
            <a:xfrm>
              <a:off x="81976" y="3973781"/>
              <a:ext cx="8842787" cy="6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36" tIns="57468" rIns="114936" bIns="5746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149360"/>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Nháy</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vào</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nút</a:t>
              </a:r>
              <a:r>
                <a:rPr lang="en-US" altLang="vi-VN" dirty="0">
                  <a:solidFill>
                    <a:srgbClr val="0070C0"/>
                  </a:solidFill>
                  <a:latin typeface="Times New Roman" pitchFamily="18" charset="0"/>
                  <a:cs typeface="Times New Roman" pitchFamily="18" charset="0"/>
                </a:rPr>
                <a:t> </a:t>
              </a:r>
              <a:r>
                <a:rPr lang="en-US" altLang="vi-VN" err="1">
                  <a:solidFill>
                    <a:srgbClr val="0070C0"/>
                  </a:solidFill>
                  <a:latin typeface="Times New Roman" pitchFamily="18" charset="0"/>
                  <a:cs typeface="Times New Roman" pitchFamily="18" charset="0"/>
                </a:rPr>
                <a:t>lệnh</a:t>
              </a:r>
              <a:r>
                <a:rPr lang="en-US" altLang="vi-VN">
                  <a:solidFill>
                    <a:srgbClr val="0070C0"/>
                  </a:solidFill>
                  <a:latin typeface="Times New Roman" pitchFamily="18" charset="0"/>
                  <a:cs typeface="Times New Roman" pitchFamily="18" charset="0"/>
                </a:rPr>
                <a:t>        </a:t>
              </a:r>
              <a:r>
                <a:rPr lang="vi-VN" altLang="vi-VN">
                  <a:solidFill>
                    <a:srgbClr val="0070C0"/>
                  </a:solidFill>
                  <a:latin typeface="Times New Roman" pitchFamily="18" charset="0"/>
                  <a:cs typeface="Times New Roman" pitchFamily="18" charset="0"/>
                </a:rPr>
                <a:t> để</a:t>
              </a:r>
              <a:r>
                <a:rPr lang="en-US" altLang="vi-VN">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giảm</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kích</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th</a:t>
              </a:r>
              <a:r>
                <a:rPr lang="vi-VN" altLang="vi-VN" dirty="0">
                  <a:solidFill>
                    <a:srgbClr val="0070C0"/>
                  </a:solidFill>
                  <a:latin typeface="Times New Roman" pitchFamily="18" charset="0"/>
                  <a:cs typeface="Times New Roman" pitchFamily="18" charset="0"/>
                </a:rPr>
                <a:t>ước</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thụt</a:t>
              </a:r>
              <a:r>
                <a:rPr lang="en-US" altLang="vi-VN" dirty="0">
                  <a:solidFill>
                    <a:srgbClr val="0070C0"/>
                  </a:solidFill>
                  <a:latin typeface="Times New Roman" pitchFamily="18" charset="0"/>
                  <a:cs typeface="Times New Roman" pitchFamily="18" charset="0"/>
                </a:rPr>
                <a:t> </a:t>
              </a:r>
              <a:r>
                <a:rPr lang="en-US" altLang="vi-VN" dirty="0" err="1">
                  <a:solidFill>
                    <a:srgbClr val="0070C0"/>
                  </a:solidFill>
                  <a:latin typeface="Times New Roman" pitchFamily="18" charset="0"/>
                  <a:cs typeface="Times New Roman" pitchFamily="18" charset="0"/>
                </a:rPr>
                <a:t>lề</a:t>
              </a:r>
              <a:r>
                <a:rPr lang="en-US" altLang="vi-VN" dirty="0">
                  <a:solidFill>
                    <a:srgbClr val="0070C0"/>
                  </a:solidFill>
                  <a:latin typeface="Times New Roman" pitchFamily="18" charset="0"/>
                  <a:cs typeface="Times New Roman" pitchFamily="18" charset="0"/>
                </a:rPr>
                <a:t> </a:t>
              </a:r>
            </a:p>
          </p:txBody>
        </p:sp>
        <p:pic>
          <p:nvPicPr>
            <p:cNvPr id="26" name="Picture 2">
              <a:extLst>
                <a:ext uri="{FF2B5EF4-FFF2-40B4-BE49-F238E27FC236}">
                  <a16:creationId xmlns:a16="http://schemas.microsoft.com/office/drawing/2014/main" id="{89CDBE7A-0CF5-4CD6-98E8-2063C05A5D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072" t="7241" r="59081" b="89552"/>
            <a:stretch/>
          </p:blipFill>
          <p:spPr bwMode="auto">
            <a:xfrm>
              <a:off x="3586163" y="4101364"/>
              <a:ext cx="572882" cy="480917"/>
            </a:xfrm>
            <a:prstGeom prst="rect">
              <a:avLst/>
            </a:prstGeom>
            <a:ln w="9525">
              <a:solidFill>
                <a:srgbClr val="000000"/>
              </a:solidFill>
              <a:miter lim="800000"/>
              <a:headEnd/>
              <a:tailEnd/>
            </a:ln>
            <a:effectLst>
              <a:outerShdw dist="35921" dir="2700000" algn="ctr" rotWithShape="0">
                <a:srgbClr val="666666"/>
              </a:outerShdw>
            </a:effectLst>
            <a:extLst>
              <a:ext uri="{909E8E84-426E-40DD-AFC4-6F175D3DCCD1}">
                <a14:hiddenFill xmlns:a14="http://schemas.microsoft.com/office/drawing/2010/main">
                  <a:solidFill>
                    <a:schemeClr val="accent1"/>
                  </a:solidFill>
                </a14:hiddenFill>
              </a:ext>
            </a:extLst>
          </p:spPr>
        </p:pic>
      </p:grpSp>
      <p:sp>
        <p:nvSpPr>
          <p:cNvPr id="27" name="!!1">
            <a:extLst>
              <a:ext uri="{FF2B5EF4-FFF2-40B4-BE49-F238E27FC236}">
                <a16:creationId xmlns:a16="http://schemas.microsoft.com/office/drawing/2014/main" id="{C83230A1-04FF-49CB-AF6F-47B96676BC78}"/>
              </a:ext>
            </a:extLst>
          </p:cNvPr>
          <p:cNvSpPr/>
          <p:nvPr/>
        </p:nvSpPr>
        <p:spPr>
          <a:xfrm>
            <a:off x="1232436" y="162381"/>
            <a:ext cx="9727129"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BÀI </a:t>
            </a:r>
            <a:r>
              <a:rPr lang="vi-VN" sz="2800" b="1">
                <a:solidFill>
                  <a:srgbClr val="002060"/>
                </a:solidFill>
                <a:latin typeface="Times  New Roman"/>
              </a:rPr>
              <a:t>2: KỸ THUẬT ĐIỀU CHỈNH MỘT ĐOẠN VĂN BẢN</a:t>
            </a:r>
            <a:endParaRPr lang="en-US" sz="2800" b="1">
              <a:solidFill>
                <a:srgbClr val="002060"/>
              </a:solidFill>
              <a:latin typeface="Times  New Roman"/>
            </a:endParaRPr>
          </a:p>
        </p:txBody>
      </p:sp>
      <p:sp>
        <p:nvSpPr>
          <p:cNvPr id="28" name="Rectangle: Rounded Corners 27">
            <a:extLst>
              <a:ext uri="{FF2B5EF4-FFF2-40B4-BE49-F238E27FC236}">
                <a16:creationId xmlns:a16="http://schemas.microsoft.com/office/drawing/2014/main" id="{DFFEF36E-680D-4018-A299-20FB3FC7D020}"/>
              </a:ext>
            </a:extLst>
          </p:cNvPr>
          <p:cNvSpPr/>
          <p:nvPr/>
        </p:nvSpPr>
        <p:spPr>
          <a:xfrm>
            <a:off x="529579" y="986024"/>
            <a:ext cx="3629466" cy="494353"/>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A. Hoạt động </a:t>
            </a:r>
            <a:r>
              <a:rPr lang="vi-VN" sz="2800" b="1">
                <a:solidFill>
                  <a:srgbClr val="002060"/>
                </a:solidFill>
                <a:latin typeface="Times  New Roman"/>
              </a:rPr>
              <a:t>cơ bản</a:t>
            </a:r>
            <a:endParaRPr lang="en-US" sz="2800" b="1">
              <a:solidFill>
                <a:srgbClr val="002060"/>
              </a:solidFill>
              <a:latin typeface="Times  New Roman"/>
            </a:endParaRPr>
          </a:p>
        </p:txBody>
      </p:sp>
      <p:grpSp>
        <p:nvGrpSpPr>
          <p:cNvPr id="33" name="Group 32">
            <a:extLst>
              <a:ext uri="{FF2B5EF4-FFF2-40B4-BE49-F238E27FC236}">
                <a16:creationId xmlns:a16="http://schemas.microsoft.com/office/drawing/2014/main" id="{196ED7EE-481F-48D7-A60D-1CF7DBD107AA}"/>
              </a:ext>
            </a:extLst>
          </p:cNvPr>
          <p:cNvGrpSpPr/>
          <p:nvPr/>
        </p:nvGrpSpPr>
        <p:grpSpPr>
          <a:xfrm>
            <a:off x="246142" y="5321504"/>
            <a:ext cx="11699717" cy="1100943"/>
            <a:chOff x="35083" y="5351931"/>
            <a:chExt cx="11699717" cy="1100943"/>
          </a:xfrm>
        </p:grpSpPr>
        <p:sp>
          <p:nvSpPr>
            <p:cNvPr id="19" name="TextBox 11">
              <a:extLst>
                <a:ext uri="{FF2B5EF4-FFF2-40B4-BE49-F238E27FC236}">
                  <a16:creationId xmlns:a16="http://schemas.microsoft.com/office/drawing/2014/main" id="{4E5B1C31-3EE6-4A25-B4A6-A98B2F912380}"/>
                </a:ext>
              </a:extLst>
            </p:cNvPr>
            <p:cNvSpPr txBox="1">
              <a:spLocks noChangeArrowheads="1"/>
            </p:cNvSpPr>
            <p:nvPr/>
          </p:nvSpPr>
          <p:spPr bwMode="auto">
            <a:xfrm>
              <a:off x="35083" y="5351931"/>
              <a:ext cx="11699717" cy="1100943"/>
            </a:xfrm>
            <a:prstGeom prst="rect">
              <a:avLst/>
            </a:prstGeom>
            <a:gradFill rotWithShape="1">
              <a:gsLst>
                <a:gs pos="0">
                  <a:srgbClr val="8BAB42">
                    <a:tint val="100000"/>
                    <a:shade val="100000"/>
                    <a:satMod val="130000"/>
                  </a:srgbClr>
                </a:gs>
                <a:gs pos="100000">
                  <a:srgbClr val="8BAB42">
                    <a:tint val="50000"/>
                    <a:shade val="100000"/>
                    <a:satMod val="350000"/>
                  </a:srgbClr>
                </a:gs>
              </a:gsLst>
              <a:lin ang="16200000" scaled="0"/>
            </a:gradFill>
            <a:ln w="9525" cap="flat" cmpd="sng" algn="ctr">
              <a:solidFill>
                <a:srgbClr val="8BAB42">
                  <a:shade val="95000"/>
                  <a:satMod val="105000"/>
                </a:srgbClr>
              </a:solidFill>
              <a:prstDash val="solid"/>
            </a:ln>
            <a:effectLst>
              <a:outerShdw blurRad="40000" dist="23000" dir="5400000" rotWithShape="0">
                <a:srgbClr val="000000">
                  <a:alpha val="35000"/>
                </a:srgbClr>
              </a:outerShdw>
            </a:effectLst>
          </p:spPr>
          <p:txBody>
            <a:bodyPr wrap="square" lIns="114936" tIns="57468" rIns="114936" bIns="5746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marL="0" marR="0" lvl="0" indent="0" defTabSz="1149360" eaLnBrk="1" fontAlgn="auto" latinLnBrk="0" hangingPunct="1">
                <a:lnSpc>
                  <a:spcPct val="100000"/>
                </a:lnSpc>
                <a:spcBef>
                  <a:spcPts val="0"/>
                </a:spcBef>
                <a:spcAft>
                  <a:spcPts val="0"/>
                </a:spcAft>
                <a:buClrTx/>
                <a:buSzTx/>
                <a:buFontTx/>
                <a:buNone/>
                <a:tabLst/>
                <a:defRPr/>
              </a:pPr>
              <a:r>
                <a:rPr kumimoji="0" lang="en-US" altLang="vi-VN" sz="32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L</a:t>
              </a:r>
              <a:r>
                <a:rPr kumimoji="0" lang="vi-VN" altLang="vi-VN" sz="32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ư</a:t>
              </a:r>
              <a:r>
                <a:rPr kumimoji="0" lang="en-US" altLang="vi-VN" sz="32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u ý: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Có</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thể</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nháy</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vào</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nút</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err="1">
                  <a:ln>
                    <a:noFill/>
                  </a:ln>
                  <a:solidFill>
                    <a:srgbClr val="000000"/>
                  </a:solidFill>
                  <a:effectLst/>
                  <a:uLnTx/>
                  <a:uFillTx/>
                  <a:latin typeface="Times New Roman" pitchFamily="18" charset="0"/>
                  <a:ea typeface="+mn-ea"/>
                  <a:cs typeface="Times New Roman" pitchFamily="18" charset="0"/>
                </a:rPr>
                <a:t>hoặc</a:t>
              </a:r>
              <a:r>
                <a:rPr kumimoji="0" lang="en-US" altLang="vi-VN" sz="32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rPr>
                <a:t>        một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hoặc</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nhiều</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lần</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để</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t</a:t>
              </a:r>
              <a:r>
                <a:rPr kumimoji="0" lang="vi-VN"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ă</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ng</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hoặc</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giảm</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kích</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th</a:t>
              </a:r>
              <a:r>
                <a:rPr kumimoji="0" lang="vi-VN"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ước</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thụt</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altLang="vi-VN"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lề</a:t>
              </a:r>
              <a:r>
                <a:rPr kumimoji="0" lang="en-US" altLang="vi-VN"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p:txBody>
        </p:sp>
        <p:grpSp>
          <p:nvGrpSpPr>
            <p:cNvPr id="32" name="Group 31">
              <a:extLst>
                <a:ext uri="{FF2B5EF4-FFF2-40B4-BE49-F238E27FC236}">
                  <a16:creationId xmlns:a16="http://schemas.microsoft.com/office/drawing/2014/main" id="{FB99895F-33BC-46A3-8A28-1223538BAD5A}"/>
                </a:ext>
              </a:extLst>
            </p:cNvPr>
            <p:cNvGrpSpPr/>
            <p:nvPr/>
          </p:nvGrpSpPr>
          <p:grpSpPr>
            <a:xfrm>
              <a:off x="4771178" y="5447542"/>
              <a:ext cx="2152193" cy="480917"/>
              <a:chOff x="4771178" y="5447542"/>
              <a:chExt cx="2152193" cy="480917"/>
            </a:xfrm>
          </p:grpSpPr>
          <p:pic>
            <p:nvPicPr>
              <p:cNvPr id="30" name="Picture 2">
                <a:extLst>
                  <a:ext uri="{FF2B5EF4-FFF2-40B4-BE49-F238E27FC236}">
                    <a16:creationId xmlns:a16="http://schemas.microsoft.com/office/drawing/2014/main" id="{10C179C9-CC82-4E80-8687-C3293188CA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759" t="7594" r="57702" b="89571"/>
              <a:stretch/>
            </p:blipFill>
            <p:spPr bwMode="auto">
              <a:xfrm>
                <a:off x="4771178" y="5447542"/>
                <a:ext cx="569629" cy="430962"/>
              </a:xfrm>
              <a:prstGeom prst="rect">
                <a:avLst/>
              </a:prstGeom>
              <a:ln w="9525">
                <a:solidFill>
                  <a:srgbClr val="000000"/>
                </a:solidFill>
                <a:miter lim="800000"/>
                <a:headEnd/>
                <a:tailEnd/>
              </a:ln>
              <a:effectLst>
                <a:outerShdw dist="35921" dir="2700000" algn="ctr" rotWithShape="0">
                  <a:srgbClr val="666666"/>
                </a:outerShdw>
              </a:effectLst>
              <a:extLst>
                <a:ext uri="{909E8E84-426E-40DD-AFC4-6F175D3DCCD1}">
                  <a14:hiddenFill xmlns:a14="http://schemas.microsoft.com/office/drawing/2010/main">
                    <a:solidFill>
                      <a:schemeClr val="accent1"/>
                    </a:solidFill>
                  </a14:hiddenFill>
                </a:ext>
              </a:extLst>
            </p:spPr>
          </p:pic>
          <p:pic>
            <p:nvPicPr>
              <p:cNvPr id="31" name="Picture 2">
                <a:extLst>
                  <a:ext uri="{FF2B5EF4-FFF2-40B4-BE49-F238E27FC236}">
                    <a16:creationId xmlns:a16="http://schemas.microsoft.com/office/drawing/2014/main" id="{5C038D25-9D1F-4175-A286-EC7A82E113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072" t="7241" r="59081" b="89552"/>
              <a:stretch/>
            </p:blipFill>
            <p:spPr bwMode="auto">
              <a:xfrm>
                <a:off x="6350489" y="5447542"/>
                <a:ext cx="572882" cy="480917"/>
              </a:xfrm>
              <a:prstGeom prst="rect">
                <a:avLst/>
              </a:prstGeom>
              <a:ln w="9525">
                <a:solidFill>
                  <a:srgbClr val="000000"/>
                </a:solidFill>
                <a:miter lim="800000"/>
                <a:headEnd/>
                <a:tailEnd/>
              </a:ln>
              <a:effectLst>
                <a:outerShdw dist="35921" dir="2700000" algn="ctr" rotWithShape="0">
                  <a:srgbClr val="666666"/>
                </a:outerShdw>
              </a:effectLst>
              <a:extLst>
                <a:ext uri="{909E8E84-426E-40DD-AFC4-6F175D3DCCD1}">
                  <a14:hiddenFill xmlns:a14="http://schemas.microsoft.com/office/drawing/2010/main">
                    <a:solidFill>
                      <a:schemeClr val="accent1"/>
                    </a:solidFill>
                  </a14:hiddenFill>
                </a:ext>
              </a:extLst>
            </p:spPr>
          </p:pic>
        </p:grpSp>
      </p:grpSp>
      <p:pic>
        <p:nvPicPr>
          <p:cNvPr id="36" name="Picture 2">
            <a:extLst>
              <a:ext uri="{FF2B5EF4-FFF2-40B4-BE49-F238E27FC236}">
                <a16:creationId xmlns:a16="http://schemas.microsoft.com/office/drawing/2014/main" id="{C774B0A3-4C40-44EB-A1A2-58F8A6DDEE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445" t="6250" r="56803" b="81048"/>
          <a:stretch/>
        </p:blipFill>
        <p:spPr bwMode="auto">
          <a:xfrm>
            <a:off x="8301038" y="1396210"/>
            <a:ext cx="2262187" cy="17523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cxnSp>
        <p:nvCxnSpPr>
          <p:cNvPr id="3" name="Straight Arrow Connector 2">
            <a:extLst>
              <a:ext uri="{FF2B5EF4-FFF2-40B4-BE49-F238E27FC236}">
                <a16:creationId xmlns:a16="http://schemas.microsoft.com/office/drawing/2014/main" id="{8EB9967A-C770-467B-B970-F3D86C1FC689}"/>
              </a:ext>
            </a:extLst>
          </p:cNvPr>
          <p:cNvCxnSpPr>
            <a:cxnSpLocks/>
            <a:stCxn id="25" idx="3"/>
          </p:cNvCxnSpPr>
          <p:nvPr/>
        </p:nvCxnSpPr>
        <p:spPr>
          <a:xfrm flipV="1">
            <a:off x="5326485" y="1853803"/>
            <a:ext cx="4217565" cy="17520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AC14749-2DE4-46A2-B4EA-94B6234FAA33}"/>
              </a:ext>
            </a:extLst>
          </p:cNvPr>
          <p:cNvCxnSpPr>
            <a:cxnSpLocks/>
            <a:stCxn id="26" idx="3"/>
          </p:cNvCxnSpPr>
          <p:nvPr/>
        </p:nvCxnSpPr>
        <p:spPr>
          <a:xfrm flipV="1">
            <a:off x="5309505" y="1894799"/>
            <a:ext cx="4676059" cy="26408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F2474ECD-C57E-4914-A992-E1EEB1D0F97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19338021"/>
      </p:ext>
    </p:extLst>
  </p:cSld>
  <p:clrMapOvr>
    <a:masterClrMapping/>
  </p:clrMapOvr>
  <mc:AlternateContent xmlns:mc="http://schemas.openxmlformats.org/markup-compatibility/2006" xmlns:p14="http://schemas.microsoft.com/office/powerpoint/2010/main">
    <mc:Choice Requires="p14">
      <p:transition spd="slow" p14:dur="2000" advTm="32334"/>
    </mc:Choice>
    <mc:Fallback xmlns="">
      <p:transition spd="slow" advTm="32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linds(horizontal)">
                                      <p:cBhvr>
                                        <p:cTn id="11" dur="500"/>
                                        <p:tgtEl>
                                          <p:spTgt spid="24"/>
                                        </p:tgtEl>
                                      </p:cBhvr>
                                    </p:animEffect>
                                  </p:childTnLst>
                                </p:cTn>
                              </p:par>
                              <p:par>
                                <p:cTn id="12" presetID="22" presetClass="entr" presetSubtype="1"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up)">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58D0E46A-F5F3-4254-8DAB-016A41D37AFE}"/>
              </a:ext>
            </a:extLst>
          </p:cNvPr>
          <p:cNvSpPr/>
          <p:nvPr/>
        </p:nvSpPr>
        <p:spPr>
          <a:xfrm>
            <a:off x="1232436" y="142393"/>
            <a:ext cx="9727129"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BÀI </a:t>
            </a:r>
            <a:r>
              <a:rPr lang="vi-VN" sz="2800" b="1">
                <a:solidFill>
                  <a:srgbClr val="002060"/>
                </a:solidFill>
                <a:latin typeface="Times  New Roman"/>
              </a:rPr>
              <a:t>2: KỸ THUẬT ĐIỀU CHỈNH MỘT ĐOẠN VĂN BẢN</a:t>
            </a:r>
            <a:endParaRPr lang="en-US" sz="2800" b="1">
              <a:solidFill>
                <a:srgbClr val="002060"/>
              </a:solidFill>
              <a:latin typeface="Times  New Roman"/>
            </a:endParaRPr>
          </a:p>
        </p:txBody>
      </p:sp>
      <p:sp>
        <p:nvSpPr>
          <p:cNvPr id="3" name="Rectangle: Rounded Corners 2">
            <a:extLst>
              <a:ext uri="{FF2B5EF4-FFF2-40B4-BE49-F238E27FC236}">
                <a16:creationId xmlns:a16="http://schemas.microsoft.com/office/drawing/2014/main" id="{08DEA3E9-5EED-4E23-81AC-0E8D8CA8080C}"/>
              </a:ext>
            </a:extLst>
          </p:cNvPr>
          <p:cNvSpPr/>
          <p:nvPr/>
        </p:nvSpPr>
        <p:spPr>
          <a:xfrm>
            <a:off x="393743" y="885847"/>
            <a:ext cx="3629466" cy="494353"/>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A. Hoạt động </a:t>
            </a:r>
            <a:r>
              <a:rPr lang="vi-VN" sz="2800" b="1">
                <a:solidFill>
                  <a:srgbClr val="002060"/>
                </a:solidFill>
                <a:latin typeface="Times  New Roman"/>
              </a:rPr>
              <a:t>cơ bản</a:t>
            </a:r>
            <a:endParaRPr lang="en-US" sz="2800" b="1">
              <a:solidFill>
                <a:srgbClr val="002060"/>
              </a:solidFill>
              <a:latin typeface="Times  New Roman"/>
            </a:endParaRPr>
          </a:p>
        </p:txBody>
      </p:sp>
      <p:sp>
        <p:nvSpPr>
          <p:cNvPr id="11" name="Google Shape;350;p28">
            <a:extLst>
              <a:ext uri="{FF2B5EF4-FFF2-40B4-BE49-F238E27FC236}">
                <a16:creationId xmlns:a16="http://schemas.microsoft.com/office/drawing/2014/main" id="{8BA45EB4-DAF2-4021-87A1-1680AA717C57}"/>
              </a:ext>
            </a:extLst>
          </p:cNvPr>
          <p:cNvSpPr txBox="1">
            <a:spLocks/>
          </p:cNvSpPr>
          <p:nvPr/>
        </p:nvSpPr>
        <p:spPr>
          <a:xfrm>
            <a:off x="5638230" y="7688328"/>
            <a:ext cx="610740" cy="626400"/>
          </a:xfrm>
          <a:prstGeom prst="rect">
            <a:avLst/>
          </a:prstGeom>
          <a:noFill/>
          <a:ln>
            <a:noFill/>
          </a:ln>
        </p:spPr>
        <p:txBody>
          <a:bodyPr spcFirstLastPara="1" wrap="square" lIns="128707" tIns="128707" rIns="128707" bIns="128707" anchor="t" anchorCtr="0">
            <a:noAutofit/>
          </a:bodyPr>
          <a:lstStyle>
            <a:defPPr>
              <a:defRPr lang="en-US"/>
            </a:defPPr>
            <a:lvl1pPr marL="0" lvl="0" algn="ctr" defTabSz="1149360" rtl="0" eaLnBrk="1" latinLnBrk="0" hangingPunct="1">
              <a:buNone/>
              <a:defRPr sz="1700" kern="1200">
                <a:solidFill>
                  <a:srgbClr val="A1BECC"/>
                </a:solidFill>
                <a:latin typeface="Nixie One"/>
                <a:ea typeface="Nixie One"/>
                <a:cs typeface="Nixie One"/>
                <a:sym typeface="Nixie One"/>
              </a:defRPr>
            </a:lvl1pPr>
            <a:lvl2pPr marL="574679" lvl="1" algn="ctr" defTabSz="1149360" rtl="0" eaLnBrk="1" latinLnBrk="0" hangingPunct="1">
              <a:buNone/>
              <a:defRPr sz="1700" kern="1200">
                <a:solidFill>
                  <a:srgbClr val="A1BECC"/>
                </a:solidFill>
                <a:latin typeface="Nixie One"/>
                <a:ea typeface="Nixie One"/>
                <a:cs typeface="Nixie One"/>
                <a:sym typeface="Nixie One"/>
              </a:defRPr>
            </a:lvl2pPr>
            <a:lvl3pPr marL="1149360" lvl="2" algn="ctr" defTabSz="1149360" rtl="0" eaLnBrk="1" latinLnBrk="0" hangingPunct="1">
              <a:buNone/>
              <a:defRPr sz="1700" kern="1200">
                <a:solidFill>
                  <a:srgbClr val="A1BECC"/>
                </a:solidFill>
                <a:latin typeface="Nixie One"/>
                <a:ea typeface="Nixie One"/>
                <a:cs typeface="Nixie One"/>
                <a:sym typeface="Nixie One"/>
              </a:defRPr>
            </a:lvl3pPr>
            <a:lvl4pPr marL="1724040" lvl="3" algn="ctr" defTabSz="1149360" rtl="0" eaLnBrk="1" latinLnBrk="0" hangingPunct="1">
              <a:buNone/>
              <a:defRPr sz="1700" kern="1200">
                <a:solidFill>
                  <a:srgbClr val="A1BECC"/>
                </a:solidFill>
                <a:latin typeface="Nixie One"/>
                <a:ea typeface="Nixie One"/>
                <a:cs typeface="Nixie One"/>
                <a:sym typeface="Nixie One"/>
              </a:defRPr>
            </a:lvl4pPr>
            <a:lvl5pPr marL="2298718" lvl="4" algn="ctr" defTabSz="1149360" rtl="0" eaLnBrk="1" latinLnBrk="0" hangingPunct="1">
              <a:buNone/>
              <a:defRPr sz="1700" kern="1200">
                <a:solidFill>
                  <a:srgbClr val="A1BECC"/>
                </a:solidFill>
                <a:latin typeface="Nixie One"/>
                <a:ea typeface="Nixie One"/>
                <a:cs typeface="Nixie One"/>
                <a:sym typeface="Nixie One"/>
              </a:defRPr>
            </a:lvl5pPr>
            <a:lvl6pPr marL="2873401" lvl="5" algn="ctr" defTabSz="1149360" rtl="0" eaLnBrk="1" latinLnBrk="0" hangingPunct="1">
              <a:buNone/>
              <a:defRPr sz="1700" kern="1200">
                <a:solidFill>
                  <a:srgbClr val="A1BECC"/>
                </a:solidFill>
                <a:latin typeface="Nixie One"/>
                <a:ea typeface="Nixie One"/>
                <a:cs typeface="Nixie One"/>
                <a:sym typeface="Nixie One"/>
              </a:defRPr>
            </a:lvl6pPr>
            <a:lvl7pPr marL="3448079" lvl="6" algn="ctr" defTabSz="1149360" rtl="0" eaLnBrk="1" latinLnBrk="0" hangingPunct="1">
              <a:buNone/>
              <a:defRPr sz="1700" kern="1200">
                <a:solidFill>
                  <a:srgbClr val="A1BECC"/>
                </a:solidFill>
                <a:latin typeface="Nixie One"/>
                <a:ea typeface="Nixie One"/>
                <a:cs typeface="Nixie One"/>
                <a:sym typeface="Nixie One"/>
              </a:defRPr>
            </a:lvl7pPr>
            <a:lvl8pPr marL="4022760" lvl="7" algn="ctr" defTabSz="1149360" rtl="0" eaLnBrk="1" latinLnBrk="0" hangingPunct="1">
              <a:buNone/>
              <a:defRPr sz="1700" kern="1200">
                <a:solidFill>
                  <a:srgbClr val="A1BECC"/>
                </a:solidFill>
                <a:latin typeface="Nixie One"/>
                <a:ea typeface="Nixie One"/>
                <a:cs typeface="Nixie One"/>
                <a:sym typeface="Nixie One"/>
              </a:defRPr>
            </a:lvl8pPr>
            <a:lvl9pPr marL="4597441" lvl="8" algn="ctr" defTabSz="1149360" rtl="0" eaLnBrk="1" latinLnBrk="0" hangingPunct="1">
              <a:buNone/>
              <a:defRPr sz="1700" kern="1200">
                <a:solidFill>
                  <a:srgbClr val="A1BECC"/>
                </a:solidFill>
                <a:latin typeface="Nixie One"/>
                <a:ea typeface="Nixie One"/>
                <a:cs typeface="Nixie One"/>
                <a:sym typeface="Nixie One"/>
              </a:defRPr>
            </a:lvl9pPr>
          </a:lstStyle>
          <a:p>
            <a:pPr marL="0" marR="0" lvl="0" indent="0" algn="ctr" defTabSz="114936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00" b="0" i="0" u="none" strike="noStrike" kern="1200" cap="none" spc="0" normalizeH="0" baseline="0" noProof="0" smtClean="0">
                <a:ln>
                  <a:noFill/>
                </a:ln>
                <a:solidFill>
                  <a:srgbClr val="A1BECC"/>
                </a:solidFill>
                <a:effectLst/>
                <a:uLnTx/>
                <a:uFillTx/>
                <a:latin typeface="Nixie One"/>
                <a:sym typeface="Nixie One"/>
              </a:rPr>
              <a:pPr marL="0" marR="0" lvl="0" indent="0" algn="ctr" defTabSz="1149360" rtl="0" eaLnBrk="1" fontAlgn="auto" latinLnBrk="0" hangingPunct="1">
                <a:lnSpc>
                  <a:spcPct val="100000"/>
                </a:lnSpc>
                <a:spcBef>
                  <a:spcPts val="0"/>
                </a:spcBef>
                <a:spcAft>
                  <a:spcPts val="0"/>
                </a:spcAft>
                <a:buClrTx/>
                <a:buSzTx/>
                <a:buFontTx/>
                <a:buNone/>
                <a:tabLst/>
                <a:defRPr/>
              </a:pPr>
              <a:t>7</a:t>
            </a:fld>
            <a:endParaRPr kumimoji="0" lang="en" sz="1700" b="0" i="0" u="none" strike="noStrike" kern="1200" cap="none" spc="0" normalizeH="0" baseline="0" noProof="0">
              <a:ln>
                <a:noFill/>
              </a:ln>
              <a:solidFill>
                <a:srgbClr val="A1BECC"/>
              </a:solidFill>
              <a:effectLst/>
              <a:uLnTx/>
              <a:uFillTx/>
              <a:latin typeface="Nixie One"/>
              <a:sym typeface="Nixie One"/>
            </a:endParaRPr>
          </a:p>
        </p:txBody>
      </p:sp>
      <p:pic>
        <p:nvPicPr>
          <p:cNvPr id="12" name="Picture 2">
            <a:extLst>
              <a:ext uri="{FF2B5EF4-FFF2-40B4-BE49-F238E27FC236}">
                <a16:creationId xmlns:a16="http://schemas.microsoft.com/office/drawing/2014/main" id="{56D92641-BDCF-4C1D-9F5C-6965025D48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933"/>
          <a:stretch/>
        </p:blipFill>
        <p:spPr bwMode="auto">
          <a:xfrm>
            <a:off x="8711861" y="2905021"/>
            <a:ext cx="3280278" cy="39260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9EB533F-26CC-462B-9F49-4B22AD4795B4}"/>
              </a:ext>
            </a:extLst>
          </p:cNvPr>
          <p:cNvSpPr txBox="1"/>
          <p:nvPr/>
        </p:nvSpPr>
        <p:spPr>
          <a:xfrm>
            <a:off x="2208476" y="1573144"/>
            <a:ext cx="7775049" cy="523210"/>
          </a:xfrm>
          <a:prstGeom prst="rect">
            <a:avLst/>
          </a:prstGeom>
          <a:noFill/>
        </p:spPr>
        <p:txBody>
          <a:bodyPr wrap="square" lIns="91430" tIns="45715" rIns="91430" bIns="45715" rtlCol="0">
            <a:spAutoFit/>
          </a:bodyPr>
          <a:lstStyle/>
          <a:p>
            <a:pPr algn="ctr" defTabSz="1149360"/>
            <a:r>
              <a:rPr lang="en-US" sz="2800" b="1" dirty="0">
                <a:solidFill>
                  <a:srgbClr val="0070C0"/>
                </a:solidFill>
                <a:latin typeface="Times New Roman" pitchFamily="18" charset="0"/>
                <a:cs typeface="Times New Roman" pitchFamily="18" charset="0"/>
              </a:rPr>
              <a:t>2. </a:t>
            </a:r>
            <a:r>
              <a:rPr lang="en-US" sz="2800" b="1" dirty="0" err="1">
                <a:solidFill>
                  <a:srgbClr val="0070C0"/>
                </a:solidFill>
                <a:latin typeface="Times New Roman" pitchFamily="18" charset="0"/>
                <a:cs typeface="Times New Roman" pitchFamily="18" charset="0"/>
              </a:rPr>
              <a:t>Điều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chỉnh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khoảng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giữa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dòng</a:t>
            </a:r>
            <a:endParaRPr lang="en-US" sz="2800" b="1" dirty="0">
              <a:solidFill>
                <a:srgbClr val="0070C0"/>
              </a:solidFill>
              <a:latin typeface="Times New Roman" pitchFamily="18" charset="0"/>
              <a:cs typeface="Times New Roman" pitchFamily="18" charset="0"/>
            </a:endParaRPr>
          </a:p>
        </p:txBody>
      </p:sp>
      <p:grpSp>
        <p:nvGrpSpPr>
          <p:cNvPr id="27" name="Group 26">
            <a:extLst>
              <a:ext uri="{FF2B5EF4-FFF2-40B4-BE49-F238E27FC236}">
                <a16:creationId xmlns:a16="http://schemas.microsoft.com/office/drawing/2014/main" id="{3B8EF465-E94D-49B4-B05D-5183B2726707}"/>
              </a:ext>
            </a:extLst>
          </p:cNvPr>
          <p:cNvGrpSpPr/>
          <p:nvPr/>
        </p:nvGrpSpPr>
        <p:grpSpPr>
          <a:xfrm>
            <a:off x="843332" y="2313515"/>
            <a:ext cx="7339631" cy="2554535"/>
            <a:chOff x="849512" y="2227788"/>
            <a:chExt cx="7339631" cy="2554535"/>
          </a:xfrm>
        </p:grpSpPr>
        <p:sp>
          <p:nvSpPr>
            <p:cNvPr id="13" name="TextBox 9">
              <a:extLst>
                <a:ext uri="{FF2B5EF4-FFF2-40B4-BE49-F238E27FC236}">
                  <a16:creationId xmlns:a16="http://schemas.microsoft.com/office/drawing/2014/main" id="{EEF6A1D6-74A7-481D-95E8-FB6186591DC5}"/>
                </a:ext>
              </a:extLst>
            </p:cNvPr>
            <p:cNvSpPr txBox="1">
              <a:spLocks noChangeArrowheads="1"/>
            </p:cNvSpPr>
            <p:nvPr/>
          </p:nvSpPr>
          <p:spPr bwMode="auto">
            <a:xfrm>
              <a:off x="849512" y="2227788"/>
              <a:ext cx="7339631" cy="255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1149360">
                <a:spcAft>
                  <a:spcPts val="1200"/>
                </a:spcAft>
              </a:pPr>
              <a:r>
                <a:rPr lang="en-US" altLang="vi-VN" sz="2800" i="1">
                  <a:solidFill>
                    <a:srgbClr val="0070C0"/>
                  </a:solidFill>
                  <a:latin typeface="Times New Roman" pitchFamily="18" charset="0"/>
                  <a:cs typeface="Times New Roman" pitchFamily="18" charset="0"/>
                </a:rPr>
                <a:t>Cách </a:t>
              </a:r>
              <a:r>
                <a:rPr lang="en-US" altLang="vi-VN" sz="2800" i="1" dirty="0" err="1">
                  <a:solidFill>
                    <a:srgbClr val="0070C0"/>
                  </a:solidFill>
                  <a:latin typeface="Times New Roman" pitchFamily="18" charset="0"/>
                  <a:cs typeface="Times New Roman" pitchFamily="18" charset="0"/>
                </a:rPr>
                <a:t>điều</a:t>
              </a:r>
              <a:r>
                <a:rPr lang="en-US" altLang="vi-VN" sz="2800" i="1" dirty="0">
                  <a:solidFill>
                    <a:srgbClr val="0070C0"/>
                  </a:solidFill>
                  <a:latin typeface="Times New Roman" pitchFamily="18" charset="0"/>
                  <a:cs typeface="Times New Roman" pitchFamily="18" charset="0"/>
                </a:rPr>
                <a:t> </a:t>
              </a:r>
              <a:r>
                <a:rPr lang="en-US" altLang="vi-VN" sz="2800" i="1" dirty="0" err="1">
                  <a:solidFill>
                    <a:srgbClr val="0070C0"/>
                  </a:solidFill>
                  <a:latin typeface="Times New Roman" pitchFamily="18" charset="0"/>
                  <a:cs typeface="Times New Roman" pitchFamily="18" charset="0"/>
                </a:rPr>
                <a:t>chỉnh</a:t>
              </a:r>
              <a:r>
                <a:rPr lang="en-US" altLang="vi-VN" sz="2800" i="1" dirty="0">
                  <a:solidFill>
                    <a:srgbClr val="0070C0"/>
                  </a:solidFill>
                  <a:latin typeface="Times New Roman" pitchFamily="18" charset="0"/>
                  <a:cs typeface="Times New Roman" pitchFamily="18" charset="0"/>
                </a:rPr>
                <a:t> </a:t>
              </a:r>
              <a:r>
                <a:rPr lang="en-US" altLang="vi-VN" sz="2800" i="1" dirty="0" err="1">
                  <a:solidFill>
                    <a:srgbClr val="0070C0"/>
                  </a:solidFill>
                  <a:latin typeface="Times New Roman" pitchFamily="18" charset="0"/>
                  <a:cs typeface="Times New Roman" pitchFamily="18" charset="0"/>
                </a:rPr>
                <a:t>khoảng</a:t>
              </a:r>
              <a:r>
                <a:rPr lang="en-US" altLang="vi-VN" sz="2800" i="1" dirty="0">
                  <a:solidFill>
                    <a:srgbClr val="0070C0"/>
                  </a:solidFill>
                  <a:latin typeface="Times New Roman" pitchFamily="18" charset="0"/>
                  <a:cs typeface="Times New Roman" pitchFamily="18" charset="0"/>
                </a:rPr>
                <a:t> </a:t>
              </a:r>
              <a:r>
                <a:rPr lang="en-US" altLang="vi-VN" sz="2800" i="1" dirty="0" err="1">
                  <a:solidFill>
                    <a:srgbClr val="0070C0"/>
                  </a:solidFill>
                  <a:latin typeface="Times New Roman" pitchFamily="18" charset="0"/>
                  <a:cs typeface="Times New Roman" pitchFamily="18" charset="0"/>
                </a:rPr>
                <a:t>cách</a:t>
              </a:r>
              <a:r>
                <a:rPr lang="en-US" altLang="vi-VN" sz="2800" i="1" dirty="0">
                  <a:solidFill>
                    <a:srgbClr val="0070C0"/>
                  </a:solidFill>
                  <a:latin typeface="Times New Roman" pitchFamily="18" charset="0"/>
                  <a:cs typeface="Times New Roman" pitchFamily="18" charset="0"/>
                </a:rPr>
                <a:t> </a:t>
              </a:r>
              <a:r>
                <a:rPr lang="en-US" altLang="vi-VN" sz="2800" i="1" dirty="0" err="1">
                  <a:solidFill>
                    <a:srgbClr val="0070C0"/>
                  </a:solidFill>
                  <a:latin typeface="Times New Roman" pitchFamily="18" charset="0"/>
                  <a:cs typeface="Times New Roman" pitchFamily="18" charset="0"/>
                </a:rPr>
                <a:t>gi</a:t>
              </a:r>
              <a:r>
                <a:rPr lang="vi-VN" altLang="vi-VN" sz="2800" i="1" dirty="0">
                  <a:solidFill>
                    <a:srgbClr val="0070C0"/>
                  </a:solidFill>
                  <a:latin typeface="Times New Roman" pitchFamily="18" charset="0"/>
                  <a:cs typeface="Times New Roman" pitchFamily="18" charset="0"/>
                </a:rPr>
                <a:t>ữa</a:t>
              </a:r>
              <a:r>
                <a:rPr lang="en-US" altLang="vi-VN" sz="2800" i="1" dirty="0">
                  <a:solidFill>
                    <a:srgbClr val="0070C0"/>
                  </a:solidFill>
                  <a:latin typeface="Times New Roman" pitchFamily="18" charset="0"/>
                  <a:cs typeface="Times New Roman" pitchFamily="18" charset="0"/>
                </a:rPr>
                <a:t> </a:t>
              </a:r>
              <a:r>
                <a:rPr lang="en-US" altLang="vi-VN" sz="2800" i="1" dirty="0" err="1">
                  <a:solidFill>
                    <a:srgbClr val="0070C0"/>
                  </a:solidFill>
                  <a:latin typeface="Times New Roman" pitchFamily="18" charset="0"/>
                  <a:cs typeface="Times New Roman" pitchFamily="18" charset="0"/>
                </a:rPr>
                <a:t>các</a:t>
              </a:r>
              <a:r>
                <a:rPr lang="en-US" altLang="vi-VN" sz="2800" i="1" dirty="0">
                  <a:solidFill>
                    <a:srgbClr val="0070C0"/>
                  </a:solidFill>
                  <a:latin typeface="Times New Roman" pitchFamily="18" charset="0"/>
                  <a:cs typeface="Times New Roman" pitchFamily="18" charset="0"/>
                </a:rPr>
                <a:t> </a:t>
              </a:r>
              <a:r>
                <a:rPr lang="en-US" altLang="vi-VN" sz="2800" i="1" dirty="0" err="1">
                  <a:solidFill>
                    <a:srgbClr val="0070C0"/>
                  </a:solidFill>
                  <a:latin typeface="Times New Roman" pitchFamily="18" charset="0"/>
                  <a:cs typeface="Times New Roman" pitchFamily="18" charset="0"/>
                </a:rPr>
                <a:t>dòng</a:t>
              </a:r>
              <a:r>
                <a:rPr lang="en-US" altLang="vi-VN" sz="2800" i="1" dirty="0">
                  <a:solidFill>
                    <a:srgbClr val="0070C0"/>
                  </a:solidFill>
                  <a:latin typeface="Times New Roman" pitchFamily="18" charset="0"/>
                  <a:cs typeface="Times New Roman" pitchFamily="18" charset="0"/>
                </a:rPr>
                <a:t>: </a:t>
              </a:r>
            </a:p>
            <a:p>
              <a:pPr marL="457200" indent="-457200" algn="just" defTabSz="1149360">
                <a:spcAft>
                  <a:spcPts val="1200"/>
                </a:spcAft>
                <a:buFont typeface="Wingdings" panose="05000000000000000000" pitchFamily="2" charset="2"/>
                <a:buChar char="§"/>
              </a:pPr>
              <a:r>
                <a:rPr lang="en-US" altLang="vi-VN" sz="2800">
                  <a:solidFill>
                    <a:srgbClr val="0070C0"/>
                  </a:solidFill>
                  <a:latin typeface="Times New Roman" pitchFamily="18" charset="0"/>
                  <a:cs typeface="Times New Roman" pitchFamily="18" charset="0"/>
                </a:rPr>
                <a:t>Bước </a:t>
              </a:r>
              <a:r>
                <a:rPr lang="en-US" altLang="vi-VN" sz="2800" dirty="0">
                  <a:solidFill>
                    <a:srgbClr val="0070C0"/>
                  </a:solidFill>
                  <a:latin typeface="Times New Roman" pitchFamily="18" charset="0"/>
                  <a:cs typeface="Times New Roman" pitchFamily="18" charset="0"/>
                </a:rPr>
                <a:t>1: </a:t>
              </a:r>
              <a:r>
                <a:rPr lang="en-US" altLang="vi-VN" sz="2800" dirty="0" err="1">
                  <a:solidFill>
                    <a:srgbClr val="0070C0"/>
                  </a:solidFill>
                  <a:latin typeface="Times New Roman" pitchFamily="18" charset="0"/>
                  <a:cs typeface="Times New Roman" pitchFamily="18" charset="0"/>
                </a:rPr>
                <a:t>Bôi</a:t>
              </a:r>
              <a:r>
                <a:rPr lang="en-US" altLang="vi-VN" sz="2800" dirty="0">
                  <a:solidFill>
                    <a:srgbClr val="0070C0"/>
                  </a:solidFill>
                  <a:latin typeface="Times New Roman" pitchFamily="18" charset="0"/>
                  <a:cs typeface="Times New Roman" pitchFamily="18" charset="0"/>
                </a:rPr>
                <a:t> </a:t>
              </a:r>
              <a:r>
                <a:rPr lang="vi-VN" altLang="vi-VN" sz="2800" dirty="0">
                  <a:solidFill>
                    <a:srgbClr val="0070C0"/>
                  </a:solidFill>
                  <a:latin typeface="Times New Roman" pitchFamily="18" charset="0"/>
                  <a:cs typeface="Times New Roman" pitchFamily="18" charset="0"/>
                </a:rPr>
                <a:t>đ</a:t>
              </a:r>
              <a:r>
                <a:rPr lang="en-US" altLang="vi-VN" sz="2800" dirty="0">
                  <a:solidFill>
                    <a:srgbClr val="0070C0"/>
                  </a:solidFill>
                  <a:latin typeface="Times New Roman" pitchFamily="18" charset="0"/>
                  <a:cs typeface="Times New Roman" pitchFamily="18" charset="0"/>
                </a:rPr>
                <a:t>en </a:t>
              </a:r>
              <a:r>
                <a:rPr lang="vi-VN" altLang="vi-VN" sz="2800" dirty="0">
                  <a:solidFill>
                    <a:srgbClr val="0070C0"/>
                  </a:solidFill>
                  <a:latin typeface="Times New Roman" pitchFamily="18" charset="0"/>
                  <a:cs typeface="Times New Roman" pitchFamily="18" charset="0"/>
                </a:rPr>
                <a:t>đ</a:t>
              </a:r>
              <a:r>
                <a:rPr lang="en-US" altLang="vi-VN" sz="2800" dirty="0" err="1">
                  <a:solidFill>
                    <a:srgbClr val="0070C0"/>
                  </a:solidFill>
                  <a:latin typeface="Times New Roman" pitchFamily="18" charset="0"/>
                  <a:cs typeface="Times New Roman" pitchFamily="18" charset="0"/>
                </a:rPr>
                <a:t>oạn</a:t>
              </a:r>
              <a:r>
                <a:rPr lang="en-US" altLang="vi-VN" sz="2800" dirty="0">
                  <a:solidFill>
                    <a:srgbClr val="0070C0"/>
                  </a:solidFill>
                  <a:latin typeface="Times New Roman" pitchFamily="18" charset="0"/>
                  <a:cs typeface="Times New Roman" pitchFamily="18" charset="0"/>
                </a:rPr>
                <a:t> v</a:t>
              </a:r>
              <a:r>
                <a:rPr lang="vi-VN" altLang="vi-VN" sz="2800" dirty="0">
                  <a:solidFill>
                    <a:srgbClr val="0070C0"/>
                  </a:solidFill>
                  <a:latin typeface="Times New Roman" pitchFamily="18" charset="0"/>
                  <a:cs typeface="Times New Roman" pitchFamily="18" charset="0"/>
                </a:rPr>
                <a:t>ă</a:t>
              </a:r>
              <a:r>
                <a:rPr lang="en-US" altLang="vi-VN" sz="2800" dirty="0">
                  <a:solidFill>
                    <a:srgbClr val="0070C0"/>
                  </a:solidFill>
                  <a:latin typeface="Times New Roman" pitchFamily="18" charset="0"/>
                  <a:cs typeface="Times New Roman" pitchFamily="18" charset="0"/>
                </a:rPr>
                <a:t>n </a:t>
              </a:r>
              <a:r>
                <a:rPr lang="en-US" altLang="vi-VN" sz="2800" dirty="0" err="1">
                  <a:solidFill>
                    <a:srgbClr val="0070C0"/>
                  </a:solidFill>
                  <a:latin typeface="Times New Roman" pitchFamily="18" charset="0"/>
                  <a:cs typeface="Times New Roman" pitchFamily="18" charset="0"/>
                </a:rPr>
                <a:t>bản</a:t>
              </a:r>
              <a:r>
                <a:rPr lang="en-US" altLang="vi-VN" sz="2800" dirty="0">
                  <a:solidFill>
                    <a:srgbClr val="0070C0"/>
                  </a:solidFill>
                  <a:latin typeface="Times New Roman" pitchFamily="18" charset="0"/>
                  <a:cs typeface="Times New Roman" pitchFamily="18" charset="0"/>
                </a:rPr>
                <a:t> </a:t>
              </a:r>
              <a:r>
                <a:rPr lang="en-US" altLang="vi-VN" sz="2800" dirty="0" err="1">
                  <a:solidFill>
                    <a:srgbClr val="0070C0"/>
                  </a:solidFill>
                  <a:latin typeface="Times New Roman" pitchFamily="18" charset="0"/>
                  <a:cs typeface="Times New Roman" pitchFamily="18" charset="0"/>
                </a:rPr>
                <a:t>muốn</a:t>
              </a:r>
              <a:r>
                <a:rPr lang="en-US" altLang="vi-VN" sz="2800" dirty="0">
                  <a:solidFill>
                    <a:srgbClr val="0070C0"/>
                  </a:solidFill>
                  <a:latin typeface="Times New Roman" pitchFamily="18" charset="0"/>
                  <a:cs typeface="Times New Roman" pitchFamily="18" charset="0"/>
                </a:rPr>
                <a:t> </a:t>
              </a:r>
              <a:r>
                <a:rPr lang="vi-VN" altLang="vi-VN" sz="2800" dirty="0">
                  <a:solidFill>
                    <a:srgbClr val="0070C0"/>
                  </a:solidFill>
                  <a:latin typeface="Times New Roman" pitchFamily="18" charset="0"/>
                  <a:cs typeface="Times New Roman" pitchFamily="18" charset="0"/>
                </a:rPr>
                <a:t>đ</a:t>
              </a:r>
              <a:r>
                <a:rPr lang="en-US" altLang="vi-VN" sz="2800" dirty="0" err="1">
                  <a:solidFill>
                    <a:srgbClr val="0070C0"/>
                  </a:solidFill>
                  <a:latin typeface="Times New Roman" pitchFamily="18" charset="0"/>
                  <a:cs typeface="Times New Roman" pitchFamily="18" charset="0"/>
                </a:rPr>
                <a:t>iều</a:t>
              </a:r>
              <a:r>
                <a:rPr lang="en-US" altLang="vi-VN" sz="2800" dirty="0">
                  <a:solidFill>
                    <a:srgbClr val="0070C0"/>
                  </a:solidFill>
                  <a:latin typeface="Times New Roman" pitchFamily="18" charset="0"/>
                  <a:cs typeface="Times New Roman" pitchFamily="18" charset="0"/>
                </a:rPr>
                <a:t> </a:t>
              </a:r>
              <a:r>
                <a:rPr lang="en-US" altLang="vi-VN" sz="2800" dirty="0" err="1">
                  <a:solidFill>
                    <a:srgbClr val="0070C0"/>
                  </a:solidFill>
                  <a:latin typeface="Times New Roman" pitchFamily="18" charset="0"/>
                  <a:cs typeface="Times New Roman" pitchFamily="18" charset="0"/>
                </a:rPr>
                <a:t>chỉnh</a:t>
              </a:r>
              <a:r>
                <a:rPr lang="en-US" altLang="vi-VN" sz="2800" dirty="0">
                  <a:solidFill>
                    <a:srgbClr val="0070C0"/>
                  </a:solidFill>
                  <a:latin typeface="Times New Roman" pitchFamily="18" charset="0"/>
                  <a:cs typeface="Times New Roman" pitchFamily="18" charset="0"/>
                </a:rPr>
                <a:t> </a:t>
              </a:r>
              <a:r>
                <a:rPr lang="en-US" altLang="vi-VN" sz="2800" dirty="0" err="1">
                  <a:solidFill>
                    <a:srgbClr val="0070C0"/>
                  </a:solidFill>
                  <a:latin typeface="Times New Roman" pitchFamily="18" charset="0"/>
                  <a:cs typeface="Times New Roman" pitchFamily="18" charset="0"/>
                </a:rPr>
                <a:t>khoảng</a:t>
              </a:r>
              <a:r>
                <a:rPr lang="en-US" altLang="vi-VN" sz="2800" dirty="0">
                  <a:solidFill>
                    <a:srgbClr val="0070C0"/>
                  </a:solidFill>
                  <a:latin typeface="Times New Roman" pitchFamily="18" charset="0"/>
                  <a:cs typeface="Times New Roman" pitchFamily="18" charset="0"/>
                </a:rPr>
                <a:t> </a:t>
              </a:r>
              <a:r>
                <a:rPr lang="en-US" altLang="vi-VN" sz="2800" dirty="0" err="1">
                  <a:solidFill>
                    <a:srgbClr val="0070C0"/>
                  </a:solidFill>
                  <a:latin typeface="Times New Roman" pitchFamily="18" charset="0"/>
                  <a:cs typeface="Times New Roman" pitchFamily="18" charset="0"/>
                </a:rPr>
                <a:t>cách</a:t>
              </a:r>
              <a:r>
                <a:rPr lang="en-US" altLang="vi-VN" sz="2800" dirty="0">
                  <a:solidFill>
                    <a:srgbClr val="0070C0"/>
                  </a:solidFill>
                  <a:latin typeface="Times New Roman" pitchFamily="18" charset="0"/>
                  <a:cs typeface="Times New Roman" pitchFamily="18" charset="0"/>
                </a:rPr>
                <a:t>.</a:t>
              </a:r>
            </a:p>
            <a:p>
              <a:pPr marL="457200" indent="-457200" algn="just" defTabSz="1149360">
                <a:spcAft>
                  <a:spcPts val="1200"/>
                </a:spcAft>
                <a:buFont typeface="Wingdings" panose="05000000000000000000" pitchFamily="2" charset="2"/>
                <a:buChar char="§"/>
              </a:pPr>
              <a:r>
                <a:rPr lang="en-US" altLang="vi-VN" sz="2800">
                  <a:solidFill>
                    <a:srgbClr val="0070C0"/>
                  </a:solidFill>
                  <a:latin typeface="Times New Roman" pitchFamily="18" charset="0"/>
                  <a:cs typeface="Times New Roman" pitchFamily="18" charset="0"/>
                </a:rPr>
                <a:t>Bước </a:t>
              </a:r>
              <a:r>
                <a:rPr lang="en-US" altLang="vi-VN" sz="2800" dirty="0">
                  <a:solidFill>
                    <a:srgbClr val="0070C0"/>
                  </a:solidFill>
                  <a:latin typeface="Times New Roman" pitchFamily="18" charset="0"/>
                  <a:cs typeface="Times New Roman" pitchFamily="18" charset="0"/>
                </a:rPr>
                <a:t>2: </a:t>
              </a:r>
              <a:r>
                <a:rPr lang="en-US" altLang="vi-VN" sz="2800" dirty="0" err="1">
                  <a:solidFill>
                    <a:srgbClr val="0070C0"/>
                  </a:solidFill>
                  <a:latin typeface="Times New Roman" pitchFamily="18" charset="0"/>
                  <a:cs typeface="Times New Roman" pitchFamily="18" charset="0"/>
                </a:rPr>
                <a:t>Nháy</a:t>
              </a:r>
              <a:r>
                <a:rPr lang="en-US" altLang="vi-VN" sz="2800" dirty="0">
                  <a:solidFill>
                    <a:srgbClr val="0070C0"/>
                  </a:solidFill>
                  <a:latin typeface="Times New Roman" pitchFamily="18" charset="0"/>
                  <a:cs typeface="Times New Roman" pitchFamily="18" charset="0"/>
                </a:rPr>
                <a:t> </a:t>
              </a:r>
              <a:r>
                <a:rPr lang="en-US" altLang="vi-VN" sz="2800" dirty="0" err="1">
                  <a:solidFill>
                    <a:srgbClr val="0070C0"/>
                  </a:solidFill>
                  <a:latin typeface="Times New Roman" pitchFamily="18" charset="0"/>
                  <a:cs typeface="Times New Roman" pitchFamily="18" charset="0"/>
                </a:rPr>
                <a:t>vào</a:t>
              </a:r>
              <a:r>
                <a:rPr lang="en-US" altLang="vi-VN" sz="2800" dirty="0">
                  <a:solidFill>
                    <a:srgbClr val="0070C0"/>
                  </a:solidFill>
                  <a:latin typeface="Times New Roman" pitchFamily="18" charset="0"/>
                  <a:cs typeface="Times New Roman" pitchFamily="18" charset="0"/>
                </a:rPr>
                <a:t> </a:t>
              </a:r>
              <a:r>
                <a:rPr lang="en-US" altLang="vi-VN" sz="2800" dirty="0" err="1">
                  <a:solidFill>
                    <a:srgbClr val="0070C0"/>
                  </a:solidFill>
                  <a:latin typeface="Times New Roman" pitchFamily="18" charset="0"/>
                  <a:cs typeface="Times New Roman" pitchFamily="18" charset="0"/>
                </a:rPr>
                <a:t>nút</a:t>
              </a:r>
              <a:r>
                <a:rPr lang="en-US" altLang="vi-VN" sz="2800" dirty="0">
                  <a:solidFill>
                    <a:srgbClr val="0070C0"/>
                  </a:solidFill>
                  <a:latin typeface="Times New Roman" pitchFamily="18" charset="0"/>
                  <a:cs typeface="Times New Roman" pitchFamily="18" charset="0"/>
                </a:rPr>
                <a:t> </a:t>
              </a:r>
              <a:r>
                <a:rPr lang="en-US" altLang="vi-VN" sz="2800" err="1">
                  <a:solidFill>
                    <a:srgbClr val="0070C0"/>
                  </a:solidFill>
                  <a:latin typeface="Times New Roman" pitchFamily="18" charset="0"/>
                  <a:cs typeface="Times New Roman" pitchFamily="18" charset="0"/>
                </a:rPr>
                <a:t>lệnh</a:t>
              </a:r>
              <a:r>
                <a:rPr lang="en-US" altLang="vi-VN" sz="2800">
                  <a:solidFill>
                    <a:srgbClr val="0070C0"/>
                  </a:solidFill>
                  <a:latin typeface="Times New Roman" pitchFamily="18" charset="0"/>
                  <a:cs typeface="Times New Roman" pitchFamily="18" charset="0"/>
                </a:rPr>
                <a:t>         </a:t>
              </a:r>
              <a:r>
                <a:rPr lang="vi-VN" altLang="vi-VN" sz="2800">
                  <a:solidFill>
                    <a:srgbClr val="0070C0"/>
                  </a:solidFill>
                  <a:latin typeface="Times New Roman" pitchFamily="18" charset="0"/>
                  <a:cs typeface="Times New Roman" pitchFamily="18" charset="0"/>
                </a:rPr>
                <a:t> </a:t>
              </a:r>
              <a:r>
                <a:rPr lang="en-US" altLang="vi-VN" sz="2800">
                  <a:solidFill>
                    <a:srgbClr val="0070C0"/>
                  </a:solidFill>
                  <a:latin typeface="Times New Roman" pitchFamily="18" charset="0"/>
                  <a:cs typeface="Times New Roman" pitchFamily="18" charset="0"/>
                </a:rPr>
                <a:t> </a:t>
              </a:r>
              <a:r>
                <a:rPr lang="en-US" altLang="vi-VN" sz="2800" dirty="0" err="1">
                  <a:solidFill>
                    <a:srgbClr val="0070C0"/>
                  </a:solidFill>
                  <a:latin typeface="Times New Roman" pitchFamily="18" charset="0"/>
                  <a:cs typeface="Times New Roman" pitchFamily="18" charset="0"/>
                </a:rPr>
                <a:t>chọn</a:t>
              </a:r>
              <a:r>
                <a:rPr lang="en-US" altLang="vi-VN" sz="2800" dirty="0">
                  <a:solidFill>
                    <a:srgbClr val="0070C0"/>
                  </a:solidFill>
                  <a:latin typeface="Times New Roman" pitchFamily="18" charset="0"/>
                  <a:cs typeface="Times New Roman" pitchFamily="18" charset="0"/>
                </a:rPr>
                <a:t> </a:t>
              </a:r>
              <a:r>
                <a:rPr lang="en-US" altLang="vi-VN" sz="2800" dirty="0" err="1">
                  <a:solidFill>
                    <a:srgbClr val="0070C0"/>
                  </a:solidFill>
                  <a:latin typeface="Times New Roman" pitchFamily="18" charset="0"/>
                  <a:cs typeface="Times New Roman" pitchFamily="18" charset="0"/>
                </a:rPr>
                <a:t>một</a:t>
              </a:r>
              <a:r>
                <a:rPr lang="en-US" altLang="vi-VN" sz="2800" dirty="0">
                  <a:solidFill>
                    <a:srgbClr val="0070C0"/>
                  </a:solidFill>
                  <a:latin typeface="Times New Roman" pitchFamily="18" charset="0"/>
                  <a:cs typeface="Times New Roman" pitchFamily="18" charset="0"/>
                </a:rPr>
                <a:t> </a:t>
              </a:r>
              <a:r>
                <a:rPr lang="en-US" altLang="vi-VN" sz="2800" dirty="0" err="1">
                  <a:solidFill>
                    <a:srgbClr val="0070C0"/>
                  </a:solidFill>
                  <a:latin typeface="Times New Roman" pitchFamily="18" charset="0"/>
                  <a:cs typeface="Times New Roman" pitchFamily="18" charset="0"/>
                </a:rPr>
                <a:t>trong</a:t>
              </a:r>
              <a:r>
                <a:rPr lang="en-US" altLang="vi-VN" sz="2800" dirty="0">
                  <a:solidFill>
                    <a:srgbClr val="0070C0"/>
                  </a:solidFill>
                  <a:latin typeface="Times New Roman" pitchFamily="18" charset="0"/>
                  <a:cs typeface="Times New Roman" pitchFamily="18" charset="0"/>
                </a:rPr>
                <a:t> </a:t>
              </a:r>
              <a:r>
                <a:rPr lang="en-US" altLang="vi-VN" sz="2800" dirty="0" err="1">
                  <a:solidFill>
                    <a:srgbClr val="0070C0"/>
                  </a:solidFill>
                  <a:latin typeface="Times New Roman" pitchFamily="18" charset="0"/>
                  <a:cs typeface="Times New Roman" pitchFamily="18" charset="0"/>
                </a:rPr>
                <a:t>các</a:t>
              </a:r>
              <a:r>
                <a:rPr lang="en-US" altLang="vi-VN" sz="2800" dirty="0">
                  <a:solidFill>
                    <a:srgbClr val="0070C0"/>
                  </a:solidFill>
                  <a:latin typeface="Times New Roman" pitchFamily="18" charset="0"/>
                  <a:cs typeface="Times New Roman" pitchFamily="18" charset="0"/>
                </a:rPr>
                <a:t> </a:t>
              </a:r>
              <a:r>
                <a:rPr lang="en-US" altLang="vi-VN" sz="2800" dirty="0" err="1">
                  <a:solidFill>
                    <a:srgbClr val="0070C0"/>
                  </a:solidFill>
                  <a:latin typeface="Times New Roman" pitchFamily="18" charset="0"/>
                  <a:cs typeface="Times New Roman" pitchFamily="18" charset="0"/>
                </a:rPr>
                <a:t>thông</a:t>
              </a:r>
              <a:r>
                <a:rPr lang="en-US" altLang="vi-VN" sz="2800" dirty="0">
                  <a:solidFill>
                    <a:srgbClr val="0070C0"/>
                  </a:solidFill>
                  <a:latin typeface="Times New Roman" pitchFamily="18" charset="0"/>
                  <a:cs typeface="Times New Roman" pitchFamily="18" charset="0"/>
                </a:rPr>
                <a:t> </a:t>
              </a:r>
              <a:r>
                <a:rPr lang="en-US" altLang="vi-VN" sz="2800" err="1">
                  <a:solidFill>
                    <a:srgbClr val="0070C0"/>
                  </a:solidFill>
                  <a:latin typeface="Times New Roman" pitchFamily="18" charset="0"/>
                  <a:cs typeface="Times New Roman" pitchFamily="18" charset="0"/>
                </a:rPr>
                <a:t>số</a:t>
              </a:r>
              <a:r>
                <a:rPr lang="en-US" altLang="vi-VN" sz="2800">
                  <a:solidFill>
                    <a:srgbClr val="0070C0"/>
                  </a:solidFill>
                  <a:latin typeface="Times New Roman" pitchFamily="18" charset="0"/>
                  <a:cs typeface="Times New Roman" pitchFamily="18" charset="0"/>
                </a:rPr>
                <a:t>.</a:t>
              </a:r>
              <a:endParaRPr lang="vi-VN" altLang="vi-VN" sz="2800">
                <a:solidFill>
                  <a:srgbClr val="0070C0"/>
                </a:solidFill>
                <a:latin typeface="Times New Roman" pitchFamily="18" charset="0"/>
                <a:cs typeface="Times New Roman" pitchFamily="18" charset="0"/>
              </a:endParaRPr>
            </a:p>
          </p:txBody>
        </p:sp>
        <p:pic>
          <p:nvPicPr>
            <p:cNvPr id="16" name="Picture 3">
              <a:extLst>
                <a:ext uri="{FF2B5EF4-FFF2-40B4-BE49-F238E27FC236}">
                  <a16:creationId xmlns:a16="http://schemas.microsoft.com/office/drawing/2014/main" id="{6C23A6B4-0287-44FA-A880-9B7D0BA15F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9622" y="3837618"/>
              <a:ext cx="792756" cy="56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B3706F7F-91F1-4D76-A29F-E9AB0680D2E4}"/>
              </a:ext>
            </a:extLst>
          </p:cNvPr>
          <p:cNvGrpSpPr/>
          <p:nvPr/>
        </p:nvGrpSpPr>
        <p:grpSpPr>
          <a:xfrm>
            <a:off x="1361451" y="5052195"/>
            <a:ext cx="6821512" cy="1384995"/>
            <a:chOff x="1367631" y="4937465"/>
            <a:chExt cx="6821512" cy="1384995"/>
          </a:xfrm>
        </p:grpSpPr>
        <p:sp>
          <p:nvSpPr>
            <p:cNvPr id="25" name="TextBox 24">
              <a:extLst>
                <a:ext uri="{FF2B5EF4-FFF2-40B4-BE49-F238E27FC236}">
                  <a16:creationId xmlns:a16="http://schemas.microsoft.com/office/drawing/2014/main" id="{C145EEE1-BCF6-4AC4-B6CB-6A5B49B7EC69}"/>
                </a:ext>
              </a:extLst>
            </p:cNvPr>
            <p:cNvSpPr txBox="1"/>
            <p:nvPr/>
          </p:nvSpPr>
          <p:spPr>
            <a:xfrm>
              <a:off x="1367631" y="4937465"/>
              <a:ext cx="6821512" cy="1384995"/>
            </a:xfrm>
            <a:prstGeom prst="rect">
              <a:avLst/>
            </a:prstGeom>
            <a:noFill/>
            <a:ln>
              <a:solidFill>
                <a:srgbClr val="FF0000"/>
              </a:solidFill>
            </a:ln>
          </p:spPr>
          <p:txBody>
            <a:bodyPr wrap="square">
              <a:spAutoFit/>
            </a:bodyPr>
            <a:lstStyle/>
            <a:p>
              <a:pPr algn="just"/>
              <a:r>
                <a:rPr kumimoji="0" lang="vi-VN" altLang="vi-VN" sz="28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Hoặc n</a:t>
              </a:r>
              <a:r>
                <a:rPr kumimoji="0" lang="en-US" altLang="vi-VN" sz="28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háy vào nút lệnh        hoặc</a:t>
              </a:r>
              <a:r>
                <a:rPr kumimoji="0" lang="vi-VN" altLang="vi-VN" sz="28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để</a:t>
              </a:r>
              <a:r>
                <a:rPr kumimoji="0" lang="en-US" altLang="vi-VN" sz="28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thêm hoặc bớt khoảng trắng phía trên hoặc phía dưới đoạn văn </a:t>
              </a:r>
              <a:r>
                <a:rPr kumimoji="0" lang="vi-VN" altLang="vi-VN" sz="28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bản.</a:t>
              </a:r>
              <a:endParaRPr lang="en-US"/>
            </a:p>
          </p:txBody>
        </p:sp>
        <p:pic>
          <p:nvPicPr>
            <p:cNvPr id="21" name="Picture 20">
              <a:extLst>
                <a:ext uri="{FF2B5EF4-FFF2-40B4-BE49-F238E27FC236}">
                  <a16:creationId xmlns:a16="http://schemas.microsoft.com/office/drawing/2014/main" id="{45FDEC15-731E-4BED-A5B9-431854D8507A}"/>
                </a:ext>
              </a:extLst>
            </p:cNvPr>
            <p:cNvPicPr>
              <a:picLocks noChangeAspect="1"/>
            </p:cNvPicPr>
            <p:nvPr/>
          </p:nvPicPr>
          <p:blipFill>
            <a:blip r:embed="rId7"/>
            <a:stretch>
              <a:fillRect/>
            </a:stretch>
          </p:blipFill>
          <p:spPr>
            <a:xfrm>
              <a:off x="5014914" y="4979648"/>
              <a:ext cx="385762" cy="421792"/>
            </a:xfrm>
            <a:prstGeom prst="rect">
              <a:avLst/>
            </a:prstGeom>
          </p:spPr>
        </p:pic>
        <p:pic>
          <p:nvPicPr>
            <p:cNvPr id="23" name="Picture 22">
              <a:extLst>
                <a:ext uri="{FF2B5EF4-FFF2-40B4-BE49-F238E27FC236}">
                  <a16:creationId xmlns:a16="http://schemas.microsoft.com/office/drawing/2014/main" id="{1F354D35-D827-4373-89D3-F20840243727}"/>
                </a:ext>
              </a:extLst>
            </p:cNvPr>
            <p:cNvPicPr>
              <a:picLocks noChangeAspect="1"/>
            </p:cNvPicPr>
            <p:nvPr/>
          </p:nvPicPr>
          <p:blipFill>
            <a:blip r:embed="rId8"/>
            <a:stretch>
              <a:fillRect/>
            </a:stretch>
          </p:blipFill>
          <p:spPr>
            <a:xfrm>
              <a:off x="6492378" y="4999485"/>
              <a:ext cx="451067" cy="509902"/>
            </a:xfrm>
            <a:prstGeom prst="rect">
              <a:avLst/>
            </a:prstGeom>
          </p:spPr>
        </p:pic>
      </p:grpSp>
      <p:pic>
        <p:nvPicPr>
          <p:cNvPr id="28" name="Picture 2">
            <a:extLst>
              <a:ext uri="{FF2B5EF4-FFF2-40B4-BE49-F238E27FC236}">
                <a16:creationId xmlns:a16="http://schemas.microsoft.com/office/drawing/2014/main" id="{38B258BF-8F3E-438C-AC31-7811D20510A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445" t="6250" r="56803" b="81048"/>
          <a:stretch/>
        </p:blipFill>
        <p:spPr bwMode="auto">
          <a:xfrm>
            <a:off x="9783589" y="1023473"/>
            <a:ext cx="1820919" cy="141053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cxnSp>
        <p:nvCxnSpPr>
          <p:cNvPr id="30" name="Straight Arrow Connector 29">
            <a:extLst>
              <a:ext uri="{FF2B5EF4-FFF2-40B4-BE49-F238E27FC236}">
                <a16:creationId xmlns:a16="http://schemas.microsoft.com/office/drawing/2014/main" id="{216B6E13-711C-4870-892A-459E5CDC1C92}"/>
              </a:ext>
            </a:extLst>
          </p:cNvPr>
          <p:cNvCxnSpPr>
            <a:cxnSpLocks/>
            <a:endCxn id="12" idx="0"/>
          </p:cNvCxnSpPr>
          <p:nvPr/>
        </p:nvCxnSpPr>
        <p:spPr>
          <a:xfrm flipH="1">
            <a:off x="10352000" y="1913213"/>
            <a:ext cx="535078" cy="991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38E16D2-B9FA-492C-A0C5-8905D643CB09}"/>
              </a:ext>
            </a:extLst>
          </p:cNvPr>
          <p:cNvSpPr/>
          <p:nvPr/>
        </p:nvSpPr>
        <p:spPr>
          <a:xfrm>
            <a:off x="10662403" y="1573144"/>
            <a:ext cx="449350" cy="340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6A74EA88-3AB8-4BD4-9298-A6EE7581ADCD}"/>
              </a:ext>
            </a:extLst>
          </p:cNvPr>
          <p:cNvCxnSpPr>
            <a:cxnSpLocks/>
          </p:cNvCxnSpPr>
          <p:nvPr/>
        </p:nvCxnSpPr>
        <p:spPr>
          <a:xfrm>
            <a:off x="8182963" y="5744693"/>
            <a:ext cx="528898" cy="4560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743E8F5-B292-4D8B-B1D5-6F421CADAF9E}"/>
              </a:ext>
            </a:extLst>
          </p:cNvPr>
          <p:cNvSpPr/>
          <p:nvPr/>
        </p:nvSpPr>
        <p:spPr>
          <a:xfrm>
            <a:off x="8711861" y="5964412"/>
            <a:ext cx="389277" cy="8666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C39A43FF-E8EC-4D4A-9444-FC15CCC2312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62245132"/>
      </p:ext>
    </p:extLst>
  </p:cSld>
  <p:clrMapOvr>
    <a:masterClrMapping/>
  </p:clrMapOvr>
  <mc:AlternateContent xmlns:mc="http://schemas.openxmlformats.org/markup-compatibility/2006" xmlns:p14="http://schemas.microsoft.com/office/powerpoint/2010/main">
    <mc:Choice Requires="p14">
      <p:transition spd="slow" p14:dur="2000" advTm="31603"/>
    </mc:Choice>
    <mc:Fallback xmlns="">
      <p:transition spd="slow" advTm="31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900" decel="100000" fill="hold"/>
                                        <p:tgtEl>
                                          <p:spTgt spid="2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4"/>
                </p:tgtEl>
              </p:cMediaNode>
            </p:audio>
          </p:childTnLst>
        </p:cTn>
      </p:par>
    </p:tnLst>
    <p:bldLst>
      <p:bldP spid="15" grpId="0"/>
      <p:bldP spid="31"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58D0E46A-F5F3-4254-8DAB-016A41D37AFE}"/>
              </a:ext>
            </a:extLst>
          </p:cNvPr>
          <p:cNvSpPr/>
          <p:nvPr/>
        </p:nvSpPr>
        <p:spPr>
          <a:xfrm>
            <a:off x="1232435" y="223363"/>
            <a:ext cx="9727129"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BÀI </a:t>
            </a:r>
            <a:r>
              <a:rPr lang="vi-VN" sz="2800" b="1">
                <a:solidFill>
                  <a:srgbClr val="002060"/>
                </a:solidFill>
                <a:latin typeface="Times  New Roman"/>
              </a:rPr>
              <a:t>2: KỸ THUẬT ĐIỀU CHỈNH MỘT ĐOẠN VĂN BẢN</a:t>
            </a:r>
            <a:endParaRPr lang="en-US" sz="2800" b="1">
              <a:solidFill>
                <a:srgbClr val="002060"/>
              </a:solidFill>
              <a:latin typeface="Times  New Roman"/>
            </a:endParaRPr>
          </a:p>
        </p:txBody>
      </p:sp>
      <p:sp>
        <p:nvSpPr>
          <p:cNvPr id="3" name="Rectangle: Rounded Corners 2">
            <a:extLst>
              <a:ext uri="{FF2B5EF4-FFF2-40B4-BE49-F238E27FC236}">
                <a16:creationId xmlns:a16="http://schemas.microsoft.com/office/drawing/2014/main" id="{08DEA3E9-5EED-4E23-81AC-0E8D8CA8080C}"/>
              </a:ext>
            </a:extLst>
          </p:cNvPr>
          <p:cNvSpPr/>
          <p:nvPr/>
        </p:nvSpPr>
        <p:spPr>
          <a:xfrm>
            <a:off x="471508" y="964789"/>
            <a:ext cx="3629466" cy="494353"/>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A. Hoạt động </a:t>
            </a:r>
            <a:r>
              <a:rPr lang="vi-VN" sz="2800" b="1">
                <a:solidFill>
                  <a:srgbClr val="002060"/>
                </a:solidFill>
                <a:latin typeface="Times  New Roman"/>
              </a:rPr>
              <a:t>cơ bản</a:t>
            </a:r>
            <a:endParaRPr lang="en-US" sz="2800" b="1">
              <a:solidFill>
                <a:srgbClr val="002060"/>
              </a:solidFill>
              <a:latin typeface="Times  New Roman"/>
            </a:endParaRPr>
          </a:p>
        </p:txBody>
      </p:sp>
      <p:sp>
        <p:nvSpPr>
          <p:cNvPr id="8" name="TextBox 7">
            <a:extLst>
              <a:ext uri="{FF2B5EF4-FFF2-40B4-BE49-F238E27FC236}">
                <a16:creationId xmlns:a16="http://schemas.microsoft.com/office/drawing/2014/main" id="{AD6B5147-8287-46C6-B10F-99719B4B80B3}"/>
              </a:ext>
            </a:extLst>
          </p:cNvPr>
          <p:cNvSpPr txBox="1">
            <a:spLocks noChangeArrowheads="1"/>
          </p:cNvSpPr>
          <p:nvPr/>
        </p:nvSpPr>
        <p:spPr bwMode="auto">
          <a:xfrm>
            <a:off x="1461849" y="1631507"/>
            <a:ext cx="9268302" cy="523210"/>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r>
              <a:rPr lang="en-US" altLang="vi-VN" dirty="0"/>
              <a:t>3. </a:t>
            </a:r>
            <a:r>
              <a:rPr lang="en-US" altLang="vi-VN" dirty="0" err="1"/>
              <a:t>Định</a:t>
            </a:r>
            <a:r>
              <a:rPr lang="en-US" altLang="vi-VN" dirty="0"/>
              <a:t> </a:t>
            </a:r>
            <a:r>
              <a:rPr lang="en-US" altLang="vi-VN" dirty="0" err="1"/>
              <a:t>dạng</a:t>
            </a:r>
            <a:r>
              <a:rPr lang="en-US" altLang="vi-VN" dirty="0"/>
              <a:t> </a:t>
            </a:r>
            <a:r>
              <a:rPr lang="vi-VN" altLang="vi-VN" dirty="0"/>
              <a:t>độ</a:t>
            </a:r>
            <a:r>
              <a:rPr lang="en-US" altLang="vi-VN" dirty="0"/>
              <a:t> </a:t>
            </a:r>
            <a:r>
              <a:rPr lang="en-US" altLang="vi-VN" dirty="0" err="1"/>
              <a:t>rộng</a:t>
            </a:r>
            <a:r>
              <a:rPr lang="en-US" altLang="vi-VN" dirty="0"/>
              <a:t> </a:t>
            </a:r>
            <a:r>
              <a:rPr lang="en-US" altLang="vi-VN" dirty="0" err="1"/>
              <a:t>lề</a:t>
            </a:r>
            <a:r>
              <a:rPr lang="en-US" altLang="vi-VN" dirty="0"/>
              <a:t> </a:t>
            </a:r>
            <a:r>
              <a:rPr lang="en-US" altLang="vi-VN" dirty="0" err="1"/>
              <a:t>trái</a:t>
            </a:r>
            <a:r>
              <a:rPr lang="en-US" altLang="vi-VN" dirty="0"/>
              <a:t>, </a:t>
            </a:r>
            <a:r>
              <a:rPr lang="en-US" altLang="vi-VN" dirty="0" err="1"/>
              <a:t>lề</a:t>
            </a:r>
            <a:r>
              <a:rPr lang="en-US" altLang="vi-VN" dirty="0"/>
              <a:t> </a:t>
            </a:r>
            <a:r>
              <a:rPr lang="en-US" altLang="vi-VN" dirty="0" err="1"/>
              <a:t>phải</a:t>
            </a:r>
            <a:r>
              <a:rPr lang="en-US" altLang="vi-VN" dirty="0"/>
              <a:t> </a:t>
            </a:r>
            <a:r>
              <a:rPr lang="en-US" altLang="vi-VN" dirty="0" err="1"/>
              <a:t>của</a:t>
            </a:r>
            <a:r>
              <a:rPr lang="en-US" altLang="vi-VN" dirty="0"/>
              <a:t> </a:t>
            </a:r>
            <a:r>
              <a:rPr lang="vi-VN" altLang="vi-VN" dirty="0"/>
              <a:t>đ</a:t>
            </a:r>
            <a:r>
              <a:rPr lang="en-US" altLang="vi-VN" dirty="0" err="1"/>
              <a:t>oạn</a:t>
            </a:r>
            <a:r>
              <a:rPr lang="en-US" altLang="vi-VN" dirty="0"/>
              <a:t> v</a:t>
            </a:r>
            <a:r>
              <a:rPr lang="vi-VN" altLang="vi-VN" dirty="0"/>
              <a:t>ă</a:t>
            </a:r>
            <a:r>
              <a:rPr lang="en-US" altLang="vi-VN" dirty="0"/>
              <a:t>n </a:t>
            </a:r>
            <a:r>
              <a:rPr lang="en-US" altLang="vi-VN" dirty="0" err="1"/>
              <a:t>bản</a:t>
            </a:r>
            <a:endParaRPr lang="en-US" altLang="vi-VN" dirty="0"/>
          </a:p>
        </p:txBody>
      </p:sp>
      <p:pic>
        <p:nvPicPr>
          <p:cNvPr id="9" name="Picture 2">
            <a:extLst>
              <a:ext uri="{FF2B5EF4-FFF2-40B4-BE49-F238E27FC236}">
                <a16:creationId xmlns:a16="http://schemas.microsoft.com/office/drawing/2014/main" id="{37F8BED6-CF0B-4004-A36A-71387374BF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109" y="3798532"/>
            <a:ext cx="12002634" cy="95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E80D0E8C-2D22-44B1-9622-0FC31CE82DE9}"/>
              </a:ext>
            </a:extLst>
          </p:cNvPr>
          <p:cNvCxnSpPr/>
          <p:nvPr/>
        </p:nvCxnSpPr>
        <p:spPr>
          <a:xfrm rot="5400000" flipH="1" flipV="1">
            <a:off x="25080517" y="5353287"/>
            <a:ext cx="365760" cy="20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13" name="Group 7">
            <a:extLst>
              <a:ext uri="{FF2B5EF4-FFF2-40B4-BE49-F238E27FC236}">
                <a16:creationId xmlns:a16="http://schemas.microsoft.com/office/drawing/2014/main" id="{90DCA013-2FB7-46EB-9A1B-AF2F4E9FE27E}"/>
              </a:ext>
            </a:extLst>
          </p:cNvPr>
          <p:cNvGrpSpPr>
            <a:grpSpLocks/>
          </p:cNvGrpSpPr>
          <p:nvPr/>
        </p:nvGrpSpPr>
        <p:grpSpPr bwMode="auto">
          <a:xfrm>
            <a:off x="766771" y="4567107"/>
            <a:ext cx="4754880" cy="1707420"/>
            <a:chOff x="0" y="5239638"/>
            <a:chExt cx="3657600" cy="1422852"/>
          </a:xfrm>
          <a:solidFill>
            <a:schemeClr val="accent4">
              <a:lumMod val="60000"/>
              <a:lumOff val="40000"/>
            </a:schemeClr>
          </a:solidFill>
        </p:grpSpPr>
        <p:cxnSp>
          <p:nvCxnSpPr>
            <p:cNvPr id="14" name="Straight Arrow Connector 13">
              <a:extLst>
                <a:ext uri="{FF2B5EF4-FFF2-40B4-BE49-F238E27FC236}">
                  <a16:creationId xmlns:a16="http://schemas.microsoft.com/office/drawing/2014/main" id="{1942FA5D-9C2D-4B13-8C19-7690C1B816A4}"/>
                </a:ext>
              </a:extLst>
            </p:cNvPr>
            <p:cNvCxnSpPr/>
            <p:nvPr/>
          </p:nvCxnSpPr>
          <p:spPr>
            <a:xfrm rot="5400000" flipH="1" flipV="1">
              <a:off x="715709" y="5391244"/>
              <a:ext cx="304800" cy="1587"/>
            </a:xfrm>
            <a:prstGeom prst="straightConnector1">
              <a:avLst/>
            </a:prstGeom>
            <a:grpFill/>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459F623-8939-442F-B0B5-817D1211BF3D}"/>
                </a:ext>
              </a:extLst>
            </p:cNvPr>
            <p:cNvCxnSpPr>
              <a:cxnSpLocks/>
            </p:cNvCxnSpPr>
            <p:nvPr/>
          </p:nvCxnSpPr>
          <p:spPr>
            <a:xfrm>
              <a:off x="867315" y="5564187"/>
              <a:ext cx="1353830" cy="0"/>
            </a:xfrm>
            <a:prstGeom prst="line">
              <a:avLst/>
            </a:prstGeom>
            <a:grpFill/>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B88128-5F98-42CC-80D6-2721C0C517DD}"/>
                </a:ext>
              </a:extLst>
            </p:cNvPr>
            <p:cNvCxnSpPr/>
            <p:nvPr/>
          </p:nvCxnSpPr>
          <p:spPr>
            <a:xfrm rot="5400000">
              <a:off x="2057400" y="5714999"/>
              <a:ext cx="304800" cy="3175"/>
            </a:xfrm>
            <a:prstGeom prst="line">
              <a:avLst/>
            </a:prstGeom>
            <a:grpFill/>
            <a:ln w="28575"/>
          </p:spPr>
          <p:style>
            <a:lnRef idx="1">
              <a:schemeClr val="accent1"/>
            </a:lnRef>
            <a:fillRef idx="0">
              <a:schemeClr val="accent1"/>
            </a:fillRef>
            <a:effectRef idx="0">
              <a:schemeClr val="accent1"/>
            </a:effectRef>
            <a:fontRef idx="minor">
              <a:schemeClr val="tx1"/>
            </a:fontRef>
          </p:style>
        </p:cxnSp>
        <p:grpSp>
          <p:nvGrpSpPr>
            <p:cNvPr id="17" name="Group 2">
              <a:extLst>
                <a:ext uri="{FF2B5EF4-FFF2-40B4-BE49-F238E27FC236}">
                  <a16:creationId xmlns:a16="http://schemas.microsoft.com/office/drawing/2014/main" id="{9B8B5040-B3D8-427D-A289-D93F6FF6C8E1}"/>
                </a:ext>
              </a:extLst>
            </p:cNvPr>
            <p:cNvGrpSpPr>
              <a:grpSpLocks/>
            </p:cNvGrpSpPr>
            <p:nvPr/>
          </p:nvGrpSpPr>
          <p:grpSpPr bwMode="auto">
            <a:xfrm>
              <a:off x="0" y="5867400"/>
              <a:ext cx="3657600" cy="795090"/>
              <a:chOff x="0" y="5867400"/>
              <a:chExt cx="3657600" cy="795090"/>
            </a:xfrm>
            <a:grpFill/>
          </p:grpSpPr>
          <p:sp>
            <p:nvSpPr>
              <p:cNvPr id="18" name="TextBox 17">
                <a:extLst>
                  <a:ext uri="{FF2B5EF4-FFF2-40B4-BE49-F238E27FC236}">
                    <a16:creationId xmlns:a16="http://schemas.microsoft.com/office/drawing/2014/main" id="{D21D3B24-4515-4B51-AE54-22B684268EE6}"/>
                  </a:ext>
                </a:extLst>
              </p:cNvPr>
              <p:cNvSpPr txBox="1"/>
              <p:nvPr/>
            </p:nvSpPr>
            <p:spPr>
              <a:xfrm>
                <a:off x="0" y="5867400"/>
                <a:ext cx="3657600" cy="79509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just">
                  <a:defRPr/>
                </a:pPr>
                <a:r>
                  <a:rPr lang="en-US" sz="2800" dirty="0">
                    <a:solidFill>
                      <a:srgbClr val="002060"/>
                    </a:solidFill>
                    <a:latin typeface="Times New Roman" pitchFamily="18" charset="0"/>
                    <a:cs typeface="Times New Roman" pitchFamily="18" charset="0"/>
                  </a:rPr>
                  <a:t>Di </a:t>
                </a:r>
                <a:r>
                  <a:rPr lang="en-US" sz="2800" dirty="0" err="1">
                    <a:solidFill>
                      <a:srgbClr val="002060"/>
                    </a:solidFill>
                    <a:latin typeface="Times New Roman" pitchFamily="18" charset="0"/>
                    <a:cs typeface="Times New Roman" pitchFamily="18" charset="0"/>
                  </a:rPr>
                  <a:t>chuyển</a:t>
                </a: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để</a:t>
                </a:r>
                <a:r>
                  <a:rPr lang="en-US" sz="2800" dirty="0">
                    <a:solidFill>
                      <a:srgbClr val="002060"/>
                    </a:solidFill>
                    <a:latin typeface="Times New Roman" pitchFamily="18" charset="0"/>
                    <a:cs typeface="Times New Roman" pitchFamily="18" charset="0"/>
                  </a:rPr>
                  <a:t> c</a:t>
                </a:r>
                <a:r>
                  <a:rPr lang="vi-VN" sz="2800" dirty="0">
                    <a:solidFill>
                      <a:srgbClr val="002060"/>
                    </a:solidFill>
                    <a:latin typeface="Times New Roman" pitchFamily="18" charset="0"/>
                    <a:cs typeface="Times New Roman" pitchFamily="18" charset="0"/>
                  </a:rPr>
                  <a:t>ă</a:t>
                </a:r>
                <a:r>
                  <a:rPr lang="en-US" sz="2800" dirty="0">
                    <a:solidFill>
                      <a:srgbClr val="002060"/>
                    </a:solidFill>
                    <a:latin typeface="Times New Roman" pitchFamily="18" charset="0"/>
                    <a:cs typeface="Times New Roman" pitchFamily="18" charset="0"/>
                  </a:rPr>
                  <a:t>n </a:t>
                </a:r>
                <a:r>
                  <a:rPr lang="en-US" sz="2800" dirty="0" err="1">
                    <a:solidFill>
                      <a:srgbClr val="002060"/>
                    </a:solidFill>
                    <a:latin typeface="Times New Roman" pitchFamily="18" charset="0"/>
                    <a:cs typeface="Times New Roman" pitchFamily="18" charset="0"/>
                  </a:rPr>
                  <a:t>lề</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trái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a:t>
                </a: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đ</a:t>
                </a:r>
                <a:r>
                  <a:rPr lang="en-US" sz="2800" dirty="0" err="1">
                    <a:solidFill>
                      <a:srgbClr val="002060"/>
                    </a:solidFill>
                    <a:latin typeface="Times New Roman" pitchFamily="18" charset="0"/>
                    <a:cs typeface="Times New Roman" pitchFamily="18" charset="0"/>
                  </a:rPr>
                  <a:t>oạn</a:t>
                </a:r>
                <a:r>
                  <a:rPr lang="en-US" sz="2800" dirty="0">
                    <a:solidFill>
                      <a:srgbClr val="002060"/>
                    </a:solidFill>
                    <a:latin typeface="Times New Roman" pitchFamily="18" charset="0"/>
                    <a:cs typeface="Times New Roman" pitchFamily="18" charset="0"/>
                  </a:rPr>
                  <a:t> v</a:t>
                </a:r>
                <a:r>
                  <a:rPr lang="vi-VN" sz="2800" dirty="0">
                    <a:solidFill>
                      <a:srgbClr val="002060"/>
                    </a:solidFill>
                    <a:latin typeface="Times New Roman" pitchFamily="18" charset="0"/>
                    <a:cs typeface="Times New Roman" pitchFamily="18" charset="0"/>
                  </a:rPr>
                  <a:t>ă</a:t>
                </a:r>
                <a:r>
                  <a:rPr lang="en-US" sz="2800" dirty="0">
                    <a:solidFill>
                      <a:srgbClr val="002060"/>
                    </a:solidFill>
                    <a:latin typeface="Times New Roman" pitchFamily="18" charset="0"/>
                    <a:cs typeface="Times New Roman" pitchFamily="18" charset="0"/>
                  </a:rPr>
                  <a:t>n </a:t>
                </a:r>
                <a:r>
                  <a:rPr lang="en-US" sz="2800" dirty="0" err="1">
                    <a:solidFill>
                      <a:srgbClr val="002060"/>
                    </a:solidFill>
                    <a:latin typeface="Times New Roman" pitchFamily="18" charset="0"/>
                    <a:cs typeface="Times New Roman" pitchFamily="18" charset="0"/>
                  </a:rPr>
                  <a:t>bản</a:t>
                </a:r>
                <a:endParaRPr lang="en-US" sz="2800" dirty="0">
                  <a:solidFill>
                    <a:srgbClr val="002060"/>
                  </a:solidFill>
                  <a:latin typeface="Times New Roman" pitchFamily="18" charset="0"/>
                  <a:cs typeface="Times New Roman" pitchFamily="18" charset="0"/>
                </a:endParaRPr>
              </a:p>
            </p:txBody>
          </p:sp>
          <p:pic>
            <p:nvPicPr>
              <p:cNvPr id="19" name="Picture 22">
                <a:extLst>
                  <a:ext uri="{FF2B5EF4-FFF2-40B4-BE49-F238E27FC236}">
                    <a16:creationId xmlns:a16="http://schemas.microsoft.com/office/drawing/2014/main" id="{23AC33FE-A4CA-49B1-A1ED-407D5C10C5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501" r="3198" b="24307"/>
              <a:stretch/>
            </p:blipFill>
            <p:spPr bwMode="auto">
              <a:xfrm>
                <a:off x="1281113" y="5934239"/>
                <a:ext cx="345762" cy="3852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20" name="Group 6">
            <a:extLst>
              <a:ext uri="{FF2B5EF4-FFF2-40B4-BE49-F238E27FC236}">
                <a16:creationId xmlns:a16="http://schemas.microsoft.com/office/drawing/2014/main" id="{F83F6E0B-BDEE-48E9-B174-48B83DB333FA}"/>
              </a:ext>
            </a:extLst>
          </p:cNvPr>
          <p:cNvGrpSpPr>
            <a:grpSpLocks/>
          </p:cNvGrpSpPr>
          <p:nvPr/>
        </p:nvGrpSpPr>
        <p:grpSpPr bwMode="auto">
          <a:xfrm>
            <a:off x="834025" y="2330027"/>
            <a:ext cx="6240780" cy="1641944"/>
            <a:chOff x="304800" y="2936875"/>
            <a:chExt cx="4800600" cy="1368286"/>
          </a:xfrm>
          <a:solidFill>
            <a:schemeClr val="accent4">
              <a:lumMod val="60000"/>
              <a:lumOff val="40000"/>
            </a:schemeClr>
          </a:solidFill>
        </p:grpSpPr>
        <p:cxnSp>
          <p:nvCxnSpPr>
            <p:cNvPr id="21" name="Straight Connector 20">
              <a:extLst>
                <a:ext uri="{FF2B5EF4-FFF2-40B4-BE49-F238E27FC236}">
                  <a16:creationId xmlns:a16="http://schemas.microsoft.com/office/drawing/2014/main" id="{E639D703-EE87-4DD5-B38F-601DC0A05F21}"/>
                </a:ext>
              </a:extLst>
            </p:cNvPr>
            <p:cNvCxnSpPr>
              <a:cxnSpLocks/>
            </p:cNvCxnSpPr>
            <p:nvPr/>
          </p:nvCxnSpPr>
          <p:spPr>
            <a:xfrm>
              <a:off x="1585914" y="4019238"/>
              <a:ext cx="963483" cy="10627"/>
            </a:xfrm>
            <a:prstGeom prst="line">
              <a:avLst/>
            </a:prstGeom>
            <a:grpFill/>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2E1692-BC60-4330-8483-5281AA097045}"/>
                </a:ext>
              </a:extLst>
            </p:cNvPr>
            <p:cNvCxnSpPr/>
            <p:nvPr/>
          </p:nvCxnSpPr>
          <p:spPr>
            <a:xfrm rot="5400000" flipH="1" flipV="1">
              <a:off x="2396997" y="3881188"/>
              <a:ext cx="306387" cy="1588"/>
            </a:xfrm>
            <a:prstGeom prst="line">
              <a:avLst/>
            </a:prstGeom>
            <a:grpFill/>
            <a:ln w="28575"/>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C134C6B-4BA2-4815-AD68-4114F0865401}"/>
                </a:ext>
              </a:extLst>
            </p:cNvPr>
            <p:cNvCxnSpPr>
              <a:cxnSpLocks/>
            </p:cNvCxnSpPr>
            <p:nvPr/>
          </p:nvCxnSpPr>
          <p:spPr>
            <a:xfrm>
              <a:off x="1597258" y="4019238"/>
              <a:ext cx="0" cy="285923"/>
            </a:xfrm>
            <a:prstGeom prst="straightConnector1">
              <a:avLst/>
            </a:prstGeom>
            <a:grpFill/>
            <a:ln w="28575">
              <a:tailEnd type="arrow"/>
            </a:ln>
          </p:spPr>
          <p:style>
            <a:lnRef idx="1">
              <a:schemeClr val="accent1"/>
            </a:lnRef>
            <a:fillRef idx="0">
              <a:schemeClr val="accent1"/>
            </a:fillRef>
            <a:effectRef idx="0">
              <a:schemeClr val="accent1"/>
            </a:effectRef>
            <a:fontRef idx="minor">
              <a:schemeClr val="tx1"/>
            </a:fontRef>
          </p:style>
        </p:cxnSp>
        <p:grpSp>
          <p:nvGrpSpPr>
            <p:cNvPr id="24" name="Group 1">
              <a:extLst>
                <a:ext uri="{FF2B5EF4-FFF2-40B4-BE49-F238E27FC236}">
                  <a16:creationId xmlns:a16="http://schemas.microsoft.com/office/drawing/2014/main" id="{64962833-BF9B-4254-B50B-1ADE4CEC7CAD}"/>
                </a:ext>
              </a:extLst>
            </p:cNvPr>
            <p:cNvGrpSpPr>
              <a:grpSpLocks/>
            </p:cNvGrpSpPr>
            <p:nvPr/>
          </p:nvGrpSpPr>
          <p:grpSpPr bwMode="auto">
            <a:xfrm>
              <a:off x="304800" y="2936875"/>
              <a:ext cx="4800600" cy="795089"/>
              <a:chOff x="304800" y="2936875"/>
              <a:chExt cx="4800600" cy="795089"/>
            </a:xfrm>
            <a:grpFill/>
          </p:grpSpPr>
          <p:sp>
            <p:nvSpPr>
              <p:cNvPr id="25" name="TextBox 24">
                <a:extLst>
                  <a:ext uri="{FF2B5EF4-FFF2-40B4-BE49-F238E27FC236}">
                    <a16:creationId xmlns:a16="http://schemas.microsoft.com/office/drawing/2014/main" id="{E1ADFE03-B927-4208-A0BB-8B220FE163FE}"/>
                  </a:ext>
                </a:extLst>
              </p:cNvPr>
              <p:cNvSpPr txBox="1"/>
              <p:nvPr/>
            </p:nvSpPr>
            <p:spPr>
              <a:xfrm>
                <a:off x="304800" y="2936875"/>
                <a:ext cx="4800600" cy="7950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sz="2800" dirty="0">
                    <a:solidFill>
                      <a:srgbClr val="002060"/>
                    </a:solidFill>
                    <a:latin typeface="Times New Roman" pitchFamily="18" charset="0"/>
                    <a:cs typeface="Times New Roman" pitchFamily="18" charset="0"/>
                  </a:rPr>
                  <a:t>Di </a:t>
                </a:r>
                <a:r>
                  <a:rPr lang="en-US" sz="2800" dirty="0" err="1">
                    <a:solidFill>
                      <a:srgbClr val="002060"/>
                    </a:solidFill>
                    <a:latin typeface="Times New Roman" pitchFamily="18" charset="0"/>
                    <a:cs typeface="Times New Roman" pitchFamily="18" charset="0"/>
                  </a:rPr>
                  <a:t>chuyển</a:t>
                </a: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để</a:t>
                </a: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đ</a:t>
                </a:r>
                <a:r>
                  <a:rPr lang="en-US" sz="2800" dirty="0" err="1">
                    <a:solidFill>
                      <a:srgbClr val="002060"/>
                    </a:solidFill>
                    <a:latin typeface="Times New Roman" pitchFamily="18" charset="0"/>
                    <a:cs typeface="Times New Roman" pitchFamily="18" charset="0"/>
                  </a:rPr>
                  <a:t>iều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chỉnh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dòng</a:t>
                </a: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đầu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a:t>
                </a: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đ</a:t>
                </a:r>
                <a:r>
                  <a:rPr lang="en-US" sz="2800" dirty="0" err="1">
                    <a:solidFill>
                      <a:srgbClr val="002060"/>
                    </a:solidFill>
                    <a:latin typeface="Times New Roman" pitchFamily="18" charset="0"/>
                    <a:cs typeface="Times New Roman" pitchFamily="18" charset="0"/>
                  </a:rPr>
                  <a:t>oạn</a:t>
                </a:r>
                <a:r>
                  <a:rPr lang="en-US" sz="2800" dirty="0">
                    <a:solidFill>
                      <a:srgbClr val="002060"/>
                    </a:solidFill>
                    <a:latin typeface="Times New Roman" pitchFamily="18" charset="0"/>
                    <a:cs typeface="Times New Roman" pitchFamily="18" charset="0"/>
                  </a:rPr>
                  <a:t> v</a:t>
                </a:r>
                <a:r>
                  <a:rPr lang="vi-VN" sz="2800" dirty="0">
                    <a:solidFill>
                      <a:srgbClr val="002060"/>
                    </a:solidFill>
                    <a:latin typeface="Times New Roman" pitchFamily="18" charset="0"/>
                    <a:cs typeface="Times New Roman" pitchFamily="18" charset="0"/>
                  </a:rPr>
                  <a:t>ă</a:t>
                </a:r>
                <a:r>
                  <a:rPr lang="en-US" sz="2800" dirty="0">
                    <a:solidFill>
                      <a:srgbClr val="002060"/>
                    </a:solidFill>
                    <a:latin typeface="Times New Roman" pitchFamily="18" charset="0"/>
                    <a:cs typeface="Times New Roman" pitchFamily="18" charset="0"/>
                  </a:rPr>
                  <a:t>n </a:t>
                </a:r>
                <a:r>
                  <a:rPr lang="en-US" sz="2800" dirty="0" err="1">
                    <a:solidFill>
                      <a:srgbClr val="002060"/>
                    </a:solidFill>
                    <a:latin typeface="Times New Roman" pitchFamily="18" charset="0"/>
                    <a:cs typeface="Times New Roman" pitchFamily="18" charset="0"/>
                  </a:rPr>
                  <a:t>bản</a:t>
                </a:r>
                <a:endParaRPr lang="en-US" sz="2800" dirty="0">
                  <a:solidFill>
                    <a:srgbClr val="002060"/>
                  </a:solidFill>
                  <a:latin typeface="Times New Roman" pitchFamily="18" charset="0"/>
                  <a:cs typeface="Times New Roman" pitchFamily="18" charset="0"/>
                </a:endParaRPr>
              </a:p>
            </p:txBody>
          </p:sp>
          <p:pic>
            <p:nvPicPr>
              <p:cNvPr id="26" name="Picture 23">
                <a:extLst>
                  <a:ext uri="{FF2B5EF4-FFF2-40B4-BE49-F238E27FC236}">
                    <a16:creationId xmlns:a16="http://schemas.microsoft.com/office/drawing/2014/main" id="{7F6F8992-CBB4-40D5-8DAA-B9FD6C3D12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5913" y="3000893"/>
                <a:ext cx="244475" cy="314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27" name="Group 9">
            <a:extLst>
              <a:ext uri="{FF2B5EF4-FFF2-40B4-BE49-F238E27FC236}">
                <a16:creationId xmlns:a16="http://schemas.microsoft.com/office/drawing/2014/main" id="{20FBA8FB-6AD4-4240-B488-2B66DA321EB3}"/>
              </a:ext>
            </a:extLst>
          </p:cNvPr>
          <p:cNvGrpSpPr>
            <a:grpSpLocks/>
          </p:cNvGrpSpPr>
          <p:nvPr/>
        </p:nvGrpSpPr>
        <p:grpSpPr bwMode="auto">
          <a:xfrm>
            <a:off x="6842216" y="4455698"/>
            <a:ext cx="4556760" cy="1729443"/>
            <a:chOff x="5638800" y="5257800"/>
            <a:chExt cx="3505200" cy="1441201"/>
          </a:xfrm>
          <a:solidFill>
            <a:schemeClr val="accent4">
              <a:lumMod val="60000"/>
              <a:lumOff val="40000"/>
            </a:schemeClr>
          </a:solidFill>
        </p:grpSpPr>
        <p:cxnSp>
          <p:nvCxnSpPr>
            <p:cNvPr id="28" name="Straight Arrow Connector 27">
              <a:extLst>
                <a:ext uri="{FF2B5EF4-FFF2-40B4-BE49-F238E27FC236}">
                  <a16:creationId xmlns:a16="http://schemas.microsoft.com/office/drawing/2014/main" id="{6C94740E-CA6C-42C0-BAD6-62521F59F2A4}"/>
                </a:ext>
              </a:extLst>
            </p:cNvPr>
            <p:cNvCxnSpPr/>
            <p:nvPr/>
          </p:nvCxnSpPr>
          <p:spPr>
            <a:xfrm rot="5400000" flipH="1" flipV="1">
              <a:off x="8733716" y="5409406"/>
              <a:ext cx="304800" cy="1588"/>
            </a:xfrm>
            <a:prstGeom prst="straightConnector1">
              <a:avLst/>
            </a:prstGeom>
            <a:grpFill/>
            <a:ln w="28575">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97A99F-B31D-4FBE-B9DF-88F750CA9424}"/>
                </a:ext>
              </a:extLst>
            </p:cNvPr>
            <p:cNvCxnSpPr>
              <a:cxnSpLocks/>
            </p:cNvCxnSpPr>
            <p:nvPr/>
          </p:nvCxnSpPr>
          <p:spPr>
            <a:xfrm>
              <a:off x="7339338" y="5562599"/>
              <a:ext cx="1545985" cy="0"/>
            </a:xfrm>
            <a:prstGeom prst="line">
              <a:avLst/>
            </a:prstGeom>
            <a:grpFill/>
            <a:ln w="285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4FB6F9B-71AE-42F3-A213-65F693E042E3}"/>
                </a:ext>
              </a:extLst>
            </p:cNvPr>
            <p:cNvCxnSpPr/>
            <p:nvPr/>
          </p:nvCxnSpPr>
          <p:spPr>
            <a:xfrm rot="5400000">
              <a:off x="7206457" y="5714206"/>
              <a:ext cx="304800" cy="1587"/>
            </a:xfrm>
            <a:prstGeom prst="line">
              <a:avLst/>
            </a:prstGeom>
            <a:grpFill/>
            <a:ln w="28575"/>
          </p:spPr>
          <p:style>
            <a:lnRef idx="1">
              <a:schemeClr val="accent1"/>
            </a:lnRef>
            <a:fillRef idx="0">
              <a:schemeClr val="accent1"/>
            </a:fillRef>
            <a:effectRef idx="0">
              <a:schemeClr val="accent1"/>
            </a:effectRef>
            <a:fontRef idx="minor">
              <a:schemeClr val="tx1"/>
            </a:fontRef>
          </p:style>
        </p:cxnSp>
        <p:grpSp>
          <p:nvGrpSpPr>
            <p:cNvPr id="31" name="Group 3">
              <a:extLst>
                <a:ext uri="{FF2B5EF4-FFF2-40B4-BE49-F238E27FC236}">
                  <a16:creationId xmlns:a16="http://schemas.microsoft.com/office/drawing/2014/main" id="{DA1E2FAE-3C64-4927-A97A-F88AFF9154F8}"/>
                </a:ext>
              </a:extLst>
            </p:cNvPr>
            <p:cNvGrpSpPr>
              <a:grpSpLocks/>
            </p:cNvGrpSpPr>
            <p:nvPr/>
          </p:nvGrpSpPr>
          <p:grpSpPr bwMode="auto">
            <a:xfrm>
              <a:off x="5638800" y="5903913"/>
              <a:ext cx="3505200" cy="795088"/>
              <a:chOff x="5638800" y="5903913"/>
              <a:chExt cx="3505200" cy="795088"/>
            </a:xfrm>
            <a:grpFill/>
          </p:grpSpPr>
          <p:sp>
            <p:nvSpPr>
              <p:cNvPr id="32" name="TextBox 31">
                <a:extLst>
                  <a:ext uri="{FF2B5EF4-FFF2-40B4-BE49-F238E27FC236}">
                    <a16:creationId xmlns:a16="http://schemas.microsoft.com/office/drawing/2014/main" id="{86E4CA54-8411-4306-8BED-0C59D5D4E1A6}"/>
                  </a:ext>
                </a:extLst>
              </p:cNvPr>
              <p:cNvSpPr txBox="1"/>
              <p:nvPr/>
            </p:nvSpPr>
            <p:spPr>
              <a:xfrm>
                <a:off x="5638800" y="5903913"/>
                <a:ext cx="3505200" cy="79508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just">
                  <a:defRPr/>
                </a:pPr>
                <a:r>
                  <a:rPr lang="en-US" sz="2800" dirty="0">
                    <a:solidFill>
                      <a:srgbClr val="002060"/>
                    </a:solidFill>
                    <a:latin typeface="Times New Roman" pitchFamily="18" charset="0"/>
                    <a:cs typeface="Times New Roman" pitchFamily="18" charset="0"/>
                  </a:rPr>
                  <a:t>Di </a:t>
                </a:r>
                <a:r>
                  <a:rPr lang="en-US" sz="2800" dirty="0" err="1">
                    <a:solidFill>
                      <a:srgbClr val="002060"/>
                    </a:solidFill>
                    <a:latin typeface="Times New Roman" pitchFamily="18" charset="0"/>
                    <a:cs typeface="Times New Roman" pitchFamily="18" charset="0"/>
                  </a:rPr>
                  <a:t>chuyển</a:t>
                </a: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để</a:t>
                </a:r>
                <a:r>
                  <a:rPr lang="en-US" sz="2800" dirty="0">
                    <a:solidFill>
                      <a:srgbClr val="002060"/>
                    </a:solidFill>
                    <a:latin typeface="Times New Roman" pitchFamily="18" charset="0"/>
                    <a:cs typeface="Times New Roman" pitchFamily="18" charset="0"/>
                  </a:rPr>
                  <a:t> c</a:t>
                </a:r>
                <a:r>
                  <a:rPr lang="vi-VN" sz="2800" dirty="0">
                    <a:solidFill>
                      <a:srgbClr val="002060"/>
                    </a:solidFill>
                    <a:latin typeface="Times New Roman" pitchFamily="18" charset="0"/>
                    <a:cs typeface="Times New Roman" pitchFamily="18" charset="0"/>
                  </a:rPr>
                  <a:t>ă</a:t>
                </a:r>
                <a:r>
                  <a:rPr lang="en-US" sz="2800" dirty="0">
                    <a:solidFill>
                      <a:srgbClr val="002060"/>
                    </a:solidFill>
                    <a:latin typeface="Times New Roman" pitchFamily="18" charset="0"/>
                    <a:cs typeface="Times New Roman" pitchFamily="18" charset="0"/>
                  </a:rPr>
                  <a:t>n </a:t>
                </a:r>
                <a:r>
                  <a:rPr lang="en-US" sz="2800" dirty="0" err="1">
                    <a:solidFill>
                      <a:srgbClr val="002060"/>
                    </a:solidFill>
                    <a:latin typeface="Times New Roman" pitchFamily="18" charset="0"/>
                    <a:cs typeface="Times New Roman" pitchFamily="18" charset="0"/>
                  </a:rPr>
                  <a:t>lề</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phải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a:t>
                </a: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đ</a:t>
                </a:r>
                <a:r>
                  <a:rPr lang="en-US" sz="2800" dirty="0" err="1">
                    <a:solidFill>
                      <a:srgbClr val="002060"/>
                    </a:solidFill>
                    <a:latin typeface="Times New Roman" pitchFamily="18" charset="0"/>
                    <a:cs typeface="Times New Roman" pitchFamily="18" charset="0"/>
                  </a:rPr>
                  <a:t>oạn</a:t>
                </a:r>
                <a:r>
                  <a:rPr lang="en-US" sz="2800" dirty="0">
                    <a:solidFill>
                      <a:srgbClr val="002060"/>
                    </a:solidFill>
                    <a:latin typeface="Times New Roman" pitchFamily="18" charset="0"/>
                    <a:cs typeface="Times New Roman" pitchFamily="18" charset="0"/>
                  </a:rPr>
                  <a:t> v</a:t>
                </a:r>
                <a:r>
                  <a:rPr lang="vi-VN" sz="2800" dirty="0">
                    <a:solidFill>
                      <a:srgbClr val="002060"/>
                    </a:solidFill>
                    <a:latin typeface="Times New Roman" pitchFamily="18" charset="0"/>
                    <a:cs typeface="Times New Roman" pitchFamily="18" charset="0"/>
                  </a:rPr>
                  <a:t>ă</a:t>
                </a:r>
                <a:r>
                  <a:rPr lang="en-US" sz="2800" dirty="0">
                    <a:solidFill>
                      <a:srgbClr val="002060"/>
                    </a:solidFill>
                    <a:latin typeface="Times New Roman" pitchFamily="18" charset="0"/>
                    <a:cs typeface="Times New Roman" pitchFamily="18" charset="0"/>
                  </a:rPr>
                  <a:t>n </a:t>
                </a:r>
                <a:r>
                  <a:rPr lang="en-US" sz="2800" dirty="0" err="1">
                    <a:solidFill>
                      <a:srgbClr val="002060"/>
                    </a:solidFill>
                    <a:latin typeface="Times New Roman" pitchFamily="18" charset="0"/>
                    <a:cs typeface="Times New Roman" pitchFamily="18" charset="0"/>
                  </a:rPr>
                  <a:t>bản</a:t>
                </a:r>
                <a:endParaRPr lang="en-US" sz="2800" dirty="0">
                  <a:solidFill>
                    <a:srgbClr val="002060"/>
                  </a:solidFill>
                  <a:latin typeface="Times New Roman" pitchFamily="18" charset="0"/>
                  <a:cs typeface="Times New Roman" pitchFamily="18" charset="0"/>
                </a:endParaRPr>
              </a:p>
            </p:txBody>
          </p:sp>
          <p:pic>
            <p:nvPicPr>
              <p:cNvPr id="33" name="Picture 22">
                <a:extLst>
                  <a:ext uri="{FF2B5EF4-FFF2-40B4-BE49-F238E27FC236}">
                    <a16:creationId xmlns:a16="http://schemas.microsoft.com/office/drawing/2014/main" id="{65C0BAD7-FADB-469D-9678-FBCC694DD2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88" t="10262" r="5868" b="20567"/>
              <a:stretch/>
            </p:blipFill>
            <p:spPr bwMode="auto">
              <a:xfrm>
                <a:off x="7024855" y="5939321"/>
                <a:ext cx="314482" cy="4216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pic>
        <p:nvPicPr>
          <p:cNvPr id="5" name="Audio 4">
            <a:hlinkClick r:id="" action="ppaction://media"/>
            <a:extLst>
              <a:ext uri="{FF2B5EF4-FFF2-40B4-BE49-F238E27FC236}">
                <a16:creationId xmlns:a16="http://schemas.microsoft.com/office/drawing/2014/main" id="{C02CFF84-F0F0-40BA-BDE9-2BB0A0907B8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36499906"/>
      </p:ext>
    </p:extLst>
  </p:cSld>
  <p:clrMapOvr>
    <a:masterClrMapping/>
  </p:clrMapOvr>
  <mc:AlternateContent xmlns:mc="http://schemas.openxmlformats.org/markup-compatibility/2006" xmlns:p14="http://schemas.microsoft.com/office/powerpoint/2010/main">
    <mc:Choice Requires="p14">
      <p:transition spd="slow" p14:dur="2000" advTm="30738"/>
    </mc:Choice>
    <mc:Fallback xmlns="">
      <p:transition spd="slow" advTm="30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5"/>
                </p:tgtEl>
              </p:cMediaNode>
            </p:audio>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58D0E46A-F5F3-4254-8DAB-016A41D37AFE}"/>
              </a:ext>
            </a:extLst>
          </p:cNvPr>
          <p:cNvSpPr/>
          <p:nvPr/>
        </p:nvSpPr>
        <p:spPr>
          <a:xfrm>
            <a:off x="1232435" y="226838"/>
            <a:ext cx="9727129"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BÀI </a:t>
            </a:r>
            <a:r>
              <a:rPr lang="vi-VN" sz="2800" b="1">
                <a:solidFill>
                  <a:srgbClr val="002060"/>
                </a:solidFill>
                <a:latin typeface="Times  New Roman"/>
              </a:rPr>
              <a:t>2: KỸ THUẬT ĐIỀU CHỈNH MỘT ĐOẠN VĂN BẢN</a:t>
            </a:r>
            <a:endParaRPr lang="en-US" sz="2800" b="1">
              <a:solidFill>
                <a:srgbClr val="002060"/>
              </a:solidFill>
              <a:latin typeface="Times  New Roman"/>
            </a:endParaRPr>
          </a:p>
        </p:txBody>
      </p:sp>
      <p:sp>
        <p:nvSpPr>
          <p:cNvPr id="3" name="Rectangle: Rounded Corners 2">
            <a:extLst>
              <a:ext uri="{FF2B5EF4-FFF2-40B4-BE49-F238E27FC236}">
                <a16:creationId xmlns:a16="http://schemas.microsoft.com/office/drawing/2014/main" id="{08DEA3E9-5EED-4E23-81AC-0E8D8CA8080C}"/>
              </a:ext>
            </a:extLst>
          </p:cNvPr>
          <p:cNvSpPr/>
          <p:nvPr/>
        </p:nvSpPr>
        <p:spPr>
          <a:xfrm>
            <a:off x="515291" y="1126477"/>
            <a:ext cx="3629466" cy="494353"/>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a:rPr>
              <a:t>A. Hoạt động </a:t>
            </a:r>
            <a:r>
              <a:rPr lang="vi-VN" sz="2800" b="1">
                <a:solidFill>
                  <a:srgbClr val="002060"/>
                </a:solidFill>
                <a:latin typeface="Times  New Roman"/>
              </a:rPr>
              <a:t>cơ bản</a:t>
            </a:r>
            <a:endParaRPr lang="en-US" sz="2800" b="1">
              <a:solidFill>
                <a:srgbClr val="002060"/>
              </a:solidFill>
              <a:latin typeface="Times  New Roman"/>
            </a:endParaRPr>
          </a:p>
        </p:txBody>
      </p:sp>
      <p:sp>
        <p:nvSpPr>
          <p:cNvPr id="4" name="Google Shape;213;p15">
            <a:extLst>
              <a:ext uri="{FF2B5EF4-FFF2-40B4-BE49-F238E27FC236}">
                <a16:creationId xmlns:a16="http://schemas.microsoft.com/office/drawing/2014/main" id="{34C97009-D2ED-4819-B169-012B6354BC65}"/>
              </a:ext>
            </a:extLst>
          </p:cNvPr>
          <p:cNvSpPr txBox="1">
            <a:spLocks noGrp="1"/>
          </p:cNvSpPr>
          <p:nvPr>
            <p:ph type="sldNum" idx="12"/>
          </p:nvPr>
        </p:nvSpPr>
        <p:spPr>
          <a:xfrm>
            <a:off x="5651667" y="7878971"/>
            <a:ext cx="610740" cy="626400"/>
          </a:xfrm>
          <a:prstGeom prst="rect">
            <a:avLst/>
          </a:prstGeom>
        </p:spPr>
        <p:txBody>
          <a:bodyPr spcFirstLastPara="1" wrap="square" lIns="128721" tIns="128721" rIns="128721" bIns="128721" anchor="t" anchorCtr="0">
            <a:noAutofit/>
          </a:bodyPr>
          <a:lstStyle/>
          <a:p>
            <a:fld id="{00000000-1234-1234-1234-123412341234}" type="slidenum">
              <a:rPr lang="en"/>
              <a:pPr/>
              <a:t>9</a:t>
            </a:fld>
            <a:endParaRPr/>
          </a:p>
        </p:txBody>
      </p:sp>
      <p:sp>
        <p:nvSpPr>
          <p:cNvPr id="5" name="TextBox 7">
            <a:extLst>
              <a:ext uri="{FF2B5EF4-FFF2-40B4-BE49-F238E27FC236}">
                <a16:creationId xmlns:a16="http://schemas.microsoft.com/office/drawing/2014/main" id="{0ADA92D4-AB42-45EA-A0B8-A547B10F9AFA}"/>
              </a:ext>
            </a:extLst>
          </p:cNvPr>
          <p:cNvSpPr txBox="1">
            <a:spLocks noChangeArrowheads="1"/>
          </p:cNvSpPr>
          <p:nvPr/>
        </p:nvSpPr>
        <p:spPr bwMode="auto">
          <a:xfrm>
            <a:off x="193080" y="2305363"/>
            <a:ext cx="6069327" cy="523210"/>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r>
              <a:rPr lang="en-US" altLang="vi-VN" dirty="0"/>
              <a:t>4. </a:t>
            </a:r>
            <a:r>
              <a:rPr lang="en-US" altLang="vi-VN" dirty="0" err="1"/>
              <a:t>Định</a:t>
            </a:r>
            <a:r>
              <a:rPr lang="en-US" altLang="vi-VN" dirty="0"/>
              <a:t> </a:t>
            </a:r>
            <a:r>
              <a:rPr lang="en-US" altLang="vi-VN" dirty="0" err="1"/>
              <a:t>dạng</a:t>
            </a:r>
            <a:r>
              <a:rPr lang="en-US" altLang="vi-VN" dirty="0"/>
              <a:t> </a:t>
            </a:r>
            <a:r>
              <a:rPr lang="en-US" altLang="vi-VN" dirty="0" err="1"/>
              <a:t>lề</a:t>
            </a:r>
            <a:r>
              <a:rPr lang="en-US" altLang="vi-VN" dirty="0"/>
              <a:t> </a:t>
            </a:r>
            <a:r>
              <a:rPr lang="en-US" altLang="vi-VN" dirty="0" err="1"/>
              <a:t>trên</a:t>
            </a:r>
            <a:r>
              <a:rPr lang="en-US" altLang="vi-VN" dirty="0"/>
              <a:t> </a:t>
            </a:r>
            <a:r>
              <a:rPr lang="en-US" altLang="vi-VN" dirty="0" err="1"/>
              <a:t>và</a:t>
            </a:r>
            <a:r>
              <a:rPr lang="en-US" altLang="vi-VN" dirty="0"/>
              <a:t> </a:t>
            </a:r>
            <a:r>
              <a:rPr lang="en-US" altLang="vi-VN" dirty="0" err="1"/>
              <a:t>lề</a:t>
            </a:r>
            <a:r>
              <a:rPr lang="en-US" altLang="vi-VN" dirty="0"/>
              <a:t> d</a:t>
            </a:r>
            <a:r>
              <a:rPr lang="vi-VN" altLang="vi-VN" dirty="0"/>
              <a:t>ưới</a:t>
            </a:r>
            <a:endParaRPr lang="en-US" altLang="vi-VN" dirty="0"/>
          </a:p>
        </p:txBody>
      </p:sp>
      <p:sp>
        <p:nvSpPr>
          <p:cNvPr id="9" name="TextBox 8">
            <a:extLst>
              <a:ext uri="{FF2B5EF4-FFF2-40B4-BE49-F238E27FC236}">
                <a16:creationId xmlns:a16="http://schemas.microsoft.com/office/drawing/2014/main" id="{D0F818BE-CB3A-4908-88BE-1C4DF5EE837A}"/>
              </a:ext>
            </a:extLst>
          </p:cNvPr>
          <p:cNvSpPr txBox="1"/>
          <p:nvPr/>
        </p:nvSpPr>
        <p:spPr>
          <a:xfrm>
            <a:off x="6831776" y="1526957"/>
            <a:ext cx="1806691" cy="584775"/>
          </a:xfrm>
          <a:prstGeom prst="rect">
            <a:avLst/>
          </a:prstGeom>
          <a:noFill/>
        </p:spPr>
        <p:txBody>
          <a:bodyPr wrap="square" rtlCol="0">
            <a:spAutoFit/>
          </a:bodyPr>
          <a:lstStyle/>
          <a:p>
            <a:r>
              <a:rPr lang="en-US" sz="3200" b="1" dirty="0" err="1">
                <a:solidFill>
                  <a:srgbClr val="002060"/>
                </a:solidFill>
                <a:latin typeface="Times New Roman" pitchFamily="18" charset="0"/>
                <a:cs typeface="Times New Roman" pitchFamily="18" charset="0"/>
              </a:rPr>
              <a:t>Lề</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trên</a:t>
            </a:r>
            <a:endParaRPr lang="en-US" sz="3200" b="1" dirty="0">
              <a:solidFill>
                <a:srgbClr val="00206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97C11BF3-392B-4FC0-9334-B9EA5356DA89}"/>
              </a:ext>
            </a:extLst>
          </p:cNvPr>
          <p:cNvSpPr txBox="1"/>
          <p:nvPr/>
        </p:nvSpPr>
        <p:spPr>
          <a:xfrm>
            <a:off x="6831776" y="6117269"/>
            <a:ext cx="1958339" cy="584775"/>
          </a:xfrm>
          <a:prstGeom prst="rect">
            <a:avLst/>
          </a:prstGeom>
          <a:noFill/>
        </p:spPr>
        <p:txBody>
          <a:bodyPr wrap="square" rtlCol="0">
            <a:spAutoFit/>
          </a:bodyPr>
          <a:lstStyle/>
          <a:p>
            <a:r>
              <a:rPr lang="en-US" sz="3200" b="1" dirty="0" err="1">
                <a:solidFill>
                  <a:srgbClr val="002060"/>
                </a:solidFill>
                <a:latin typeface="Times New Roman" pitchFamily="18" charset="0"/>
                <a:cs typeface="Times New Roman" pitchFamily="18" charset="0"/>
              </a:rPr>
              <a:t>Lề</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dưới</a:t>
            </a:r>
            <a:endParaRPr lang="en-US" sz="3200" b="1" dirty="0">
              <a:solidFill>
                <a:srgbClr val="002060"/>
              </a:solidFill>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6318BBA4-F6AA-41D5-879E-F66B527DA2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724" r="76193" b="11235"/>
          <a:stretch>
            <a:fillRect/>
          </a:stretch>
        </p:blipFill>
        <p:spPr bwMode="auto">
          <a:xfrm>
            <a:off x="9702315" y="1024367"/>
            <a:ext cx="2514497" cy="583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7FD6C451-BB0E-47B6-A2C1-DFF3FBCE6393}"/>
              </a:ext>
            </a:extLst>
          </p:cNvPr>
          <p:cNvCxnSpPr>
            <a:cxnSpLocks/>
          </p:cNvCxnSpPr>
          <p:nvPr/>
        </p:nvCxnSpPr>
        <p:spPr>
          <a:xfrm flipV="1">
            <a:off x="8266681" y="1819344"/>
            <a:ext cx="1435634" cy="11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A15B0CD-60AF-4297-B8B6-667897566665}"/>
              </a:ext>
            </a:extLst>
          </p:cNvPr>
          <p:cNvCxnSpPr>
            <a:cxnSpLocks/>
          </p:cNvCxnSpPr>
          <p:nvPr/>
        </p:nvCxnSpPr>
        <p:spPr>
          <a:xfrm flipV="1">
            <a:off x="8336275" y="6457381"/>
            <a:ext cx="1435634" cy="11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789C422-7B69-4834-B3E2-6FF78E62DF4E}"/>
              </a:ext>
            </a:extLst>
          </p:cNvPr>
          <p:cNvGrpSpPr/>
          <p:nvPr/>
        </p:nvGrpSpPr>
        <p:grpSpPr>
          <a:xfrm>
            <a:off x="777340" y="3440895"/>
            <a:ext cx="7558935" cy="2554535"/>
            <a:chOff x="777340" y="3440895"/>
            <a:chExt cx="7558935" cy="2554535"/>
          </a:xfrm>
        </p:grpSpPr>
        <p:sp>
          <p:nvSpPr>
            <p:cNvPr id="11" name="TextBox 10">
              <a:extLst>
                <a:ext uri="{FF2B5EF4-FFF2-40B4-BE49-F238E27FC236}">
                  <a16:creationId xmlns:a16="http://schemas.microsoft.com/office/drawing/2014/main" id="{12A03779-8E03-467E-BCDA-98194F622614}"/>
                </a:ext>
              </a:extLst>
            </p:cNvPr>
            <p:cNvSpPr txBox="1"/>
            <p:nvPr/>
          </p:nvSpPr>
          <p:spPr>
            <a:xfrm>
              <a:off x="777340" y="3440895"/>
              <a:ext cx="7558935" cy="255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defPPr>
                <a:defRPr lang="en-US"/>
              </a:defPPr>
              <a:lvl1pPr algn="just" defTabSz="1149360">
                <a:spcAft>
                  <a:spcPts val="1200"/>
                </a:spcAft>
                <a:defRPr sz="2800" i="1">
                  <a:solidFill>
                    <a:srgbClr val="0070C0"/>
                  </a:solidFill>
                  <a:latin typeface="Times New Roman" pitchFamily="18" charset="0"/>
                  <a:cs typeface="Times New Roman" pitchFamily="18"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eaLnBrk="0" fontAlgn="base" hangingPunct="0">
                <a:spcAft>
                  <a:spcPct val="0"/>
                </a:spcAft>
                <a:buChar char="»"/>
                <a:defRPr sz="2000">
                  <a:latin typeface="Calibri" pitchFamily="34" charset="0"/>
                </a:defRPr>
              </a:lvl6pPr>
              <a:lvl7pPr eaLnBrk="0" fontAlgn="base" hangingPunct="0">
                <a:spcAft>
                  <a:spcPct val="0"/>
                </a:spcAft>
                <a:buChar char="»"/>
                <a:defRPr sz="2000">
                  <a:latin typeface="Calibri" pitchFamily="34" charset="0"/>
                </a:defRPr>
              </a:lvl7pPr>
              <a:lvl8pPr eaLnBrk="0" fontAlgn="base" hangingPunct="0">
                <a:spcAft>
                  <a:spcPct val="0"/>
                </a:spcAft>
                <a:buChar char="»"/>
                <a:defRPr sz="2000">
                  <a:latin typeface="Calibri" pitchFamily="34" charset="0"/>
                </a:defRPr>
              </a:lvl8pPr>
              <a:lvl9pPr eaLnBrk="0" fontAlgn="base" hangingPunct="0">
                <a:spcAft>
                  <a:spcPct val="0"/>
                </a:spcAft>
                <a:buChar char="»"/>
                <a:defRPr sz="2000">
                  <a:latin typeface="Calibri" pitchFamily="34" charset="0"/>
                </a:defRPr>
              </a:lvl9pPr>
            </a:lstStyle>
            <a:p>
              <a:r>
                <a:rPr lang="en-US" dirty="0" err="1"/>
                <a:t>Cách</a:t>
              </a:r>
              <a:r>
                <a:rPr lang="en-US" dirty="0"/>
                <a:t> </a:t>
              </a:r>
              <a:r>
                <a:rPr lang="en-US" dirty="0" err="1"/>
                <a:t>thực</a:t>
              </a:r>
              <a:r>
                <a:rPr lang="en-US" dirty="0"/>
                <a:t> </a:t>
              </a:r>
              <a:r>
                <a:rPr lang="en-US" dirty="0" err="1"/>
                <a:t>hiện</a:t>
              </a:r>
              <a:r>
                <a:rPr lang="en-US" dirty="0"/>
                <a:t>:</a:t>
              </a:r>
            </a:p>
            <a:p>
              <a:r>
                <a:rPr lang="en-US" i="0" dirty="0" err="1"/>
                <a:t>Bước</a:t>
              </a:r>
              <a:r>
                <a:rPr lang="en-US" i="0" dirty="0"/>
                <a:t> 1: </a:t>
              </a:r>
              <a:r>
                <a:rPr lang="en-US" i="0" dirty="0" err="1"/>
                <a:t>Đặt</a:t>
              </a:r>
              <a:r>
                <a:rPr lang="en-US" i="0" dirty="0"/>
                <a:t> con </a:t>
              </a:r>
              <a:r>
                <a:rPr lang="en-US" i="0" dirty="0" err="1"/>
                <a:t>trỏ</a:t>
              </a:r>
              <a:r>
                <a:rPr lang="en-US" i="0" dirty="0"/>
                <a:t> </a:t>
              </a:r>
              <a:r>
                <a:rPr lang="en-US" i="0" dirty="0" err="1"/>
                <a:t>chuột</a:t>
              </a:r>
              <a:r>
                <a:rPr lang="en-US" i="0" dirty="0"/>
                <a:t> </a:t>
              </a:r>
              <a:r>
                <a:rPr lang="en-US" i="0" dirty="0" err="1"/>
                <a:t>vào</a:t>
              </a:r>
              <a:r>
                <a:rPr lang="en-US" i="0" dirty="0"/>
                <a:t> </a:t>
              </a:r>
              <a:r>
                <a:rPr lang="en-US" i="0" dirty="0" err="1"/>
                <a:t>lề</a:t>
              </a:r>
              <a:r>
                <a:rPr lang="en-US" i="0" dirty="0"/>
                <a:t> </a:t>
              </a:r>
              <a:r>
                <a:rPr lang="en-US" i="0" dirty="0" err="1"/>
                <a:t>trên</a:t>
              </a:r>
              <a:r>
                <a:rPr lang="en-US" i="0" dirty="0"/>
                <a:t> </a:t>
              </a:r>
              <a:r>
                <a:rPr lang="en-US" i="0" dirty="0" err="1"/>
                <a:t>trang</a:t>
              </a:r>
              <a:r>
                <a:rPr lang="en-US" i="0" dirty="0"/>
                <a:t> </a:t>
              </a:r>
              <a:r>
                <a:rPr lang="en-US" i="0" err="1"/>
                <a:t>văn</a:t>
              </a:r>
              <a:r>
                <a:rPr lang="en-US" i="0"/>
                <a:t> bản, có dạng </a:t>
              </a:r>
              <a:endParaRPr lang="en-US" i="0" dirty="0"/>
            </a:p>
            <a:p>
              <a:r>
                <a:rPr lang="en-US" i="0" dirty="0" err="1"/>
                <a:t>Bước</a:t>
              </a:r>
              <a:r>
                <a:rPr lang="en-US" i="0" dirty="0"/>
                <a:t> 2: </a:t>
              </a:r>
              <a:r>
                <a:rPr lang="en-US" i="0" dirty="0" err="1"/>
                <a:t>Kéo</a:t>
              </a:r>
              <a:r>
                <a:rPr lang="en-US" i="0" dirty="0"/>
                <a:t> </a:t>
              </a:r>
              <a:r>
                <a:rPr lang="en-US" i="0" dirty="0" err="1"/>
                <a:t>thả</a:t>
              </a:r>
              <a:r>
                <a:rPr lang="en-US" i="0" dirty="0"/>
                <a:t> </a:t>
              </a:r>
              <a:r>
                <a:rPr lang="en-US" i="0" dirty="0" err="1"/>
                <a:t>chuột</a:t>
              </a:r>
              <a:r>
                <a:rPr lang="en-US" i="0" dirty="0"/>
                <a:t> </a:t>
              </a:r>
              <a:r>
                <a:rPr lang="en-US" i="0" dirty="0" err="1"/>
                <a:t>lên</a:t>
              </a:r>
              <a:r>
                <a:rPr lang="en-US" i="0" dirty="0"/>
                <a:t> </a:t>
              </a:r>
              <a:r>
                <a:rPr lang="en-US" i="0" dirty="0" err="1"/>
                <a:t>phía</a:t>
              </a:r>
              <a:r>
                <a:rPr lang="en-US" i="0" dirty="0"/>
                <a:t> </a:t>
              </a:r>
              <a:r>
                <a:rPr lang="en-US" i="0" dirty="0" err="1"/>
                <a:t>trên</a:t>
              </a:r>
              <a:r>
                <a:rPr lang="en-US" i="0" dirty="0"/>
                <a:t> </a:t>
              </a:r>
              <a:r>
                <a:rPr lang="en-US" i="0" dirty="0" err="1"/>
                <a:t>hoặc</a:t>
              </a:r>
              <a:r>
                <a:rPr lang="en-US" i="0" dirty="0"/>
                <a:t> </a:t>
              </a:r>
              <a:r>
                <a:rPr lang="en-US" i="0" err="1"/>
                <a:t>dưới</a:t>
              </a:r>
              <a:r>
                <a:rPr lang="en-US" i="0"/>
                <a:t> </a:t>
              </a:r>
              <a:r>
                <a:rPr lang="vi-VN" i="0"/>
                <a:t>để</a:t>
              </a:r>
              <a:r>
                <a:rPr lang="en-US" i="0"/>
                <a:t> </a:t>
              </a:r>
              <a:r>
                <a:rPr lang="en-US" i="0" dirty="0" err="1"/>
                <a:t>mở</a:t>
              </a:r>
              <a:r>
                <a:rPr lang="en-US" i="0" dirty="0"/>
                <a:t> </a:t>
              </a:r>
              <a:r>
                <a:rPr lang="en-US" i="0" dirty="0" err="1"/>
                <a:t>rộng</a:t>
              </a:r>
              <a:r>
                <a:rPr lang="en-US" i="0" dirty="0"/>
                <a:t> </a:t>
              </a:r>
              <a:r>
                <a:rPr lang="en-US" i="0" dirty="0" err="1"/>
                <a:t>hoặc</a:t>
              </a:r>
              <a:r>
                <a:rPr lang="en-US" i="0" dirty="0"/>
                <a:t> </a:t>
              </a:r>
              <a:r>
                <a:rPr lang="en-US" i="0" dirty="0" err="1"/>
                <a:t>thu</a:t>
              </a:r>
              <a:r>
                <a:rPr lang="en-US" i="0" dirty="0"/>
                <a:t> </a:t>
              </a:r>
              <a:r>
                <a:rPr lang="en-US" i="0" dirty="0" err="1"/>
                <a:t>hẹp</a:t>
              </a:r>
              <a:r>
                <a:rPr lang="en-US" i="0" dirty="0"/>
                <a:t> </a:t>
              </a:r>
              <a:r>
                <a:rPr lang="en-US" i="0" dirty="0" err="1"/>
                <a:t>trang</a:t>
              </a:r>
              <a:r>
                <a:rPr lang="en-US" i="0" dirty="0"/>
                <a:t> </a:t>
              </a:r>
              <a:r>
                <a:rPr lang="en-US" i="0" dirty="0" err="1"/>
                <a:t>văn</a:t>
              </a:r>
              <a:r>
                <a:rPr lang="en-US" i="0" dirty="0"/>
                <a:t> </a:t>
              </a:r>
              <a:r>
                <a:rPr lang="en-US" i="0" dirty="0" err="1"/>
                <a:t>bản</a:t>
              </a:r>
              <a:endParaRPr lang="en-US" i="0" dirty="0"/>
            </a:p>
          </p:txBody>
        </p:sp>
        <p:pic>
          <p:nvPicPr>
            <p:cNvPr id="17" name="Picture 16">
              <a:extLst>
                <a:ext uri="{FF2B5EF4-FFF2-40B4-BE49-F238E27FC236}">
                  <a16:creationId xmlns:a16="http://schemas.microsoft.com/office/drawing/2014/main" id="{DA6269D3-8860-464D-96D7-EF43022AA2EE}"/>
                </a:ext>
              </a:extLst>
            </p:cNvPr>
            <p:cNvPicPr>
              <a:picLocks noChangeAspect="1"/>
            </p:cNvPicPr>
            <p:nvPr/>
          </p:nvPicPr>
          <p:blipFill>
            <a:blip r:embed="rId6"/>
            <a:stretch>
              <a:fillRect/>
            </a:stretch>
          </p:blipFill>
          <p:spPr>
            <a:xfrm>
              <a:off x="2810780" y="4437439"/>
              <a:ext cx="280723" cy="561446"/>
            </a:xfrm>
            <a:prstGeom prst="rect">
              <a:avLst/>
            </a:prstGeom>
          </p:spPr>
        </p:pic>
      </p:grpSp>
      <p:pic>
        <p:nvPicPr>
          <p:cNvPr id="19" name="Audio 18">
            <a:hlinkClick r:id="" action="ppaction://media"/>
            <a:extLst>
              <a:ext uri="{FF2B5EF4-FFF2-40B4-BE49-F238E27FC236}">
                <a16:creationId xmlns:a16="http://schemas.microsoft.com/office/drawing/2014/main" id="{FE08B72C-23F6-443F-B17F-356AE0B61CF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67375818"/>
      </p:ext>
    </p:extLst>
  </p:cSld>
  <p:clrMapOvr>
    <a:masterClrMapping/>
  </p:clrMapOvr>
  <mc:AlternateContent xmlns:mc="http://schemas.openxmlformats.org/markup-compatibility/2006" xmlns:p14="http://schemas.microsoft.com/office/powerpoint/2010/main">
    <mc:Choice Requires="p14">
      <p:transition spd="slow" p14:dur="2000" advTm="38872"/>
    </mc:Choice>
    <mc:Fallback xmlns="">
      <p:transition spd="slow" advTm="3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9"/>
                </p:tgtEl>
              </p:cMediaNode>
            </p:audio>
          </p:childTnLst>
        </p:cTn>
      </p:par>
    </p:tnLst>
    <p:bldLst>
      <p:bldP spid="5"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
</p:tagLst>
</file>

<file path=ppt/tags/tag10.xml><?xml version="1.0" encoding="utf-8"?>
<p:tagLst xmlns:a="http://schemas.openxmlformats.org/drawingml/2006/main" xmlns:r="http://schemas.openxmlformats.org/officeDocument/2006/relationships" xmlns:p="http://schemas.openxmlformats.org/presentationml/2006/main">
  <p:tag name="TIMING" val="|1.2|28.6|2.2|1.3"/>
</p:tagLst>
</file>

<file path=ppt/tags/tag11.xml><?xml version="1.0" encoding="utf-8"?>
<p:tagLst xmlns:a="http://schemas.openxmlformats.org/drawingml/2006/main" xmlns:r="http://schemas.openxmlformats.org/officeDocument/2006/relationships" xmlns:p="http://schemas.openxmlformats.org/presentationml/2006/main">
  <p:tag name="TIMING" val="|3.6"/>
</p:tagLst>
</file>

<file path=ppt/tags/tag12.xml><?xml version="1.0" encoding="utf-8"?>
<p:tagLst xmlns:a="http://schemas.openxmlformats.org/drawingml/2006/main" xmlns:r="http://schemas.openxmlformats.org/officeDocument/2006/relationships" xmlns:p="http://schemas.openxmlformats.org/presentationml/2006/main">
  <p:tag name="TIMING" val="|8.1|8.4"/>
</p:tagLst>
</file>

<file path=ppt/tags/tag13.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4.5|21"/>
</p:tagLst>
</file>

<file path=ppt/tags/tag3.xml><?xml version="1.0" encoding="utf-8"?>
<p:tagLst xmlns:a="http://schemas.openxmlformats.org/drawingml/2006/main" xmlns:r="http://schemas.openxmlformats.org/officeDocument/2006/relationships" xmlns:p="http://schemas.openxmlformats.org/presentationml/2006/main">
  <p:tag name="TIMING" val="|1.8|1.6|7.3|6"/>
</p:tagLst>
</file>

<file path=ppt/tags/tag4.xml><?xml version="1.0" encoding="utf-8"?>
<p:tagLst xmlns:a="http://schemas.openxmlformats.org/drawingml/2006/main" xmlns:r="http://schemas.openxmlformats.org/officeDocument/2006/relationships" xmlns:p="http://schemas.openxmlformats.org/presentationml/2006/main">
  <p:tag name="TIMING" val="|13.1|4.4|3.9|4.2|4.8|2.8|2.5|7"/>
</p:tagLst>
</file>

<file path=ppt/tags/tag5.xml><?xml version="1.0" encoding="utf-8"?>
<p:tagLst xmlns:a="http://schemas.openxmlformats.org/drawingml/2006/main" xmlns:r="http://schemas.openxmlformats.org/officeDocument/2006/relationships" xmlns:p="http://schemas.openxmlformats.org/presentationml/2006/main">
  <p:tag name="TIMING" val="|1.7|5.6"/>
</p:tagLst>
</file>

<file path=ppt/tags/tag6.xml><?xml version="1.0" encoding="utf-8"?>
<p:tagLst xmlns:a="http://schemas.openxmlformats.org/drawingml/2006/main" xmlns:r="http://schemas.openxmlformats.org/officeDocument/2006/relationships" xmlns:p="http://schemas.openxmlformats.org/presentationml/2006/main">
  <p:tag name="TIMING" val="|2.4|5.4|5.1|8.2"/>
</p:tagLst>
</file>

<file path=ppt/tags/tag7.xml><?xml version="1.0" encoding="utf-8"?>
<p:tagLst xmlns:a="http://schemas.openxmlformats.org/drawingml/2006/main" xmlns:r="http://schemas.openxmlformats.org/officeDocument/2006/relationships" xmlns:p="http://schemas.openxmlformats.org/presentationml/2006/main">
  <p:tag name="TIMING" val="|1.1|2|1.5|10|6"/>
</p:tagLst>
</file>

<file path=ppt/tags/tag8.xml><?xml version="1.0" encoding="utf-8"?>
<p:tagLst xmlns:a="http://schemas.openxmlformats.org/drawingml/2006/main" xmlns:r="http://schemas.openxmlformats.org/officeDocument/2006/relationships" xmlns:p="http://schemas.openxmlformats.org/presentationml/2006/main">
  <p:tag name="TIMING" val="|1.6|4.6|11.4|1.4|2"/>
</p:tagLst>
</file>

<file path=ppt/tags/tag9.xml><?xml version="1.0" encoding="utf-8"?>
<p:tagLst xmlns:a="http://schemas.openxmlformats.org/drawingml/2006/main" xmlns:r="http://schemas.openxmlformats.org/officeDocument/2006/relationships" xmlns:p="http://schemas.openxmlformats.org/presentationml/2006/main">
  <p:tag name="TIMING" val="|2.5|7|3.6|2.3|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1985</TotalTime>
  <Words>1524</Words>
  <Application>Microsoft Office PowerPoint</Application>
  <PresentationFormat>Widescreen</PresentationFormat>
  <Paragraphs>99</Paragraphs>
  <Slides>15</Slides>
  <Notes>0</Notes>
  <HiddenSlides>0</HiddenSlides>
  <MMClips>15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Amazone</vt:lpstr>
      <vt:lpstr>Arial</vt:lpstr>
      <vt:lpstr>Calibri</vt:lpstr>
      <vt:lpstr>Calibri Light</vt:lpstr>
      <vt:lpstr>Crystal</vt:lpstr>
      <vt:lpstr>Nixie One</vt:lpstr>
      <vt:lpstr>Times  New Roman</vt:lpstr>
      <vt:lpstr>Times New Roman</vt:lpstr>
      <vt:lpstr>Wingdings</vt:lpstr>
      <vt:lpstr>华康海报体W12(P)</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Hiền Vương</dc:creator>
  <cp:lastModifiedBy>Hiền Vương</cp:lastModifiedBy>
  <cp:revision>137</cp:revision>
  <dcterms:created xsi:type="dcterms:W3CDTF">2021-10-06T01:39:41Z</dcterms:created>
  <dcterms:modified xsi:type="dcterms:W3CDTF">2021-10-14T17:02:50Z</dcterms:modified>
</cp:coreProperties>
</file>