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</p:sldMasterIdLst>
  <p:notesMasterIdLst>
    <p:notesMasterId r:id="rId17"/>
  </p:notesMasterIdLst>
  <p:sldIdLst>
    <p:sldId id="448" r:id="rId2"/>
    <p:sldId id="449" r:id="rId3"/>
    <p:sldId id="442" r:id="rId4"/>
    <p:sldId id="443" r:id="rId5"/>
    <p:sldId id="412" r:id="rId6"/>
    <p:sldId id="450" r:id="rId7"/>
    <p:sldId id="456" r:id="rId8"/>
    <p:sldId id="419" r:id="rId9"/>
    <p:sldId id="413" r:id="rId10"/>
    <p:sldId id="422" r:id="rId11"/>
    <p:sldId id="414" r:id="rId12"/>
    <p:sldId id="452" r:id="rId13"/>
    <p:sldId id="454" r:id="rId14"/>
    <p:sldId id="453" r:id="rId15"/>
    <p:sldId id="310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D4E"/>
    <a:srgbClr val="FF00FF"/>
    <a:srgbClr val="99FFCC"/>
    <a:srgbClr val="FF0000"/>
    <a:srgbClr val="00B050"/>
    <a:srgbClr val="FFFF66"/>
    <a:srgbClr val="ABFFC7"/>
    <a:srgbClr val="79FFA6"/>
    <a:srgbClr val="66FF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94660"/>
  </p:normalViewPr>
  <p:slideViewPr>
    <p:cSldViewPr>
      <p:cViewPr varScale="1">
        <p:scale>
          <a:sx n="89" d="100"/>
          <a:sy n="89" d="100"/>
        </p:scale>
        <p:origin x="223" y="51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21/10/2021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812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978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29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95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4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66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78B3-B5FE-46E4-943B-08A48A19EAD8}" type="datetime1">
              <a:rPr lang="en-US" altLang="zh-CN" smtClean="0"/>
              <a:t>21/10/2021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altLang="zh-CN"/>
              <a:t>Người soạn: Shizuka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4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9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67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24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1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8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147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1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8.png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17.png"/><Relationship Id="rId2" Type="http://schemas.microsoft.com/office/2007/relationships/media" Target="../media/media14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8145" y="1459067"/>
            <a:ext cx="1014284" cy="8689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B21709-1A04-47AA-A38E-3ABF79B5E3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61" y="1450040"/>
            <a:ext cx="1098177" cy="8611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45" b="27936"/>
          <a:stretch/>
        </p:blipFill>
        <p:spPr>
          <a:xfrm>
            <a:off x="1998279" y="-71115"/>
            <a:ext cx="8637698" cy="52015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507CA4-F681-473D-9D2E-853FDCF9A4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792" y="1734237"/>
            <a:ext cx="735106" cy="576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4B44EE-8CEE-4AA8-A5E2-2EF033439D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952" y="232331"/>
            <a:ext cx="1479176" cy="1267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B9D7138-2FE9-4136-A7D6-118A0E306C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327" y="873098"/>
            <a:ext cx="1098177" cy="861139"/>
          </a:xfrm>
          <a:prstGeom prst="rect">
            <a:avLst/>
          </a:prstGeom>
        </p:spPr>
      </p:pic>
      <p:sp>
        <p:nvSpPr>
          <p:cNvPr id="12" name="Text Box 216">
            <a:extLst>
              <a:ext uri="{FF2B5EF4-FFF2-40B4-BE49-F238E27FC236}">
                <a16:creationId xmlns:a16="http://schemas.microsoft.com/office/drawing/2014/main" id="{487E4D0A-9EDD-4C7E-B0BF-52E65586D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240" y="2915643"/>
            <a:ext cx="7238326" cy="20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MÔN TIN HỌC LỚP 4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TUẦN 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873397-F15A-4A38-AA26-B4DD859BE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300">
        <p:random/>
      </p:transition>
    </mc:Choice>
    <mc:Fallback xmlns="">
      <p:transition spd="slow" advTm="73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1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1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1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1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1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1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1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1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7E6762-2E8A-4E2F-BBB1-0A7A66E4B9B5}"/>
              </a:ext>
            </a:extLst>
          </p:cNvPr>
          <p:cNvSpPr txBox="1">
            <a:spLocks/>
          </p:cNvSpPr>
          <p:nvPr/>
        </p:nvSpPr>
        <p:spPr>
          <a:xfrm>
            <a:off x="1201818" y="457200"/>
            <a:ext cx="4648200" cy="62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 </a:t>
            </a:r>
          </a:p>
        </p:txBody>
      </p:sp>
      <p:pic>
        <p:nvPicPr>
          <p:cNvPr id="4" name="Too Chim">
            <a:hlinkClick r:id="" action="ppaction://media"/>
            <a:extLst>
              <a:ext uri="{FF2B5EF4-FFF2-40B4-BE49-F238E27FC236}">
                <a16:creationId xmlns:a16="http://schemas.microsoft.com/office/drawing/2014/main" id="{B224AE0F-2556-4C7F-A4E0-9E008EDC30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1438" y="1468438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4CCC749-3D12-4062-89A5-1059F2CF44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722"/>
    </mc:Choice>
    <mc:Fallback xmlns="">
      <p:transition spd="slow" advTm="256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653" objId="4"/>
        <p14:triggerEvt type="onClick" time="7654" objId="4"/>
        <p14:stopEvt time="252548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37415" y="381000"/>
            <a:ext cx="90791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C. HOẠT ĐỘNG </a:t>
            </a:r>
            <a:r>
              <a:rPr lang="en-US" sz="3600" b="1" kern="0" noProof="0" dirty="0">
                <a:solidFill>
                  <a:srgbClr val="FF0000"/>
                </a:solidFill>
                <a:rtl val="0"/>
              </a:rPr>
              <a:t>ỨNG DỤNG,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89D72F-61B6-49B8-8950-4C09EC3A0886}"/>
              </a:ext>
            </a:extLst>
          </p:cNvPr>
          <p:cNvSpPr/>
          <p:nvPr/>
        </p:nvSpPr>
        <p:spPr>
          <a:xfrm>
            <a:off x="1143000" y="1828800"/>
            <a:ext cx="10210800" cy="434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B445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452614" y="1832548"/>
            <a:ext cx="9448800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39).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64791AB6-77DC-4E82-AFA6-D33F04EF96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-5119"/>
            <a:ext cx="10896600" cy="13401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59A7B1-BF4D-4F2D-9F94-8710CDE7A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5"/>
    </mc:Choice>
    <mc:Fallback xmlns="">
      <p:transition spd="slow" advTm="2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28800" y="457200"/>
            <a:ext cx="106680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Gợi ý các công cụ sử dụng để vẽ hình ngôi trường của em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89D72F-61B6-49B8-8950-4C09EC3A0886}"/>
              </a:ext>
            </a:extLst>
          </p:cNvPr>
          <p:cNvSpPr/>
          <p:nvPr/>
        </p:nvSpPr>
        <p:spPr>
          <a:xfrm>
            <a:off x="149633" y="1019682"/>
            <a:ext cx="11887198" cy="58383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B445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61852" y="1129838"/>
            <a:ext cx="11539538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ker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công cụ hình mẫu để vẽ hình chữ nhật, hình tam giác, vẽ đường thẳng, hình tròn, ngôi sao cho các chi tiết trong hình.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ker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cụ vẽ tự do để vẽ cây.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ker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cụ tô màu để tô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ker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sử dụng công cụ sao chép, di chuyển để trình bày hợp lý các chi tiết trong hình vẽ 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ker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cụ viết chữ lên hình vẽ để viết tên trường.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ker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ra các con có thể sáng tạo thêm các chi tiết khác cho hình vẽ của mình thêm sinh động. 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endParaRPr lang="en-US" sz="3600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64791AB6-77DC-4E82-AFA6-D33F04EF96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-135754"/>
            <a:ext cx="11125199" cy="135495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59A7B1-BF4D-4F2D-9F94-8710CDE7A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5"/>
    </mc:Choice>
    <mc:Fallback xmlns="">
      <p:transition spd="slow" advTm="2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2EEC-27B4-4095-B14A-4E4A4F57A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CFF4B-89DE-429C-B27C-B2FAF8544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ường tua nhanh ">
            <a:hlinkClick r:id="" action="ppaction://media"/>
            <a:extLst>
              <a:ext uri="{FF2B5EF4-FFF2-40B4-BE49-F238E27FC236}">
                <a16:creationId xmlns:a16="http://schemas.microsoft.com/office/drawing/2014/main" id="{1A33385A-DFD6-4F90-8D95-62E744AE7B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600200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D0CF4CD-526B-4353-B714-5CEF13EC2EA7}"/>
              </a:ext>
            </a:extLst>
          </p:cNvPr>
          <p:cNvSpPr txBox="1">
            <a:spLocks/>
          </p:cNvSpPr>
          <p:nvPr/>
        </p:nvSpPr>
        <p:spPr>
          <a:xfrm>
            <a:off x="858145" y="380467"/>
            <a:ext cx="4648200" cy="62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 </a:t>
            </a:r>
          </a:p>
        </p:txBody>
      </p:sp>
    </p:spTree>
    <p:extLst>
      <p:ext uri="{BB962C8B-B14F-4D97-AF65-F5344CB8AC3E}">
        <p14:creationId xmlns:p14="http://schemas.microsoft.com/office/powerpoint/2010/main" val="410685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1" y="118673"/>
            <a:ext cx="5833056" cy="11482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889" y="744726"/>
            <a:ext cx="2033589" cy="26436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891F7-A1C2-4946-9CA2-9BA549AA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804" y="2217283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288D7D5-BC72-466E-850C-57E26B66D4A1}"/>
              </a:ext>
            </a:extLst>
          </p:cNvPr>
          <p:cNvSpPr txBox="1">
            <a:spLocks noChangeArrowheads="1"/>
          </p:cNvSpPr>
          <p:nvPr/>
        </p:nvSpPr>
        <p:spPr>
          <a:xfrm>
            <a:off x="3124200" y="104984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75DF8C5-4D54-4AAF-B2E2-CAD3756654B5}"/>
              </a:ext>
            </a:extLst>
          </p:cNvPr>
          <p:cNvSpPr txBox="1">
            <a:spLocks noChangeArrowheads="1"/>
          </p:cNvSpPr>
          <p:nvPr/>
        </p:nvSpPr>
        <p:spPr>
          <a:xfrm>
            <a:off x="1792846" y="1627845"/>
            <a:ext cx="9435427" cy="1321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phải 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(Rotate right 90</a:t>
            </a:r>
            <a:r>
              <a:rPr lang="en-US" altLang="en-US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(Rotate left 90</a:t>
            </a:r>
            <a:r>
              <a:rPr lang="en-US" altLang="en-US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(Rotate 180</a:t>
            </a:r>
            <a:r>
              <a:rPr lang="en-US" altLang="en-US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lật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(Flip vertical),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(Flip horizontal).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vi-V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963EDA-DDFD-4D21-9B23-79B693B0EC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52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254">
        <p:random/>
      </p:transition>
    </mc:Choice>
    <mc:Fallback xmlns="">
      <p:transition spd="slow" advTm="3625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1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7" grpId="0"/>
      <p:bldP spid="1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0">
            <a:extLst>
              <a:ext uri="{FF2B5EF4-FFF2-40B4-BE49-F238E27FC236}">
                <a16:creationId xmlns:a16="http://schemas.microsoft.com/office/drawing/2014/main" id="{18EF5DC7-19E7-404A-B0F1-15E9ACC4A59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705600"/>
            <a:chOff x="0" y="0"/>
            <a:chExt cx="12192000" cy="6858000"/>
          </a:xfrm>
        </p:grpSpPr>
        <p:pic>
          <p:nvPicPr>
            <p:cNvPr id="29700" name="bg">
              <a:extLst>
                <a:ext uri="{FF2B5EF4-FFF2-40B4-BE49-F238E27FC236}">
                  <a16:creationId xmlns:a16="http://schemas.microsoft.com/office/drawing/2014/main" id="{F748EAD1-93CF-41E7-9366-03B25261E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1">
              <a:extLst>
                <a:ext uri="{FF2B5EF4-FFF2-40B4-BE49-F238E27FC236}">
                  <a16:creationId xmlns:a16="http://schemas.microsoft.com/office/drawing/2014/main" id="{E40D6D40-F4DB-4741-AB3C-A1F4DA66F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0" t="35741" r="76042" b="33519"/>
            <a:stretch>
              <a:fillRect/>
            </a:stretch>
          </p:blipFill>
          <p:spPr bwMode="auto">
            <a:xfrm>
              <a:off x="1041400" y="2451100"/>
              <a:ext cx="18796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2">
              <a:extLst>
                <a:ext uri="{FF2B5EF4-FFF2-40B4-BE49-F238E27FC236}">
                  <a16:creationId xmlns:a16="http://schemas.microsoft.com/office/drawing/2014/main" id="{E769F057-0E4E-4C3C-875B-31704FA7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6" b="50555"/>
            <a:stretch>
              <a:fillRect/>
            </a:stretch>
          </p:blipFill>
          <p:spPr bwMode="auto">
            <a:xfrm>
              <a:off x="2374900" y="635000"/>
              <a:ext cx="2882900" cy="275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3">
              <a:extLst>
                <a:ext uri="{FF2B5EF4-FFF2-40B4-BE49-F238E27FC236}">
                  <a16:creationId xmlns:a16="http://schemas.microsoft.com/office/drawing/2014/main" id="{B538FD57-A9F4-487A-BDD5-905698F69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>
              <a:fillRect/>
            </a:stretch>
          </p:blipFill>
          <p:spPr bwMode="auto">
            <a:xfrm>
              <a:off x="4572000" y="508000"/>
              <a:ext cx="2197100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4">
              <a:extLst>
                <a:ext uri="{FF2B5EF4-FFF2-40B4-BE49-F238E27FC236}">
                  <a16:creationId xmlns:a16="http://schemas.microsoft.com/office/drawing/2014/main" id="{9F0EB89D-D974-48B7-AE3F-10059043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>
              <a:fillRect/>
            </a:stretch>
          </p:blipFill>
          <p:spPr bwMode="auto">
            <a:xfrm>
              <a:off x="6388100" y="1092200"/>
              <a:ext cx="170180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6">
              <a:extLst>
                <a:ext uri="{FF2B5EF4-FFF2-40B4-BE49-F238E27FC236}">
                  <a16:creationId xmlns:a16="http://schemas.microsoft.com/office/drawing/2014/main" id="{0688D8F9-942D-4F78-9278-AE87197BA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9" b="42223"/>
            <a:stretch>
              <a:fillRect/>
            </a:stretch>
          </p:blipFill>
          <p:spPr bwMode="auto">
            <a:xfrm>
              <a:off x="9550400" y="1879600"/>
              <a:ext cx="1701800" cy="208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5">
              <a:extLst>
                <a:ext uri="{FF2B5EF4-FFF2-40B4-BE49-F238E27FC236}">
                  <a16:creationId xmlns:a16="http://schemas.microsoft.com/office/drawing/2014/main" id="{9C74A99A-6D24-420D-850B-0DC7482B9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>
              <a:fillRect/>
            </a:stretch>
          </p:blipFill>
          <p:spPr bwMode="auto">
            <a:xfrm>
              <a:off x="7772400" y="990600"/>
              <a:ext cx="20193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ctangle 18">
            <a:extLst>
              <a:ext uri="{FF2B5EF4-FFF2-40B4-BE49-F238E27FC236}">
                <a16:creationId xmlns:a16="http://schemas.microsoft.com/office/drawing/2014/main" id="{9D322984-AFD7-4D49-846D-1B358B9E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3409950"/>
            <a:ext cx="5429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3200" b="1" kern="1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  <a:endParaRPr lang="en-US" sz="3200" b="1" kern="1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C592AC-5A9C-40A3-9369-66F90C307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69"/>
    </mc:Choice>
    <mc:Fallback xmlns="">
      <p:transition advTm="8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3">
            <a:extLst>
              <a:ext uri="{FF2B5EF4-FFF2-40B4-BE49-F238E27FC236}">
                <a16:creationId xmlns:a16="http://schemas.microsoft.com/office/drawing/2014/main" id="{3EFD9CFA-F08A-4254-A943-05F75233CBE0}"/>
              </a:ext>
            </a:extLst>
          </p:cNvPr>
          <p:cNvSpPr/>
          <p:nvPr/>
        </p:nvSpPr>
        <p:spPr>
          <a:xfrm>
            <a:off x="762000" y="202308"/>
            <a:ext cx="10134600" cy="4886605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264561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507142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4302331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id="{DC30F2D1-6C15-4604-9007-AD41515559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51" y="5246246"/>
            <a:ext cx="12115800" cy="1568824"/>
          </a:xfrm>
          <a:prstGeom prst="rect">
            <a:avLst/>
          </a:prstGeom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619DE3-B9CF-48AE-9F30-D248E36A52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399338"/>
      </p:ext>
    </p:extLst>
  </p:cSld>
  <p:clrMapOvr>
    <a:masterClrMapping/>
  </p:clrMapOvr>
  <p:transition spd="slow" advTm="21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487" y="-682156"/>
            <a:ext cx="9525000" cy="71753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79839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25" y="4724400"/>
            <a:ext cx="2384166" cy="22639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817" y="685511"/>
            <a:ext cx="1945341" cy="70697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94DD5C3-FAD9-408F-AA60-5F17B2F2B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943893"/>
            <a:ext cx="7086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EM TẬP VẼ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DEEF71E-354C-48FA-B6CF-38F984354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9454" y="4388490"/>
            <a:ext cx="49007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36 - </a:t>
            </a:r>
            <a:r>
              <a:rPr lang="en-US" altLang="en-US" sz="4000" b="1" i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BFA2D8-0B29-45B9-8387-490EFE5D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22" y="2577863"/>
            <a:ext cx="88185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XOAY HÌNH, VIẾT CHỮ LÊN HÌNH VẼ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FAE1FB-2B84-4DE7-B1D1-DBD0A92E1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75">
        <p:random/>
      </p:transition>
    </mc:Choice>
    <mc:Fallback xmlns="">
      <p:transition spd="slow" advTm="1187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1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1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0" y="76200"/>
            <a:ext cx="7239000" cy="17658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79839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817" y="685511"/>
            <a:ext cx="1945341" cy="7069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5A658A0-0D14-4C3A-9197-151605D257D6}"/>
              </a:ext>
            </a:extLst>
          </p:cNvPr>
          <p:cNvSpPr txBox="1">
            <a:spLocks noChangeArrowheads="1"/>
          </p:cNvSpPr>
          <p:nvPr/>
        </p:nvSpPr>
        <p:spPr>
          <a:xfrm>
            <a:off x="3519927" y="351940"/>
            <a:ext cx="67818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AAE913-D01D-430E-9D42-07B5F3BD9737}"/>
              </a:ext>
            </a:extLst>
          </p:cNvPr>
          <p:cNvSpPr txBox="1">
            <a:spLocks noChangeArrowheads="1"/>
          </p:cNvSpPr>
          <p:nvPr/>
        </p:nvSpPr>
        <p:spPr>
          <a:xfrm>
            <a:off x="1219200" y="3323314"/>
            <a:ext cx="97155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bài 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E1FF5F-A333-4D61-891F-2CBCC4DCC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726054"/>
            <a:ext cx="10287000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và áp dụng vào một số chi tiết trong bài vẽ,  thành thạo viết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vẽ.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CFD881-D809-4B26-8447-2BD0ED7778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8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818">
        <p:random/>
      </p:transition>
    </mc:Choice>
    <mc:Fallback xmlns="">
      <p:transition spd="slow" advTm="1881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1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1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3" grpId="0" build="p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40031" y="329903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B. HOẠT ĐỘNG THỰC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HÀNH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481943"/>
            <a:ext cx="3143250" cy="3286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2452914"/>
            <a:ext cx="3152775" cy="3209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0031" y="5913211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73993" y="5922736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08586" y="1066800"/>
            <a:ext cx="11097614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B3D957A5-86B1-4570-B98B-F5C9585833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0" y="76200"/>
            <a:ext cx="7239000" cy="9906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7BDB7B7-25F4-4A19-BEEC-D3178DACE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6"/>
    </mc:Choice>
    <mc:Fallback xmlns="">
      <p:transition spd="slow" advTm="18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295400"/>
            <a:ext cx="3143250" cy="3286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1333499"/>
            <a:ext cx="3152775" cy="3209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4648200"/>
            <a:ext cx="914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96973" y="4800600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904ED72-FBAA-45D2-BDA5-E62EF6388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4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32"/>
    </mc:Choice>
    <mc:Fallback xmlns="">
      <p:transition spd="slow" advTm="30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AE550-3A2A-4612-8725-B8DD04A8FD0F}"/>
              </a:ext>
            </a:extLst>
          </p:cNvPr>
          <p:cNvSpPr txBox="1"/>
          <p:nvPr/>
        </p:nvSpPr>
        <p:spPr>
          <a:xfrm>
            <a:off x="1676400" y="2111889"/>
            <a:ext cx="1005840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B1: Vẽ đồng hồ , vẽ hai kim giờ và kim phút.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B2: Sao chép để được hai chiếc đồng hồ,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B3: Dùng công cụ xoay hình để lật chiều kim đồng hồ.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68AF81-AFBB-4ADD-BB7B-8645AC972F4F}"/>
              </a:ext>
            </a:extLst>
          </p:cNvPr>
          <p:cNvSpPr txBox="1">
            <a:spLocks/>
          </p:cNvSpPr>
          <p:nvPr/>
        </p:nvSpPr>
        <p:spPr>
          <a:xfrm>
            <a:off x="1413024" y="914400"/>
            <a:ext cx="4648200" cy="62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 </a:t>
            </a:r>
          </a:p>
        </p:txBody>
      </p:sp>
    </p:spTree>
    <p:extLst>
      <p:ext uri="{BB962C8B-B14F-4D97-AF65-F5344CB8AC3E}">
        <p14:creationId xmlns:p14="http://schemas.microsoft.com/office/powerpoint/2010/main" val="40734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2840"/>
            <a:ext cx="4648200" cy="6254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 </a:t>
            </a:r>
          </a:p>
        </p:txBody>
      </p:sp>
      <p:pic>
        <p:nvPicPr>
          <p:cNvPr id="5" name="DH1">
            <a:hlinkClick r:id="" action="ppaction://media"/>
            <a:extLst>
              <a:ext uri="{FF2B5EF4-FFF2-40B4-BE49-F238E27FC236}">
                <a16:creationId xmlns:a16="http://schemas.microsoft.com/office/drawing/2014/main" id="{608EDD8F-D4C0-406D-A807-4501084480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1438" y="1468438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740EE9-6F8F-475B-9C5E-D96F89EC16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742"/>
    </mc:Choice>
    <mc:Fallback xmlns="">
      <p:transition spd="slow" advTm="442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4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01" objId="5"/>
        <p14:triggerEvt type="onClick" time="3701" objId="5"/>
        <p14:stopEvt time="438119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36BB18-9AEB-4622-A0D3-5DC9395050BA}"/>
              </a:ext>
            </a:extLst>
          </p:cNvPr>
          <p:cNvSpPr/>
          <p:nvPr/>
        </p:nvSpPr>
        <p:spPr>
          <a:xfrm>
            <a:off x="1371600" y="1066800"/>
            <a:ext cx="10210800" cy="441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B445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34B49D1-1676-45CF-8DD5-2CE7015FBC23}"/>
              </a:ext>
            </a:extLst>
          </p:cNvPr>
          <p:cNvSpPr txBox="1">
            <a:spLocks/>
          </p:cNvSpPr>
          <p:nvPr/>
        </p:nvSpPr>
        <p:spPr>
          <a:xfrm>
            <a:off x="1752600" y="1621401"/>
            <a:ext cx="9601200" cy="1578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tổ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39).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DB6660-F7BD-418D-93FA-CC76C041B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8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9"/>
    </mc:Choice>
    <mc:Fallback xmlns="">
      <p:transition spd="slow" advTm="18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  <p:tag name="INKNOELEADERBOARD" val="-17982276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|3.8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1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7347</TotalTime>
  <Words>573</Words>
  <Application>Microsoft Office PowerPoint</Application>
  <PresentationFormat>Widescreen</PresentationFormat>
  <Paragraphs>44</Paragraphs>
  <Slides>15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thực hành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Admin</cp:lastModifiedBy>
  <cp:revision>603</cp:revision>
  <dcterms:created xsi:type="dcterms:W3CDTF">2014-10-11T13:38:36Z</dcterms:created>
  <dcterms:modified xsi:type="dcterms:W3CDTF">2021-10-21T14:17:13Z</dcterms:modified>
</cp:coreProperties>
</file>