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57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75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47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53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45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00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3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69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421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3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62B7-1C0A-4B1D-BA3C-F4EB44BD597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BBAA-A3D4-4A9D-AA19-73383000E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7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2852" y="914400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 VÀ  ĐÀO TẠO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THẠCH BÀN 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908346" y="2362200"/>
            <a:ext cx="7327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 CỔ NƯỚC MÌNH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6673" y="354409"/>
            <a:ext cx="70104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 CỔ NƯỚC MÌNH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11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CẢM ƠN CÁC EM ĐÃ LẮNG NGHE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640873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TIẾT HỌC KẾT THÚC</a:t>
            </a:r>
          </a:p>
        </p:txBody>
      </p:sp>
    </p:spTree>
    <p:extLst>
      <p:ext uri="{BB962C8B-B14F-4D97-AF65-F5344CB8AC3E}">
        <p14:creationId xmlns:p14="http://schemas.microsoft.com/office/powerpoint/2010/main" val="18308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939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143000" y="62637"/>
            <a:ext cx="7327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TRUYỆN CỔ NƯỚC MÌNH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539453" y="1752600"/>
            <a:ext cx="853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Chia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…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phật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tiên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trì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…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rặng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dừa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nghiêng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…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cha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…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chẳng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còn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2900585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762000" y="100038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33400" y="266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81137" y="1524000"/>
            <a:ext cx="6334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1826" y="2990165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b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4606962" y="5334000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224338" y="3542734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3429000" y="4439623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4335566" y="3916403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5791200" y="5791200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4120364" y="5791200"/>
            <a:ext cx="19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7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2743200" y="39936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295400" y="1143000"/>
            <a:ext cx="7239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19100" y="1692275"/>
            <a:ext cx="8534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3000" i="1" dirty="0">
              <a:solidFill>
                <a:srgbClr val="1818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\,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tin…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99545" y="5765058"/>
            <a:ext cx="7239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5531863"/>
            <a:ext cx="723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			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alt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82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731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000" i="1" dirty="0">
              <a:solidFill>
                <a:srgbClr val="181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3124200"/>
            <a:ext cx="82296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altLang="en-US" sz="3000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altLang="en-US" sz="3000" i="1" dirty="0" smtClean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000" i="1" dirty="0">
              <a:solidFill>
                <a:srgbClr val="1818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09600" y="76200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Nam ta?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" y="19050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Dừa,Sự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7036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0" y="859304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4.Em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endParaRPr lang="en-US" altLang="en-US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895600"/>
            <a:ext cx="8610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sz="3000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6308" y="4495799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1295400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ngợi truyện cổ nước ta vừa nhân hậu, thông minh, vừa chứa đựng kinh nghiệm quý báu của cha ông .</a:t>
            </a:r>
            <a:endParaRPr lang="en-US" altLang="en-US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1822391" y="399365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304800" y="1352729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siềm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559</Words>
  <Application>Microsoft Office PowerPoint</Application>
  <PresentationFormat>Trình chiếu trên màn hình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11</vt:i4>
      </vt:variant>
    </vt:vector>
  </HeadingPairs>
  <TitlesOfParts>
    <vt:vector size="12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6</cp:revision>
  <dcterms:created xsi:type="dcterms:W3CDTF">2021-09-02T14:19:04Z</dcterms:created>
  <dcterms:modified xsi:type="dcterms:W3CDTF">2021-09-03T18:36:50Z</dcterms:modified>
</cp:coreProperties>
</file>