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5" r:id="rId4"/>
    <p:sldMasterId id="2147483717" r:id="rId5"/>
    <p:sldMasterId id="2147483731" r:id="rId6"/>
    <p:sldMasterId id="2147483745" r:id="rId7"/>
    <p:sldMasterId id="2147483759" r:id="rId8"/>
    <p:sldMasterId id="2147483773" r:id="rId9"/>
    <p:sldMasterId id="2147483787" r:id="rId10"/>
    <p:sldMasterId id="2147483801" r:id="rId11"/>
    <p:sldMasterId id="2147483813" r:id="rId12"/>
    <p:sldMasterId id="2147483825" r:id="rId13"/>
    <p:sldMasterId id="2147483837" r:id="rId14"/>
    <p:sldMasterId id="2147483850" r:id="rId15"/>
  </p:sldMasterIdLst>
  <p:notesMasterIdLst>
    <p:notesMasterId r:id="rId36"/>
  </p:notesMasterIdLst>
  <p:sldIdLst>
    <p:sldId id="257" r:id="rId16"/>
    <p:sldId id="258" r:id="rId17"/>
    <p:sldId id="259" r:id="rId18"/>
    <p:sldId id="260" r:id="rId19"/>
    <p:sldId id="261" r:id="rId20"/>
    <p:sldId id="262" r:id="rId21"/>
    <p:sldId id="263" r:id="rId22"/>
    <p:sldId id="264" r:id="rId23"/>
    <p:sldId id="265" r:id="rId24"/>
    <p:sldId id="266" r:id="rId25"/>
    <p:sldId id="267" r:id="rId26"/>
    <p:sldId id="268" r:id="rId27"/>
    <p:sldId id="274" r:id="rId28"/>
    <p:sldId id="269" r:id="rId29"/>
    <p:sldId id="270" r:id="rId30"/>
    <p:sldId id="271" r:id="rId31"/>
    <p:sldId id="272" r:id="rId32"/>
    <p:sldId id="273" r:id="rId33"/>
    <p:sldId id="275" r:id="rId34"/>
    <p:sldId id="276"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493D6-755A-4EAF-8D5F-AD0D206FE0F0}"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2C1F1-7A2F-49E3-AA76-19AFF2A9C95C}" type="slidenum">
              <a:rPr lang="en-US" smtClean="0"/>
              <a:t>‹#›</a:t>
            </a:fld>
            <a:endParaRPr lang="en-US"/>
          </a:p>
        </p:txBody>
      </p:sp>
    </p:spTree>
    <p:extLst>
      <p:ext uri="{BB962C8B-B14F-4D97-AF65-F5344CB8AC3E}">
        <p14:creationId xmlns:p14="http://schemas.microsoft.com/office/powerpoint/2010/main" val="3048268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9CE8-D8C6-4D0D-866A-8671FF9CD5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04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09CE8-D8C6-4D0D-866A-8671FF9CD5A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7440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09F43-013A-4696-B7EC-142D7F808E37}"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03883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3" name="文本框 22">
            <a:extLst>
              <a:ext uri="{FF2B5EF4-FFF2-40B4-BE49-F238E27FC236}">
                <a16:creationId xmlns:a16="http://schemas.microsoft.com/office/drawing/2014/main" id="{F2DC825C-02B6-471E-B0E3-54C13913F77D}"/>
              </a:ext>
            </a:extLst>
          </p:cNvPr>
          <p:cNvSpPr txBox="1"/>
          <p:nvPr userDrawn="1"/>
        </p:nvSpPr>
        <p:spPr>
          <a:xfrm>
            <a:off x="11280023" y="-38020"/>
            <a:ext cx="9875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rPr>
              <a:t>KTUTS</a:t>
            </a:r>
            <a:endParaRPr kumimoji="0" lang="zh-CN" altLang="en-US"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endParaRPr>
          </a:p>
        </p:txBody>
      </p:sp>
    </p:spTree>
    <p:extLst>
      <p:ext uri="{BB962C8B-B14F-4D97-AF65-F5344CB8AC3E}">
        <p14:creationId xmlns:p14="http://schemas.microsoft.com/office/powerpoint/2010/main" val="2764588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3489487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66962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864047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4511602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5753400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154815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4138550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3625237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8486379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697612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51661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409305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0905468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2639468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367715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332643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407789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8441536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64447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356968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6563521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1424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5339866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547041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64229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488863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409869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24025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56067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057421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8085489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132617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29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799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4717586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37171939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Đường kết nối thẳng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Đường kết nối thẳng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Đường kết nối thẳng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Hình Chữ nhật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1746251" y="4867275"/>
            <a:ext cx="855134"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Hình Bầu dục 18"/>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Hình Bầu dục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Hình Bầu dục 20"/>
          <p:cNvSpPr/>
          <p:nvPr/>
        </p:nvSpPr>
        <p:spPr>
          <a:xfrm>
            <a:off x="2540001" y="4495802"/>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êu đề 7"/>
          <p:cNvSpPr>
            <a:spLocks noGrp="1"/>
          </p:cNvSpPr>
          <p:nvPr>
            <p:ph type="ctrTitle"/>
          </p:nvPr>
        </p:nvSpPr>
        <p:spPr>
          <a:xfrm>
            <a:off x="3048000" y="3124200"/>
            <a:ext cx="8229600" cy="1894362"/>
          </a:xfrm>
        </p:spPr>
        <p:txBody>
          <a:bodyPr/>
          <a:lstStyle>
            <a:lvl1pPr>
              <a:defRPr b="1"/>
            </a:lvl1pPr>
          </a:lstStyle>
          <a:p>
            <a:r>
              <a:rPr lang="vi-VN"/>
              <a:t>Bấm &amp; sửa kiểu tiêu đề</a:t>
            </a:r>
            <a:endParaRPr lang="en-US"/>
          </a:p>
        </p:txBody>
      </p:sp>
      <p:sp>
        <p:nvSpPr>
          <p:cNvPr id="9" name="Tiêu đề phụ 8"/>
          <p:cNvSpPr>
            <a:spLocks noGrp="1"/>
          </p:cNvSpPr>
          <p:nvPr>
            <p:ph type="subTitle" idx="1"/>
          </p:nvPr>
        </p:nvSpPr>
        <p:spPr>
          <a:xfrm>
            <a:off x="3048000" y="5003322"/>
            <a:ext cx="8229600" cy="1371600"/>
          </a:xfrm>
        </p:spPr>
        <p:txBody>
          <a:bodyPr/>
          <a:lstStyle>
            <a:lvl1pPr marL="0" indent="0" algn="l">
              <a:buNone/>
              <a:defRPr sz="1778" b="1">
                <a:solidFill>
                  <a:schemeClr val="tx2"/>
                </a:solidFill>
              </a:defRPr>
            </a:lvl1pPr>
            <a:lvl2pPr marL="451576" indent="0" algn="ctr">
              <a:buNone/>
            </a:lvl2pPr>
            <a:lvl3pPr marL="903153" indent="0" algn="ctr">
              <a:buNone/>
            </a:lvl3pPr>
            <a:lvl4pPr marL="1354729" indent="0" algn="ctr">
              <a:buNone/>
            </a:lvl4pPr>
            <a:lvl5pPr marL="1806306" indent="0" algn="ctr">
              <a:buNone/>
            </a:lvl5pPr>
            <a:lvl6pPr marL="2257882" indent="0" algn="ctr">
              <a:buNone/>
            </a:lvl6pPr>
            <a:lvl7pPr marL="2709459" indent="0" algn="ctr">
              <a:buNone/>
            </a:lvl7pPr>
            <a:lvl8pPr marL="3161035" indent="0" algn="ctr">
              <a:buNone/>
            </a:lvl8pPr>
            <a:lvl9pPr marL="3612612" indent="0" algn="ctr">
              <a:buNone/>
            </a:lvl9pPr>
          </a:lstStyle>
          <a:p>
            <a:r>
              <a:rPr lang="vi-VN"/>
              <a:t>Bấm &amp; sửa kiểu phụ đề</a:t>
            </a:r>
            <a:endParaRPr lang="en-US"/>
          </a:p>
        </p:txBody>
      </p:sp>
      <p:sp>
        <p:nvSpPr>
          <p:cNvPr id="22" name="Nơi giữ chỗ cho Ngày tháng 27"/>
          <p:cNvSpPr>
            <a:spLocks noGrp="1"/>
          </p:cNvSpPr>
          <p:nvPr>
            <p:ph type="dt" sz="half" idx="10"/>
          </p:nvPr>
        </p:nvSpPr>
        <p:spPr bwMode="auto">
          <a:xfrm rot="5400000">
            <a:off x="10733617" y="1111250"/>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3" name="Nơi giữ chỗ cho Chân trang 16"/>
          <p:cNvSpPr>
            <a:spLocks noGrp="1"/>
          </p:cNvSpPr>
          <p:nvPr>
            <p:ph type="ftr" sz="quarter" idx="11"/>
          </p:nvPr>
        </p:nvSpPr>
        <p:spPr bwMode="auto">
          <a:xfrm rot="5400000">
            <a:off x="10045702" y="4117447"/>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4" name="Nơi giữ chỗ cho Số hiệu Bản chiếu 28"/>
          <p:cNvSpPr>
            <a:spLocks noGrp="1"/>
          </p:cNvSpPr>
          <p:nvPr>
            <p:ph type="sldNum" sz="quarter" idx="12"/>
          </p:nvPr>
        </p:nvSpPr>
        <p:spPr bwMode="auto">
          <a:xfrm>
            <a:off x="1767417" y="4929190"/>
            <a:ext cx="812800" cy="517525"/>
          </a:xfrm>
        </p:spPr>
        <p:txBody>
          <a:bodyPr/>
          <a:lstStyle>
            <a:lvl1pPr>
              <a:defRPr/>
            </a:lvl1pPr>
          </a:lstStyle>
          <a:p>
            <a:pPr defTabSz="903153" fontAlgn="base">
              <a:spcBef>
                <a:spcPct val="0"/>
              </a:spcBef>
              <a:spcAft>
                <a:spcPct val="0"/>
              </a:spcAft>
              <a:defRPr/>
            </a:pPr>
            <a:fld id="{45FB25E1-C324-4E50-9CAC-A7F70C399C8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6487646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8" name="Nơi giữ chỗ cho Nội dung 7"/>
          <p:cNvSpPr>
            <a:spLocks noGrp="1"/>
          </p:cNvSpPr>
          <p:nvPr>
            <p:ph sz="quarter" idx="1"/>
          </p:nvPr>
        </p:nvSpPr>
        <p:spPr>
          <a:xfrm>
            <a:off x="609600" y="1600200"/>
            <a:ext cx="9956800" cy="487375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Số hiệu Bản chiếu 8"/>
          <p:cNvSpPr>
            <a:spLocks noGrp="1"/>
          </p:cNvSpPr>
          <p:nvPr>
            <p:ph type="sldNum" sz="quarter" idx="11"/>
          </p:nvPr>
        </p:nvSpPr>
        <p:spPr/>
        <p:txBody>
          <a:bodyPr rtlCol="0"/>
          <a:lstStyle>
            <a:lvl1pPr>
              <a:defRPr/>
            </a:lvl1pPr>
          </a:lstStyle>
          <a:p>
            <a:pPr defTabSz="903153" fontAlgn="base">
              <a:spcBef>
                <a:spcPct val="0"/>
              </a:spcBef>
              <a:spcAft>
                <a:spcPct val="0"/>
              </a:spcAft>
              <a:defRPr/>
            </a:pPr>
            <a:fld id="{40278D8C-BB4C-4AC5-8382-E4D298A54953}" type="slidenum">
              <a:rPr lang="en-US" smtClean="0"/>
              <a:pPr defTabSz="903153" fontAlgn="base">
                <a:spcBef>
                  <a:spcPct val="0"/>
                </a:spcBef>
                <a:spcAft>
                  <a:spcPct val="0"/>
                </a:spcAft>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3655307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Đường kết nối thẳng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Hình Chữ nhật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Hình Bầu dục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Hình Bầu dục 14"/>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Hình Bầu dục 15"/>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2506135" y="4479927"/>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Đường kết nối thẳng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a:off x="3048000" y="2895600"/>
            <a:ext cx="8229600" cy="2053590"/>
          </a:xfrm>
        </p:spPr>
        <p:txBody>
          <a:bodyPr/>
          <a:lstStyle>
            <a:lvl1pPr algn="l">
              <a:buNone/>
              <a:defRPr sz="2963" b="1" cap="small" baseline="0"/>
            </a:lvl1pPr>
          </a:lstStyle>
          <a:p>
            <a:r>
              <a:rPr lang="vi-VN"/>
              <a:t>Bấm &amp; sửa kiểu tiêu đề</a:t>
            </a:r>
            <a:endParaRPr lang="en-US"/>
          </a:p>
        </p:txBody>
      </p:sp>
      <p:sp>
        <p:nvSpPr>
          <p:cNvPr id="3" name="Nơi giữ chỗ cho Văn bản 2"/>
          <p:cNvSpPr>
            <a:spLocks noGrp="1"/>
          </p:cNvSpPr>
          <p:nvPr>
            <p:ph type="body" idx="1"/>
          </p:nvPr>
        </p:nvSpPr>
        <p:spPr>
          <a:xfrm>
            <a:off x="3048000" y="5010150"/>
            <a:ext cx="8229600" cy="1371600"/>
          </a:xfrm>
        </p:spPr>
        <p:txBody>
          <a:bodyPr/>
          <a:lstStyle>
            <a:lvl1pPr marL="0" indent="0">
              <a:buNone/>
              <a:defRPr sz="1778" b="1">
                <a:solidFill>
                  <a:schemeClr val="tx2"/>
                </a:solidFill>
              </a:defRPr>
            </a:lvl1pPr>
            <a:lvl2pPr>
              <a:buNone/>
              <a:defRPr sz="1778">
                <a:solidFill>
                  <a:schemeClr val="tx1">
                    <a:tint val="75000"/>
                  </a:schemeClr>
                </a:solidFill>
              </a:defRPr>
            </a:lvl2pPr>
            <a:lvl3pPr>
              <a:buNone/>
              <a:defRPr sz="1580">
                <a:solidFill>
                  <a:schemeClr val="tx1">
                    <a:tint val="75000"/>
                  </a:schemeClr>
                </a:solidFill>
              </a:defRPr>
            </a:lvl3pPr>
            <a:lvl4pPr>
              <a:buNone/>
              <a:defRPr sz="1383">
                <a:solidFill>
                  <a:schemeClr val="tx1">
                    <a:tint val="75000"/>
                  </a:schemeClr>
                </a:solidFill>
              </a:defRPr>
            </a:lvl4pPr>
            <a:lvl5pPr>
              <a:buNone/>
              <a:defRPr sz="1383">
                <a:solidFill>
                  <a:schemeClr val="tx1">
                    <a:tint val="75000"/>
                  </a:schemeClr>
                </a:solidFill>
              </a:defRPr>
            </a:lvl5pPr>
          </a:lstStyle>
          <a:p>
            <a:pPr lvl="0"/>
            <a:r>
              <a:rPr lang="vi-VN"/>
              <a:t>Bấm &amp; sửa kiểu tiêu đề</a:t>
            </a:r>
          </a:p>
        </p:txBody>
      </p:sp>
      <p:sp>
        <p:nvSpPr>
          <p:cNvPr id="20" name="Nơi giữ chỗ cho Ngày tháng 3"/>
          <p:cNvSpPr>
            <a:spLocks noGrp="1"/>
          </p:cNvSpPr>
          <p:nvPr>
            <p:ph type="dt" sz="half" idx="10"/>
          </p:nvPr>
        </p:nvSpPr>
        <p:spPr bwMode="auto">
          <a:xfrm rot="5400000">
            <a:off x="10731500" y="1106488"/>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1" name="Nơi giữ chỗ cho Chân trang 4"/>
          <p:cNvSpPr>
            <a:spLocks noGrp="1"/>
          </p:cNvSpPr>
          <p:nvPr>
            <p:ph type="ftr" sz="quarter" idx="11"/>
          </p:nvPr>
        </p:nvSpPr>
        <p:spPr bwMode="auto">
          <a:xfrm rot="5400000">
            <a:off x="10045702" y="4114272"/>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2" name="Nơi giữ chỗ cho Số hiệu Bản chiếu 5"/>
          <p:cNvSpPr>
            <a:spLocks noGrp="1"/>
          </p:cNvSpPr>
          <p:nvPr>
            <p:ph type="sldNum" sz="quarter" idx="12"/>
          </p:nvPr>
        </p:nvSpPr>
        <p:spPr bwMode="auto">
          <a:xfrm>
            <a:off x="1786467" y="4929190"/>
            <a:ext cx="812800" cy="517525"/>
          </a:xfrm>
        </p:spPr>
        <p:txBody>
          <a:bodyPr/>
          <a:lstStyle>
            <a:lvl1pPr>
              <a:defRPr/>
            </a:lvl1pPr>
          </a:lstStyle>
          <a:p>
            <a:pPr defTabSz="903153" fontAlgn="base">
              <a:spcBef>
                <a:spcPct val="0"/>
              </a:spcBef>
              <a:spcAft>
                <a:spcPct val="0"/>
              </a:spcAft>
              <a:defRPr/>
            </a:pPr>
            <a:fld id="{3A9CD6F6-9E44-4E00-BD3A-588CBAE66C1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2665013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9" name="Nơi giữ chỗ cho Nội dung 8"/>
          <p:cNvSpPr>
            <a:spLocks noGrp="1"/>
          </p:cNvSpPr>
          <p:nvPr>
            <p:ph sz="quarter" idx="1"/>
          </p:nvPr>
        </p:nvSpPr>
        <p:spPr>
          <a:xfrm>
            <a:off x="609600"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1" name="Nơi giữ chỗ cho Nội dung 10"/>
          <p:cNvSpPr>
            <a:spLocks noGrp="1"/>
          </p:cNvSpPr>
          <p:nvPr>
            <p:ph sz="quarter" idx="2"/>
          </p:nvPr>
        </p:nvSpPr>
        <p:spPr>
          <a:xfrm>
            <a:off x="5693664"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7"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2060A7D-2B7E-4D9D-867A-A95E602929FE}"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9507813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10058400" cy="1143000"/>
          </a:xfrm>
        </p:spPr>
        <p:txBody>
          <a:bodyPr/>
          <a:lstStyle>
            <a:lvl1pPr>
              <a:defRPr/>
            </a:lvl1pPr>
          </a:lstStyle>
          <a:p>
            <a:r>
              <a:rPr lang="vi-VN"/>
              <a:t>Bấm &amp; sửa kiểu tiêu đề</a:t>
            </a:r>
            <a:endParaRPr lang="en-US"/>
          </a:p>
        </p:txBody>
      </p:sp>
      <p:sp>
        <p:nvSpPr>
          <p:cNvPr id="11" name="Nơi giữ chỗ cho Nội dung 10"/>
          <p:cNvSpPr>
            <a:spLocks noGrp="1"/>
          </p:cNvSpPr>
          <p:nvPr>
            <p:ph sz="quarter" idx="2"/>
          </p:nvPr>
        </p:nvSpPr>
        <p:spPr>
          <a:xfrm>
            <a:off x="6096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3" name="Nơi giữ chỗ cho Nội dung 12"/>
          <p:cNvSpPr>
            <a:spLocks noGrp="1"/>
          </p:cNvSpPr>
          <p:nvPr>
            <p:ph sz="quarter" idx="4"/>
          </p:nvPr>
        </p:nvSpPr>
        <p:spPr>
          <a:xfrm>
            <a:off x="58293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Văn bản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14" name="Nơi giữ chỗ cho Văn bản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7"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8"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9"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8AEF97CA-9165-4DE5-8460-376DC5464246}"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2384057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6"/>
          <p:cNvSpPr>
            <a:spLocks noGrp="1"/>
          </p:cNvSpPr>
          <p:nvPr>
            <p:ph type="sldNum" sz="quarter" idx="11"/>
          </p:nvPr>
        </p:nvSpPr>
        <p:spPr/>
        <p:txBody>
          <a:bodyPr rtlCol="0"/>
          <a:lstStyle>
            <a:lvl1pPr>
              <a:defRPr/>
            </a:lvl1pPr>
          </a:lstStyle>
          <a:p>
            <a:pPr defTabSz="903153" fontAlgn="base">
              <a:spcBef>
                <a:spcPct val="0"/>
              </a:spcBef>
              <a:spcAft>
                <a:spcPct val="0"/>
              </a:spcAft>
              <a:defRPr/>
            </a:pPr>
            <a:fld id="{0C9AB9BE-9D33-41ED-8BB4-8EC46C838553}" type="slidenum">
              <a:rPr lang="en-US" smtClean="0"/>
              <a:pPr defTabSz="903153" fontAlgn="base">
                <a:spcBef>
                  <a:spcPct val="0"/>
                </a:spcBef>
                <a:spcAft>
                  <a:spcPct val="0"/>
                </a:spcAft>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1635492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4FDD17A-58E0-4E9D-B84E-A3C3D6FFCB5D}"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6603610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Đường kết nối thẳng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Đường kết nối thẳng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Đường kết nối thẳng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Hình Chữ nhật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Hình Bầu dục 10"/>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êu đề 1"/>
          <p:cNvSpPr>
            <a:spLocks noGrp="1"/>
          </p:cNvSpPr>
          <p:nvPr>
            <p:ph type="title"/>
          </p:nvPr>
        </p:nvSpPr>
        <p:spPr>
          <a:xfrm rot="5400000">
            <a:off x="5547360" y="3124200"/>
            <a:ext cx="6309360" cy="609600"/>
          </a:xfrm>
        </p:spPr>
        <p:txBody>
          <a:bodyPr/>
          <a:lstStyle>
            <a:lvl1pPr algn="l">
              <a:buNone/>
              <a:defRPr sz="1975" b="1" cap="small" baseline="0"/>
            </a:lvl1pPr>
          </a:lstStyle>
          <a:p>
            <a:r>
              <a:rPr lang="vi-VN"/>
              <a:t>Bấm &amp; sửa kiểu tiêu đề</a:t>
            </a:r>
            <a:endParaRPr lang="en-US"/>
          </a:p>
        </p:txBody>
      </p:sp>
      <p:sp>
        <p:nvSpPr>
          <p:cNvPr id="3" name="Nơi giữ chỗ cho Văn bản 2"/>
          <p:cNvSpPr>
            <a:spLocks noGrp="1"/>
          </p:cNvSpPr>
          <p:nvPr>
            <p:ph type="body" idx="2"/>
          </p:nvPr>
        </p:nvSpPr>
        <p:spPr>
          <a:xfrm>
            <a:off x="9083041" y="274320"/>
            <a:ext cx="2036064" cy="4983480"/>
          </a:xfrm>
        </p:spPr>
        <p:txBody>
          <a:bodyPr/>
          <a:lstStyle>
            <a:lvl1pPr marL="0" indent="0">
              <a:spcBef>
                <a:spcPts val="395"/>
              </a:spcBef>
              <a:spcAft>
                <a:spcPts val="988"/>
              </a:spcAft>
              <a:buNone/>
              <a:defRPr sz="1185"/>
            </a:lvl1pPr>
            <a:lvl2pPr>
              <a:buNone/>
              <a:defRPr sz="1185"/>
            </a:lvl2pPr>
            <a:lvl3pPr>
              <a:buNone/>
              <a:defRPr sz="988"/>
            </a:lvl3pPr>
            <a:lvl4pPr>
              <a:buNone/>
              <a:defRPr sz="889"/>
            </a:lvl4pPr>
            <a:lvl5pPr>
              <a:buNone/>
              <a:defRPr sz="889"/>
            </a:lvl5pPr>
          </a:lstStyle>
          <a:p>
            <a:pPr lvl="0"/>
            <a:r>
              <a:rPr lang="vi-VN"/>
              <a:t>Bấm &amp; sửa kiểu tiêu đề</a:t>
            </a:r>
          </a:p>
        </p:txBody>
      </p:sp>
      <p:sp>
        <p:nvSpPr>
          <p:cNvPr id="18" name="Nơi giữ chỗ cho Nội dung 17"/>
          <p:cNvSpPr>
            <a:spLocks noGrp="1"/>
          </p:cNvSpPr>
          <p:nvPr>
            <p:ph sz="quarter" idx="1"/>
          </p:nvPr>
        </p:nvSpPr>
        <p:spPr>
          <a:xfrm>
            <a:off x="406400" y="274320"/>
            <a:ext cx="7518400" cy="632764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21"/>
          <p:cNvSpPr>
            <a:spLocks noGrp="1"/>
          </p:cNvSpPr>
          <p:nvPr>
            <p:ph type="sldNum" sz="quarter" idx="11"/>
          </p:nvPr>
        </p:nvSpPr>
        <p:spPr/>
        <p:txBody>
          <a:bodyPr rtlCol="0"/>
          <a:lstStyle>
            <a:lvl1pPr>
              <a:defRPr/>
            </a:lvl1pPr>
          </a:lstStyle>
          <a:p>
            <a:pPr defTabSz="903153" fontAlgn="base">
              <a:spcBef>
                <a:spcPct val="0"/>
              </a:spcBef>
              <a:spcAft>
                <a:spcPct val="0"/>
              </a:spcAft>
              <a:defRPr/>
            </a:pPr>
            <a:fld id="{780C7C0F-7DA8-42AE-8DFD-EFAF178C72A2}" type="slidenum">
              <a:rPr lang="en-US" smtClean="0"/>
              <a:pPr defTabSz="903153" fontAlgn="base">
                <a:spcBef>
                  <a:spcPct val="0"/>
                </a:spcBef>
                <a:spcAft>
                  <a:spcPct val="0"/>
                </a:spcAft>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1250172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noFill/>
        <a:effectLst/>
      </p:bgPr>
    </p:bg>
    <p:spTree>
      <p:nvGrpSpPr>
        <p:cNvPr id="1" name="Shape 298"/>
        <p:cNvGrpSpPr/>
        <p:nvPr/>
      </p:nvGrpSpPr>
      <p:grpSpPr>
        <a:xfrm>
          <a:off x="0" y="0"/>
          <a:ext cx="0" cy="0"/>
          <a:chOff x="0" y="0"/>
          <a:chExt cx="0" cy="0"/>
        </a:xfrm>
      </p:grpSpPr>
      <p:sp>
        <p:nvSpPr>
          <p:cNvPr id="299" name="Google Shape;299;p30"/>
          <p:cNvSpPr/>
          <p:nvPr/>
        </p:nvSpPr>
        <p:spPr>
          <a:xfrm rot="2417210">
            <a:off x="10122101" y="-161451"/>
            <a:ext cx="3177796" cy="1569432"/>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0" name="Google Shape;300;p30"/>
          <p:cNvSpPr/>
          <p:nvPr/>
        </p:nvSpPr>
        <p:spPr>
          <a:xfrm rot="-6291035">
            <a:off x="9143026" y="241370"/>
            <a:ext cx="3763776" cy="2322406"/>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1" name="Google Shape;301;p30"/>
          <p:cNvSpPr/>
          <p:nvPr/>
        </p:nvSpPr>
        <p:spPr>
          <a:xfrm rot="-474874">
            <a:off x="-245173" y="-168014"/>
            <a:ext cx="2931710" cy="2391495"/>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2" name="Google Shape;302;p30"/>
          <p:cNvSpPr/>
          <p:nvPr/>
        </p:nvSpPr>
        <p:spPr>
          <a:xfrm rot="-757285">
            <a:off x="-418196" y="-262547"/>
            <a:ext cx="2878429" cy="2304917"/>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3" name="Google Shape;303;p30"/>
          <p:cNvSpPr/>
          <p:nvPr/>
        </p:nvSpPr>
        <p:spPr>
          <a:xfrm>
            <a:off x="-301348" y="2780886"/>
            <a:ext cx="761900" cy="2654367"/>
          </a:xfrm>
          <a:custGeom>
            <a:avLst/>
            <a:gdLst/>
            <a:ahLst/>
            <a:cxnLst/>
            <a:rect l="l" t="t" r="r" b="b"/>
            <a:pathLst>
              <a:path w="22857" h="79631" extrusionOk="0">
                <a:moveTo>
                  <a:pt x="928" y="0"/>
                </a:moveTo>
                <a:cubicBezTo>
                  <a:pt x="738" y="0"/>
                  <a:pt x="532" y="123"/>
                  <a:pt x="555" y="347"/>
                </a:cubicBezTo>
                <a:lnTo>
                  <a:pt x="515" y="347"/>
                </a:lnTo>
                <a:cubicBezTo>
                  <a:pt x="1347" y="7081"/>
                  <a:pt x="4952" y="13141"/>
                  <a:pt x="10497" y="17063"/>
                </a:cubicBezTo>
                <a:cubicBezTo>
                  <a:pt x="13706" y="19321"/>
                  <a:pt x="17628" y="21024"/>
                  <a:pt x="19529" y="24669"/>
                </a:cubicBezTo>
                <a:cubicBezTo>
                  <a:pt x="21628" y="28670"/>
                  <a:pt x="21787" y="34611"/>
                  <a:pt x="20559" y="38850"/>
                </a:cubicBezTo>
                <a:cubicBezTo>
                  <a:pt x="18459" y="46178"/>
                  <a:pt x="11844" y="50971"/>
                  <a:pt x="7487" y="56874"/>
                </a:cubicBezTo>
                <a:cubicBezTo>
                  <a:pt x="2813" y="63251"/>
                  <a:pt x="0" y="71253"/>
                  <a:pt x="594" y="79215"/>
                </a:cubicBezTo>
                <a:cubicBezTo>
                  <a:pt x="594" y="79492"/>
                  <a:pt x="792" y="79631"/>
                  <a:pt x="990" y="79631"/>
                </a:cubicBezTo>
                <a:cubicBezTo>
                  <a:pt x="1188" y="79631"/>
                  <a:pt x="1386" y="79492"/>
                  <a:pt x="1386" y="79215"/>
                </a:cubicBezTo>
                <a:cubicBezTo>
                  <a:pt x="1941" y="69985"/>
                  <a:pt x="4833" y="61786"/>
                  <a:pt x="10933" y="54735"/>
                </a:cubicBezTo>
                <a:cubicBezTo>
                  <a:pt x="15409" y="49506"/>
                  <a:pt x="21074" y="44435"/>
                  <a:pt x="22262" y="37265"/>
                </a:cubicBezTo>
                <a:cubicBezTo>
                  <a:pt x="22856" y="33383"/>
                  <a:pt x="22539" y="29422"/>
                  <a:pt x="21351" y="25699"/>
                </a:cubicBezTo>
                <a:cubicBezTo>
                  <a:pt x="20242" y="22648"/>
                  <a:pt x="18024" y="20589"/>
                  <a:pt x="15330" y="18806"/>
                </a:cubicBezTo>
                <a:cubicBezTo>
                  <a:pt x="12042" y="16667"/>
                  <a:pt x="8715" y="14805"/>
                  <a:pt x="6180" y="11676"/>
                </a:cubicBezTo>
                <a:cubicBezTo>
                  <a:pt x="3565" y="8348"/>
                  <a:pt x="1862" y="4427"/>
                  <a:pt x="1228" y="228"/>
                </a:cubicBezTo>
                <a:cubicBezTo>
                  <a:pt x="1211" y="73"/>
                  <a:pt x="1074" y="0"/>
                  <a:pt x="928"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4" name="Google Shape;304;p30"/>
          <p:cNvSpPr txBox="1">
            <a:spLocks noGrp="1"/>
          </p:cNvSpPr>
          <p:nvPr>
            <p:ph type="title"/>
          </p:nvPr>
        </p:nvSpPr>
        <p:spPr>
          <a:xfrm>
            <a:off x="1658184" y="2125759"/>
            <a:ext cx="214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5" name="Google Shape;305;p30"/>
          <p:cNvSpPr txBox="1">
            <a:spLocks noGrp="1"/>
          </p:cNvSpPr>
          <p:nvPr>
            <p:ph type="subTitle" idx="1"/>
          </p:nvPr>
        </p:nvSpPr>
        <p:spPr>
          <a:xfrm>
            <a:off x="962584" y="2918500"/>
            <a:ext cx="28408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06" name="Google Shape;306;p30"/>
          <p:cNvSpPr txBox="1">
            <a:spLocks noGrp="1"/>
          </p:cNvSpPr>
          <p:nvPr>
            <p:ph type="title" idx="2"/>
          </p:nvPr>
        </p:nvSpPr>
        <p:spPr>
          <a:xfrm>
            <a:off x="5366351" y="21257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7" name="Google Shape;307;p30"/>
          <p:cNvSpPr txBox="1">
            <a:spLocks noGrp="1"/>
          </p:cNvSpPr>
          <p:nvPr>
            <p:ph type="subTitle" idx="3"/>
          </p:nvPr>
        </p:nvSpPr>
        <p:spPr>
          <a:xfrm>
            <a:off x="4671151" y="2918500"/>
            <a:ext cx="28412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08" name="Google Shape;308;p30"/>
          <p:cNvSpPr txBox="1">
            <a:spLocks noGrp="1"/>
          </p:cNvSpPr>
          <p:nvPr>
            <p:ph type="title" idx="4"/>
          </p:nvPr>
        </p:nvSpPr>
        <p:spPr>
          <a:xfrm>
            <a:off x="1658184"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9" name="Google Shape;309;p30"/>
          <p:cNvSpPr txBox="1">
            <a:spLocks noGrp="1"/>
          </p:cNvSpPr>
          <p:nvPr>
            <p:ph type="subTitle" idx="5"/>
          </p:nvPr>
        </p:nvSpPr>
        <p:spPr>
          <a:xfrm>
            <a:off x="960400"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0" name="Google Shape;310;p30"/>
          <p:cNvSpPr txBox="1">
            <a:spLocks noGrp="1"/>
          </p:cNvSpPr>
          <p:nvPr>
            <p:ph type="title" idx="6"/>
          </p:nvPr>
        </p:nvSpPr>
        <p:spPr>
          <a:xfrm>
            <a:off x="5366351"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1" name="Google Shape;311;p30"/>
          <p:cNvSpPr txBox="1">
            <a:spLocks noGrp="1"/>
          </p:cNvSpPr>
          <p:nvPr>
            <p:ph type="subTitle" idx="7"/>
          </p:nvPr>
        </p:nvSpPr>
        <p:spPr>
          <a:xfrm>
            <a:off x="4671167"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2" name="Google Shape;312;p30"/>
          <p:cNvSpPr txBox="1">
            <a:spLocks noGrp="1"/>
          </p:cNvSpPr>
          <p:nvPr>
            <p:ph type="title" idx="8"/>
          </p:nvPr>
        </p:nvSpPr>
        <p:spPr>
          <a:xfrm>
            <a:off x="9079317" y="21257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3" name="Google Shape;313;p30"/>
          <p:cNvSpPr txBox="1">
            <a:spLocks noGrp="1"/>
          </p:cNvSpPr>
          <p:nvPr>
            <p:ph type="subTitle" idx="9"/>
          </p:nvPr>
        </p:nvSpPr>
        <p:spPr>
          <a:xfrm>
            <a:off x="8380118" y="2918500"/>
            <a:ext cx="28412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4" name="Google Shape;314;p30"/>
          <p:cNvSpPr txBox="1">
            <a:spLocks noGrp="1"/>
          </p:cNvSpPr>
          <p:nvPr>
            <p:ph type="title" idx="13"/>
          </p:nvPr>
        </p:nvSpPr>
        <p:spPr>
          <a:xfrm>
            <a:off x="9079317"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5" name="Google Shape;315;p30"/>
          <p:cNvSpPr txBox="1">
            <a:spLocks noGrp="1"/>
          </p:cNvSpPr>
          <p:nvPr>
            <p:ph type="subTitle" idx="14"/>
          </p:nvPr>
        </p:nvSpPr>
        <p:spPr>
          <a:xfrm>
            <a:off x="8380134"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6" name="Google Shape;316;p30"/>
          <p:cNvSpPr txBox="1">
            <a:spLocks noGrp="1"/>
          </p:cNvSpPr>
          <p:nvPr>
            <p:ph type="title" idx="15"/>
          </p:nvPr>
        </p:nvSpPr>
        <p:spPr>
          <a:xfrm>
            <a:off x="2820600" y="718031"/>
            <a:ext cx="6550800" cy="972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4788"/>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1391968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Hình Bầu dục 5"/>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Đường kết nối thẳng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Hình Chữ nhật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Đường kết nối thẳng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rot="5400000">
            <a:off x="5518404" y="3124200"/>
            <a:ext cx="6309360" cy="609600"/>
          </a:xfrm>
        </p:spPr>
        <p:txBody>
          <a:bodyPr/>
          <a:lstStyle>
            <a:lvl1pPr algn="l">
              <a:buNone/>
              <a:defRPr sz="1975" b="1"/>
            </a:lvl1pPr>
          </a:lstStyle>
          <a:p>
            <a:r>
              <a:rPr lang="vi-VN"/>
              <a:t>Bấm &amp; sửa kiểu tiêu đề</a:t>
            </a:r>
            <a:endParaRPr lang="en-US"/>
          </a:p>
        </p:txBody>
      </p:sp>
      <p:sp>
        <p:nvSpPr>
          <p:cNvPr id="3" name="Nơi giữ chỗ cho Hình ảnh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161"/>
            </a:lvl1pPr>
          </a:lstStyle>
          <a:p>
            <a:pPr lvl="0"/>
            <a:r>
              <a:rPr lang="vi-VN" noProof="0"/>
              <a:t>Bấm biểu tượng để thêm hình ảnh</a:t>
            </a:r>
            <a:endParaRPr lang="en-US" noProof="0" dirty="0"/>
          </a:p>
        </p:txBody>
      </p:sp>
      <p:sp>
        <p:nvSpPr>
          <p:cNvPr id="4" name="Nơi giữ chỗ cho Văn bản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99"/>
              </a:spcBef>
              <a:spcAft>
                <a:spcPts val="395"/>
              </a:spcAft>
              <a:buFontTx/>
              <a:buNone/>
              <a:defRPr sz="1185"/>
            </a:lvl1pPr>
            <a:lvl2pPr>
              <a:defRPr sz="1185"/>
            </a:lvl2pPr>
            <a:lvl3pPr>
              <a:defRPr sz="988"/>
            </a:lvl3pPr>
            <a:lvl4pPr>
              <a:defRPr sz="889"/>
            </a:lvl4pPr>
            <a:lvl5pPr>
              <a:defRPr sz="889"/>
            </a:lvl5pPr>
          </a:lstStyle>
          <a:p>
            <a:pPr lvl="0"/>
            <a:r>
              <a:rPr lang="vi-VN"/>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17"/>
          <p:cNvSpPr>
            <a:spLocks noGrp="1"/>
          </p:cNvSpPr>
          <p:nvPr>
            <p:ph type="sldNum" sz="quarter" idx="11"/>
          </p:nvPr>
        </p:nvSpPr>
        <p:spPr/>
        <p:txBody>
          <a:bodyPr rtlCol="0"/>
          <a:lstStyle>
            <a:lvl1pPr>
              <a:defRPr/>
            </a:lvl1pPr>
          </a:lstStyle>
          <a:p>
            <a:pPr defTabSz="903153" fontAlgn="base">
              <a:spcBef>
                <a:spcPct val="0"/>
              </a:spcBef>
              <a:spcAft>
                <a:spcPct val="0"/>
              </a:spcAft>
              <a:defRPr/>
            </a:pPr>
            <a:fld id="{ED8C68A9-6FB2-4ABB-A04F-AFD63A4DA9A7}" type="slidenum">
              <a:rPr lang="en-US" smtClean="0"/>
              <a:pPr defTabSz="903153" fontAlgn="base">
                <a:spcBef>
                  <a:spcPct val="0"/>
                </a:spcBef>
                <a:spcAft>
                  <a:spcPct val="0"/>
                </a:spcAft>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10220070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ACCBE6CB-9649-41F7-AF67-45FE0ACF6DF7}"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0429863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1"/>
            <a:ext cx="2235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0"/>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FC74F8BA-45FB-4DC3-A79F-83C729018F41}"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7252033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Đường kết nối thẳng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Đường kết nối thẳng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Đường kết nối thẳng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Hình Chữ nhật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1746251" y="4867275"/>
            <a:ext cx="855134"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Hình Bầu dục 18"/>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Hình Bầu dục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Hình Bầu dục 20"/>
          <p:cNvSpPr/>
          <p:nvPr/>
        </p:nvSpPr>
        <p:spPr>
          <a:xfrm>
            <a:off x="2540001" y="4495802"/>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êu đề 7"/>
          <p:cNvSpPr>
            <a:spLocks noGrp="1"/>
          </p:cNvSpPr>
          <p:nvPr>
            <p:ph type="ctrTitle"/>
          </p:nvPr>
        </p:nvSpPr>
        <p:spPr>
          <a:xfrm>
            <a:off x="3048000" y="3124200"/>
            <a:ext cx="8229600" cy="1894362"/>
          </a:xfrm>
        </p:spPr>
        <p:txBody>
          <a:bodyPr/>
          <a:lstStyle>
            <a:lvl1pPr>
              <a:defRPr b="1"/>
            </a:lvl1pPr>
          </a:lstStyle>
          <a:p>
            <a:r>
              <a:rPr lang="vi-VN"/>
              <a:t>Bấm &amp; sửa kiểu tiêu đề</a:t>
            </a:r>
            <a:endParaRPr lang="en-US"/>
          </a:p>
        </p:txBody>
      </p:sp>
      <p:sp>
        <p:nvSpPr>
          <p:cNvPr id="9" name="Tiêu đề phụ 8"/>
          <p:cNvSpPr>
            <a:spLocks noGrp="1"/>
          </p:cNvSpPr>
          <p:nvPr>
            <p:ph type="subTitle" idx="1"/>
          </p:nvPr>
        </p:nvSpPr>
        <p:spPr>
          <a:xfrm>
            <a:off x="3048000" y="5003322"/>
            <a:ext cx="8229600" cy="1371600"/>
          </a:xfrm>
        </p:spPr>
        <p:txBody>
          <a:bodyPr/>
          <a:lstStyle>
            <a:lvl1pPr marL="0" indent="0" algn="l">
              <a:buNone/>
              <a:defRPr sz="1778" b="1">
                <a:solidFill>
                  <a:schemeClr val="tx2"/>
                </a:solidFill>
              </a:defRPr>
            </a:lvl1pPr>
            <a:lvl2pPr marL="451576" indent="0" algn="ctr">
              <a:buNone/>
            </a:lvl2pPr>
            <a:lvl3pPr marL="903153" indent="0" algn="ctr">
              <a:buNone/>
            </a:lvl3pPr>
            <a:lvl4pPr marL="1354729" indent="0" algn="ctr">
              <a:buNone/>
            </a:lvl4pPr>
            <a:lvl5pPr marL="1806306" indent="0" algn="ctr">
              <a:buNone/>
            </a:lvl5pPr>
            <a:lvl6pPr marL="2257882" indent="0" algn="ctr">
              <a:buNone/>
            </a:lvl6pPr>
            <a:lvl7pPr marL="2709459" indent="0" algn="ctr">
              <a:buNone/>
            </a:lvl7pPr>
            <a:lvl8pPr marL="3161035" indent="0" algn="ctr">
              <a:buNone/>
            </a:lvl8pPr>
            <a:lvl9pPr marL="3612612" indent="0" algn="ctr">
              <a:buNone/>
            </a:lvl9pPr>
          </a:lstStyle>
          <a:p>
            <a:r>
              <a:rPr lang="vi-VN"/>
              <a:t>Bấm &amp; sửa kiểu phụ đề</a:t>
            </a:r>
            <a:endParaRPr lang="en-US"/>
          </a:p>
        </p:txBody>
      </p:sp>
      <p:sp>
        <p:nvSpPr>
          <p:cNvPr id="22" name="Nơi giữ chỗ cho Ngày tháng 27"/>
          <p:cNvSpPr>
            <a:spLocks noGrp="1"/>
          </p:cNvSpPr>
          <p:nvPr>
            <p:ph type="dt" sz="half" idx="10"/>
          </p:nvPr>
        </p:nvSpPr>
        <p:spPr bwMode="auto">
          <a:xfrm rot="5400000">
            <a:off x="10733617" y="1111250"/>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3" name="Nơi giữ chỗ cho Chân trang 16"/>
          <p:cNvSpPr>
            <a:spLocks noGrp="1"/>
          </p:cNvSpPr>
          <p:nvPr>
            <p:ph type="ftr" sz="quarter" idx="11"/>
          </p:nvPr>
        </p:nvSpPr>
        <p:spPr bwMode="auto">
          <a:xfrm rot="5400000">
            <a:off x="10045702" y="4117447"/>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4" name="Nơi giữ chỗ cho Số hiệu Bản chiếu 28"/>
          <p:cNvSpPr>
            <a:spLocks noGrp="1"/>
          </p:cNvSpPr>
          <p:nvPr>
            <p:ph type="sldNum" sz="quarter" idx="12"/>
          </p:nvPr>
        </p:nvSpPr>
        <p:spPr bwMode="auto">
          <a:xfrm>
            <a:off x="1767417" y="4929190"/>
            <a:ext cx="812800" cy="517525"/>
          </a:xfrm>
        </p:spPr>
        <p:txBody>
          <a:bodyPr/>
          <a:lstStyle>
            <a:lvl1pPr>
              <a:defRPr/>
            </a:lvl1pPr>
          </a:lstStyle>
          <a:p>
            <a:pPr defTabSz="903153" fontAlgn="base">
              <a:spcBef>
                <a:spcPct val="0"/>
              </a:spcBef>
              <a:spcAft>
                <a:spcPct val="0"/>
              </a:spcAft>
              <a:defRPr/>
            </a:pPr>
            <a:fld id="{45FB25E1-C324-4E50-9CAC-A7F70C399C8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948529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8" name="Nơi giữ chỗ cho Nội dung 7"/>
          <p:cNvSpPr>
            <a:spLocks noGrp="1"/>
          </p:cNvSpPr>
          <p:nvPr>
            <p:ph sz="quarter" idx="1"/>
          </p:nvPr>
        </p:nvSpPr>
        <p:spPr>
          <a:xfrm>
            <a:off x="609600" y="1600200"/>
            <a:ext cx="9956800" cy="487375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Số hiệu Bản chiếu 8"/>
          <p:cNvSpPr>
            <a:spLocks noGrp="1"/>
          </p:cNvSpPr>
          <p:nvPr>
            <p:ph type="sldNum" sz="quarter" idx="11"/>
          </p:nvPr>
        </p:nvSpPr>
        <p:spPr/>
        <p:txBody>
          <a:bodyPr rtlCol="0"/>
          <a:lstStyle>
            <a:lvl1pPr>
              <a:defRPr/>
            </a:lvl1pPr>
          </a:lstStyle>
          <a:p>
            <a:pPr defTabSz="903153" fontAlgn="base">
              <a:spcBef>
                <a:spcPct val="0"/>
              </a:spcBef>
              <a:spcAft>
                <a:spcPct val="0"/>
              </a:spcAft>
              <a:defRPr/>
            </a:pPr>
            <a:fld id="{40278D8C-BB4C-4AC5-8382-E4D298A54953}" type="slidenum">
              <a:rPr lang="en-US" smtClean="0"/>
              <a:pPr defTabSz="903153" fontAlgn="base">
                <a:spcBef>
                  <a:spcPct val="0"/>
                </a:spcBef>
                <a:spcAft>
                  <a:spcPct val="0"/>
                </a:spcAft>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14163892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Đường kết nối thẳng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Hình Chữ nhật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Hình Bầu dục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Hình Bầu dục 14"/>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Hình Bầu dục 15"/>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2506135" y="4479927"/>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Đường kết nối thẳng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a:off x="3048000" y="2895600"/>
            <a:ext cx="8229600" cy="2053590"/>
          </a:xfrm>
        </p:spPr>
        <p:txBody>
          <a:bodyPr/>
          <a:lstStyle>
            <a:lvl1pPr algn="l">
              <a:buNone/>
              <a:defRPr sz="2963" b="1" cap="small" baseline="0"/>
            </a:lvl1pPr>
          </a:lstStyle>
          <a:p>
            <a:r>
              <a:rPr lang="vi-VN"/>
              <a:t>Bấm &amp; sửa kiểu tiêu đề</a:t>
            </a:r>
            <a:endParaRPr lang="en-US"/>
          </a:p>
        </p:txBody>
      </p:sp>
      <p:sp>
        <p:nvSpPr>
          <p:cNvPr id="3" name="Nơi giữ chỗ cho Văn bản 2"/>
          <p:cNvSpPr>
            <a:spLocks noGrp="1"/>
          </p:cNvSpPr>
          <p:nvPr>
            <p:ph type="body" idx="1"/>
          </p:nvPr>
        </p:nvSpPr>
        <p:spPr>
          <a:xfrm>
            <a:off x="3048000" y="5010150"/>
            <a:ext cx="8229600" cy="1371600"/>
          </a:xfrm>
        </p:spPr>
        <p:txBody>
          <a:bodyPr/>
          <a:lstStyle>
            <a:lvl1pPr marL="0" indent="0">
              <a:buNone/>
              <a:defRPr sz="1778" b="1">
                <a:solidFill>
                  <a:schemeClr val="tx2"/>
                </a:solidFill>
              </a:defRPr>
            </a:lvl1pPr>
            <a:lvl2pPr>
              <a:buNone/>
              <a:defRPr sz="1778">
                <a:solidFill>
                  <a:schemeClr val="tx1">
                    <a:tint val="75000"/>
                  </a:schemeClr>
                </a:solidFill>
              </a:defRPr>
            </a:lvl2pPr>
            <a:lvl3pPr>
              <a:buNone/>
              <a:defRPr sz="1580">
                <a:solidFill>
                  <a:schemeClr val="tx1">
                    <a:tint val="75000"/>
                  </a:schemeClr>
                </a:solidFill>
              </a:defRPr>
            </a:lvl3pPr>
            <a:lvl4pPr>
              <a:buNone/>
              <a:defRPr sz="1383">
                <a:solidFill>
                  <a:schemeClr val="tx1">
                    <a:tint val="75000"/>
                  </a:schemeClr>
                </a:solidFill>
              </a:defRPr>
            </a:lvl4pPr>
            <a:lvl5pPr>
              <a:buNone/>
              <a:defRPr sz="1383">
                <a:solidFill>
                  <a:schemeClr val="tx1">
                    <a:tint val="75000"/>
                  </a:schemeClr>
                </a:solidFill>
              </a:defRPr>
            </a:lvl5pPr>
          </a:lstStyle>
          <a:p>
            <a:pPr lvl="0"/>
            <a:r>
              <a:rPr lang="vi-VN"/>
              <a:t>Bấm &amp; sửa kiểu tiêu đề</a:t>
            </a:r>
          </a:p>
        </p:txBody>
      </p:sp>
      <p:sp>
        <p:nvSpPr>
          <p:cNvPr id="20" name="Nơi giữ chỗ cho Ngày tháng 3"/>
          <p:cNvSpPr>
            <a:spLocks noGrp="1"/>
          </p:cNvSpPr>
          <p:nvPr>
            <p:ph type="dt" sz="half" idx="10"/>
          </p:nvPr>
        </p:nvSpPr>
        <p:spPr bwMode="auto">
          <a:xfrm rot="5400000">
            <a:off x="10731500" y="1106488"/>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1" name="Nơi giữ chỗ cho Chân trang 4"/>
          <p:cNvSpPr>
            <a:spLocks noGrp="1"/>
          </p:cNvSpPr>
          <p:nvPr>
            <p:ph type="ftr" sz="quarter" idx="11"/>
          </p:nvPr>
        </p:nvSpPr>
        <p:spPr bwMode="auto">
          <a:xfrm rot="5400000">
            <a:off x="10045702" y="4114272"/>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2" name="Nơi giữ chỗ cho Số hiệu Bản chiếu 5"/>
          <p:cNvSpPr>
            <a:spLocks noGrp="1"/>
          </p:cNvSpPr>
          <p:nvPr>
            <p:ph type="sldNum" sz="quarter" idx="12"/>
          </p:nvPr>
        </p:nvSpPr>
        <p:spPr bwMode="auto">
          <a:xfrm>
            <a:off x="1786467" y="4929190"/>
            <a:ext cx="812800" cy="517525"/>
          </a:xfrm>
        </p:spPr>
        <p:txBody>
          <a:bodyPr/>
          <a:lstStyle>
            <a:lvl1pPr>
              <a:defRPr/>
            </a:lvl1pPr>
          </a:lstStyle>
          <a:p>
            <a:pPr defTabSz="903153" fontAlgn="base">
              <a:spcBef>
                <a:spcPct val="0"/>
              </a:spcBef>
              <a:spcAft>
                <a:spcPct val="0"/>
              </a:spcAft>
              <a:defRPr/>
            </a:pPr>
            <a:fld id="{3A9CD6F6-9E44-4E00-BD3A-588CBAE66C1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7992955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9" name="Nơi giữ chỗ cho Nội dung 8"/>
          <p:cNvSpPr>
            <a:spLocks noGrp="1"/>
          </p:cNvSpPr>
          <p:nvPr>
            <p:ph sz="quarter" idx="1"/>
          </p:nvPr>
        </p:nvSpPr>
        <p:spPr>
          <a:xfrm>
            <a:off x="609600"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1" name="Nơi giữ chỗ cho Nội dung 10"/>
          <p:cNvSpPr>
            <a:spLocks noGrp="1"/>
          </p:cNvSpPr>
          <p:nvPr>
            <p:ph sz="quarter" idx="2"/>
          </p:nvPr>
        </p:nvSpPr>
        <p:spPr>
          <a:xfrm>
            <a:off x="5693664"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7"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2060A7D-2B7E-4D9D-867A-A95E602929FE}"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6312245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10058400" cy="1143000"/>
          </a:xfrm>
        </p:spPr>
        <p:txBody>
          <a:bodyPr/>
          <a:lstStyle>
            <a:lvl1pPr>
              <a:defRPr/>
            </a:lvl1pPr>
          </a:lstStyle>
          <a:p>
            <a:r>
              <a:rPr lang="vi-VN"/>
              <a:t>Bấm &amp; sửa kiểu tiêu đề</a:t>
            </a:r>
            <a:endParaRPr lang="en-US"/>
          </a:p>
        </p:txBody>
      </p:sp>
      <p:sp>
        <p:nvSpPr>
          <p:cNvPr id="11" name="Nơi giữ chỗ cho Nội dung 10"/>
          <p:cNvSpPr>
            <a:spLocks noGrp="1"/>
          </p:cNvSpPr>
          <p:nvPr>
            <p:ph sz="quarter" idx="2"/>
          </p:nvPr>
        </p:nvSpPr>
        <p:spPr>
          <a:xfrm>
            <a:off x="6096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3" name="Nơi giữ chỗ cho Nội dung 12"/>
          <p:cNvSpPr>
            <a:spLocks noGrp="1"/>
          </p:cNvSpPr>
          <p:nvPr>
            <p:ph sz="quarter" idx="4"/>
          </p:nvPr>
        </p:nvSpPr>
        <p:spPr>
          <a:xfrm>
            <a:off x="58293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Văn bản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14" name="Nơi giữ chỗ cho Văn bản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7"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8"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9"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8AEF97CA-9165-4DE5-8460-376DC5464246}"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11038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6"/>
          <p:cNvSpPr>
            <a:spLocks noGrp="1"/>
          </p:cNvSpPr>
          <p:nvPr>
            <p:ph type="sldNum" sz="quarter" idx="11"/>
          </p:nvPr>
        </p:nvSpPr>
        <p:spPr/>
        <p:txBody>
          <a:bodyPr rtlCol="0"/>
          <a:lstStyle>
            <a:lvl1pPr>
              <a:defRPr/>
            </a:lvl1pPr>
          </a:lstStyle>
          <a:p>
            <a:pPr defTabSz="903153" fontAlgn="base">
              <a:spcBef>
                <a:spcPct val="0"/>
              </a:spcBef>
              <a:spcAft>
                <a:spcPct val="0"/>
              </a:spcAft>
              <a:defRPr/>
            </a:pPr>
            <a:fld id="{0C9AB9BE-9D33-41ED-8BB4-8EC46C838553}" type="slidenum">
              <a:rPr lang="en-US" smtClean="0"/>
              <a:pPr defTabSz="903153" fontAlgn="base">
                <a:spcBef>
                  <a:spcPct val="0"/>
                </a:spcBef>
                <a:spcAft>
                  <a:spcPct val="0"/>
                </a:spcAft>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039404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4FDD17A-58E0-4E9D-B84E-A3C3D6FFCB5D}"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7068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3" name="文本框 22">
            <a:extLst>
              <a:ext uri="{FF2B5EF4-FFF2-40B4-BE49-F238E27FC236}">
                <a16:creationId xmlns:a16="http://schemas.microsoft.com/office/drawing/2014/main" id="{F2DC825C-02B6-471E-B0E3-54C13913F77D}"/>
              </a:ext>
            </a:extLst>
          </p:cNvPr>
          <p:cNvSpPr txBox="1"/>
          <p:nvPr userDrawn="1"/>
        </p:nvSpPr>
        <p:spPr>
          <a:xfrm>
            <a:off x="11280023" y="-38020"/>
            <a:ext cx="9875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rPr>
              <a:t>KTUTS</a:t>
            </a:r>
            <a:endParaRPr kumimoji="0" lang="zh-CN" altLang="en-US"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endParaRPr>
          </a:p>
        </p:txBody>
      </p:sp>
    </p:spTree>
    <p:extLst>
      <p:ext uri="{BB962C8B-B14F-4D97-AF65-F5344CB8AC3E}">
        <p14:creationId xmlns:p14="http://schemas.microsoft.com/office/powerpoint/2010/main" val="20919962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Đường kết nối thẳng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Đường kết nối thẳng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Đường kết nối thẳng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Hình Chữ nhật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Hình Bầu dục 10"/>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êu đề 1"/>
          <p:cNvSpPr>
            <a:spLocks noGrp="1"/>
          </p:cNvSpPr>
          <p:nvPr>
            <p:ph type="title"/>
          </p:nvPr>
        </p:nvSpPr>
        <p:spPr>
          <a:xfrm rot="5400000">
            <a:off x="5547360" y="3124200"/>
            <a:ext cx="6309360" cy="609600"/>
          </a:xfrm>
        </p:spPr>
        <p:txBody>
          <a:bodyPr/>
          <a:lstStyle>
            <a:lvl1pPr algn="l">
              <a:buNone/>
              <a:defRPr sz="1975" b="1" cap="small" baseline="0"/>
            </a:lvl1pPr>
          </a:lstStyle>
          <a:p>
            <a:r>
              <a:rPr lang="vi-VN"/>
              <a:t>Bấm &amp; sửa kiểu tiêu đề</a:t>
            </a:r>
            <a:endParaRPr lang="en-US"/>
          </a:p>
        </p:txBody>
      </p:sp>
      <p:sp>
        <p:nvSpPr>
          <p:cNvPr id="3" name="Nơi giữ chỗ cho Văn bản 2"/>
          <p:cNvSpPr>
            <a:spLocks noGrp="1"/>
          </p:cNvSpPr>
          <p:nvPr>
            <p:ph type="body" idx="2"/>
          </p:nvPr>
        </p:nvSpPr>
        <p:spPr>
          <a:xfrm>
            <a:off x="9083041" y="274320"/>
            <a:ext cx="2036064" cy="4983480"/>
          </a:xfrm>
        </p:spPr>
        <p:txBody>
          <a:bodyPr/>
          <a:lstStyle>
            <a:lvl1pPr marL="0" indent="0">
              <a:spcBef>
                <a:spcPts val="395"/>
              </a:spcBef>
              <a:spcAft>
                <a:spcPts val="988"/>
              </a:spcAft>
              <a:buNone/>
              <a:defRPr sz="1185"/>
            </a:lvl1pPr>
            <a:lvl2pPr>
              <a:buNone/>
              <a:defRPr sz="1185"/>
            </a:lvl2pPr>
            <a:lvl3pPr>
              <a:buNone/>
              <a:defRPr sz="988"/>
            </a:lvl3pPr>
            <a:lvl4pPr>
              <a:buNone/>
              <a:defRPr sz="889"/>
            </a:lvl4pPr>
            <a:lvl5pPr>
              <a:buNone/>
              <a:defRPr sz="889"/>
            </a:lvl5pPr>
          </a:lstStyle>
          <a:p>
            <a:pPr lvl="0"/>
            <a:r>
              <a:rPr lang="vi-VN"/>
              <a:t>Bấm &amp; sửa kiểu tiêu đề</a:t>
            </a:r>
          </a:p>
        </p:txBody>
      </p:sp>
      <p:sp>
        <p:nvSpPr>
          <p:cNvPr id="18" name="Nơi giữ chỗ cho Nội dung 17"/>
          <p:cNvSpPr>
            <a:spLocks noGrp="1"/>
          </p:cNvSpPr>
          <p:nvPr>
            <p:ph sz="quarter" idx="1"/>
          </p:nvPr>
        </p:nvSpPr>
        <p:spPr>
          <a:xfrm>
            <a:off x="406400" y="274320"/>
            <a:ext cx="7518400" cy="632764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21"/>
          <p:cNvSpPr>
            <a:spLocks noGrp="1"/>
          </p:cNvSpPr>
          <p:nvPr>
            <p:ph type="sldNum" sz="quarter" idx="11"/>
          </p:nvPr>
        </p:nvSpPr>
        <p:spPr/>
        <p:txBody>
          <a:bodyPr rtlCol="0"/>
          <a:lstStyle>
            <a:lvl1pPr>
              <a:defRPr/>
            </a:lvl1pPr>
          </a:lstStyle>
          <a:p>
            <a:pPr defTabSz="903153" fontAlgn="base">
              <a:spcBef>
                <a:spcPct val="0"/>
              </a:spcBef>
              <a:spcAft>
                <a:spcPct val="0"/>
              </a:spcAft>
              <a:defRPr/>
            </a:pPr>
            <a:fld id="{780C7C0F-7DA8-42AE-8DFD-EFAF178C72A2}" type="slidenum">
              <a:rPr lang="en-US" smtClean="0"/>
              <a:pPr defTabSz="903153" fontAlgn="base">
                <a:spcBef>
                  <a:spcPct val="0"/>
                </a:spcBef>
                <a:spcAft>
                  <a:spcPct val="0"/>
                </a:spcAft>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6018369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Hình Bầu dục 5"/>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Đường kết nối thẳng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Hình Chữ nhật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Đường kết nối thẳng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rot="5400000">
            <a:off x="5518404" y="3124200"/>
            <a:ext cx="6309360" cy="609600"/>
          </a:xfrm>
        </p:spPr>
        <p:txBody>
          <a:bodyPr/>
          <a:lstStyle>
            <a:lvl1pPr algn="l">
              <a:buNone/>
              <a:defRPr sz="1975" b="1"/>
            </a:lvl1pPr>
          </a:lstStyle>
          <a:p>
            <a:r>
              <a:rPr lang="vi-VN"/>
              <a:t>Bấm &amp; sửa kiểu tiêu đề</a:t>
            </a:r>
            <a:endParaRPr lang="en-US"/>
          </a:p>
        </p:txBody>
      </p:sp>
      <p:sp>
        <p:nvSpPr>
          <p:cNvPr id="3" name="Nơi giữ chỗ cho Hình ảnh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161"/>
            </a:lvl1pPr>
          </a:lstStyle>
          <a:p>
            <a:pPr lvl="0"/>
            <a:r>
              <a:rPr lang="vi-VN" noProof="0"/>
              <a:t>Bấm biểu tượng để thêm hình ảnh</a:t>
            </a:r>
            <a:endParaRPr lang="en-US" noProof="0" dirty="0"/>
          </a:p>
        </p:txBody>
      </p:sp>
      <p:sp>
        <p:nvSpPr>
          <p:cNvPr id="4" name="Nơi giữ chỗ cho Văn bản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99"/>
              </a:spcBef>
              <a:spcAft>
                <a:spcPts val="395"/>
              </a:spcAft>
              <a:buFontTx/>
              <a:buNone/>
              <a:defRPr sz="1185"/>
            </a:lvl1pPr>
            <a:lvl2pPr>
              <a:defRPr sz="1185"/>
            </a:lvl2pPr>
            <a:lvl3pPr>
              <a:defRPr sz="988"/>
            </a:lvl3pPr>
            <a:lvl4pPr>
              <a:defRPr sz="889"/>
            </a:lvl4pPr>
            <a:lvl5pPr>
              <a:defRPr sz="889"/>
            </a:lvl5pPr>
          </a:lstStyle>
          <a:p>
            <a:pPr lvl="0"/>
            <a:r>
              <a:rPr lang="vi-VN"/>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17"/>
          <p:cNvSpPr>
            <a:spLocks noGrp="1"/>
          </p:cNvSpPr>
          <p:nvPr>
            <p:ph type="sldNum" sz="quarter" idx="11"/>
          </p:nvPr>
        </p:nvSpPr>
        <p:spPr/>
        <p:txBody>
          <a:bodyPr rtlCol="0"/>
          <a:lstStyle>
            <a:lvl1pPr>
              <a:defRPr/>
            </a:lvl1pPr>
          </a:lstStyle>
          <a:p>
            <a:pPr defTabSz="903153" fontAlgn="base">
              <a:spcBef>
                <a:spcPct val="0"/>
              </a:spcBef>
              <a:spcAft>
                <a:spcPct val="0"/>
              </a:spcAft>
              <a:defRPr/>
            </a:pPr>
            <a:fld id="{ED8C68A9-6FB2-4ABB-A04F-AFD63A4DA9A7}" type="slidenum">
              <a:rPr lang="en-US" smtClean="0"/>
              <a:pPr defTabSz="903153" fontAlgn="base">
                <a:spcBef>
                  <a:spcPct val="0"/>
                </a:spcBef>
                <a:spcAft>
                  <a:spcPct val="0"/>
                </a:spcAft>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401109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ACCBE6CB-9649-41F7-AF67-45FE0ACF6DF7}"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8327980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1"/>
            <a:ext cx="2235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0"/>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FC74F8BA-45FB-4DC3-A79F-83C729018F41}"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9578398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Đường kết nối thẳng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Đường kết nối thẳng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Đường kết nối thẳng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Hình Chữ nhật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1746251" y="4867275"/>
            <a:ext cx="855134"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Hình Bầu dục 18"/>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Hình Bầu dục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Hình Bầu dục 20"/>
          <p:cNvSpPr/>
          <p:nvPr/>
        </p:nvSpPr>
        <p:spPr>
          <a:xfrm>
            <a:off x="2540001" y="4495802"/>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êu đề 7"/>
          <p:cNvSpPr>
            <a:spLocks noGrp="1"/>
          </p:cNvSpPr>
          <p:nvPr>
            <p:ph type="ctrTitle"/>
          </p:nvPr>
        </p:nvSpPr>
        <p:spPr>
          <a:xfrm>
            <a:off x="3048000" y="3124200"/>
            <a:ext cx="8229600" cy="1894362"/>
          </a:xfrm>
        </p:spPr>
        <p:txBody>
          <a:bodyPr/>
          <a:lstStyle>
            <a:lvl1pPr>
              <a:defRPr b="1"/>
            </a:lvl1pPr>
          </a:lstStyle>
          <a:p>
            <a:r>
              <a:rPr lang="vi-VN"/>
              <a:t>Bấm &amp; sửa kiểu tiêu đề</a:t>
            </a:r>
            <a:endParaRPr lang="en-US"/>
          </a:p>
        </p:txBody>
      </p:sp>
      <p:sp>
        <p:nvSpPr>
          <p:cNvPr id="9" name="Tiêu đề phụ 8"/>
          <p:cNvSpPr>
            <a:spLocks noGrp="1"/>
          </p:cNvSpPr>
          <p:nvPr>
            <p:ph type="subTitle" idx="1"/>
          </p:nvPr>
        </p:nvSpPr>
        <p:spPr>
          <a:xfrm>
            <a:off x="3048000" y="5003322"/>
            <a:ext cx="8229600" cy="1371600"/>
          </a:xfrm>
        </p:spPr>
        <p:txBody>
          <a:bodyPr/>
          <a:lstStyle>
            <a:lvl1pPr marL="0" indent="0" algn="l">
              <a:buNone/>
              <a:defRPr sz="1778" b="1">
                <a:solidFill>
                  <a:schemeClr val="tx2"/>
                </a:solidFill>
              </a:defRPr>
            </a:lvl1pPr>
            <a:lvl2pPr marL="451576" indent="0" algn="ctr">
              <a:buNone/>
            </a:lvl2pPr>
            <a:lvl3pPr marL="903153" indent="0" algn="ctr">
              <a:buNone/>
            </a:lvl3pPr>
            <a:lvl4pPr marL="1354729" indent="0" algn="ctr">
              <a:buNone/>
            </a:lvl4pPr>
            <a:lvl5pPr marL="1806306" indent="0" algn="ctr">
              <a:buNone/>
            </a:lvl5pPr>
            <a:lvl6pPr marL="2257882" indent="0" algn="ctr">
              <a:buNone/>
            </a:lvl6pPr>
            <a:lvl7pPr marL="2709459" indent="0" algn="ctr">
              <a:buNone/>
            </a:lvl7pPr>
            <a:lvl8pPr marL="3161035" indent="0" algn="ctr">
              <a:buNone/>
            </a:lvl8pPr>
            <a:lvl9pPr marL="3612612" indent="0" algn="ctr">
              <a:buNone/>
            </a:lvl9pPr>
          </a:lstStyle>
          <a:p>
            <a:r>
              <a:rPr lang="vi-VN"/>
              <a:t>Bấm &amp; sửa kiểu phụ đề</a:t>
            </a:r>
            <a:endParaRPr lang="en-US"/>
          </a:p>
        </p:txBody>
      </p:sp>
      <p:sp>
        <p:nvSpPr>
          <p:cNvPr id="22" name="Nơi giữ chỗ cho Ngày tháng 27"/>
          <p:cNvSpPr>
            <a:spLocks noGrp="1"/>
          </p:cNvSpPr>
          <p:nvPr>
            <p:ph type="dt" sz="half" idx="10"/>
          </p:nvPr>
        </p:nvSpPr>
        <p:spPr bwMode="auto">
          <a:xfrm rot="5400000">
            <a:off x="10733617" y="1111250"/>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3" name="Nơi giữ chỗ cho Chân trang 16"/>
          <p:cNvSpPr>
            <a:spLocks noGrp="1"/>
          </p:cNvSpPr>
          <p:nvPr>
            <p:ph type="ftr" sz="quarter" idx="11"/>
          </p:nvPr>
        </p:nvSpPr>
        <p:spPr bwMode="auto">
          <a:xfrm rot="5400000">
            <a:off x="10045702" y="4117447"/>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4" name="Nơi giữ chỗ cho Số hiệu Bản chiếu 28"/>
          <p:cNvSpPr>
            <a:spLocks noGrp="1"/>
          </p:cNvSpPr>
          <p:nvPr>
            <p:ph type="sldNum" sz="quarter" idx="12"/>
          </p:nvPr>
        </p:nvSpPr>
        <p:spPr bwMode="auto">
          <a:xfrm>
            <a:off x="1767417" y="4929190"/>
            <a:ext cx="812800" cy="517525"/>
          </a:xfrm>
        </p:spPr>
        <p:txBody>
          <a:bodyPr/>
          <a:lstStyle>
            <a:lvl1pPr>
              <a:defRPr/>
            </a:lvl1pPr>
          </a:lstStyle>
          <a:p>
            <a:pPr defTabSz="903153" fontAlgn="base">
              <a:spcBef>
                <a:spcPct val="0"/>
              </a:spcBef>
              <a:spcAft>
                <a:spcPct val="0"/>
              </a:spcAft>
              <a:defRPr/>
            </a:pPr>
            <a:fld id="{45FB25E1-C324-4E50-9CAC-A7F70C399C8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4174355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8" name="Nơi giữ chỗ cho Nội dung 7"/>
          <p:cNvSpPr>
            <a:spLocks noGrp="1"/>
          </p:cNvSpPr>
          <p:nvPr>
            <p:ph sz="quarter" idx="1"/>
          </p:nvPr>
        </p:nvSpPr>
        <p:spPr>
          <a:xfrm>
            <a:off x="609600" y="1600200"/>
            <a:ext cx="9956800" cy="487375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Số hiệu Bản chiếu 8"/>
          <p:cNvSpPr>
            <a:spLocks noGrp="1"/>
          </p:cNvSpPr>
          <p:nvPr>
            <p:ph type="sldNum" sz="quarter" idx="11"/>
          </p:nvPr>
        </p:nvSpPr>
        <p:spPr/>
        <p:txBody>
          <a:bodyPr rtlCol="0"/>
          <a:lstStyle>
            <a:lvl1pPr>
              <a:defRPr/>
            </a:lvl1pPr>
          </a:lstStyle>
          <a:p>
            <a:pPr defTabSz="903153" fontAlgn="base">
              <a:spcBef>
                <a:spcPct val="0"/>
              </a:spcBef>
              <a:spcAft>
                <a:spcPct val="0"/>
              </a:spcAft>
              <a:defRPr/>
            </a:pPr>
            <a:fld id="{40278D8C-BB4C-4AC5-8382-E4D298A54953}" type="slidenum">
              <a:rPr lang="en-US" smtClean="0"/>
              <a:pPr defTabSz="903153" fontAlgn="base">
                <a:spcBef>
                  <a:spcPct val="0"/>
                </a:spcBef>
                <a:spcAft>
                  <a:spcPct val="0"/>
                </a:spcAft>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9359980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Đường kết nối thẳng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Hình Chữ nhật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Hình Bầu dục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Hình Bầu dục 14"/>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Hình Bầu dục 15"/>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2506135" y="4479927"/>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Đường kết nối thẳng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a:off x="3048000" y="2895600"/>
            <a:ext cx="8229600" cy="2053590"/>
          </a:xfrm>
        </p:spPr>
        <p:txBody>
          <a:bodyPr/>
          <a:lstStyle>
            <a:lvl1pPr algn="l">
              <a:buNone/>
              <a:defRPr sz="2963" b="1" cap="small" baseline="0"/>
            </a:lvl1pPr>
          </a:lstStyle>
          <a:p>
            <a:r>
              <a:rPr lang="vi-VN"/>
              <a:t>Bấm &amp; sửa kiểu tiêu đề</a:t>
            </a:r>
            <a:endParaRPr lang="en-US"/>
          </a:p>
        </p:txBody>
      </p:sp>
      <p:sp>
        <p:nvSpPr>
          <p:cNvPr id="3" name="Nơi giữ chỗ cho Văn bản 2"/>
          <p:cNvSpPr>
            <a:spLocks noGrp="1"/>
          </p:cNvSpPr>
          <p:nvPr>
            <p:ph type="body" idx="1"/>
          </p:nvPr>
        </p:nvSpPr>
        <p:spPr>
          <a:xfrm>
            <a:off x="3048000" y="5010150"/>
            <a:ext cx="8229600" cy="1371600"/>
          </a:xfrm>
        </p:spPr>
        <p:txBody>
          <a:bodyPr/>
          <a:lstStyle>
            <a:lvl1pPr marL="0" indent="0">
              <a:buNone/>
              <a:defRPr sz="1778" b="1">
                <a:solidFill>
                  <a:schemeClr val="tx2"/>
                </a:solidFill>
              </a:defRPr>
            </a:lvl1pPr>
            <a:lvl2pPr>
              <a:buNone/>
              <a:defRPr sz="1778">
                <a:solidFill>
                  <a:schemeClr val="tx1">
                    <a:tint val="75000"/>
                  </a:schemeClr>
                </a:solidFill>
              </a:defRPr>
            </a:lvl2pPr>
            <a:lvl3pPr>
              <a:buNone/>
              <a:defRPr sz="1580">
                <a:solidFill>
                  <a:schemeClr val="tx1">
                    <a:tint val="75000"/>
                  </a:schemeClr>
                </a:solidFill>
              </a:defRPr>
            </a:lvl3pPr>
            <a:lvl4pPr>
              <a:buNone/>
              <a:defRPr sz="1383">
                <a:solidFill>
                  <a:schemeClr val="tx1">
                    <a:tint val="75000"/>
                  </a:schemeClr>
                </a:solidFill>
              </a:defRPr>
            </a:lvl4pPr>
            <a:lvl5pPr>
              <a:buNone/>
              <a:defRPr sz="1383">
                <a:solidFill>
                  <a:schemeClr val="tx1">
                    <a:tint val="75000"/>
                  </a:schemeClr>
                </a:solidFill>
              </a:defRPr>
            </a:lvl5pPr>
          </a:lstStyle>
          <a:p>
            <a:pPr lvl="0"/>
            <a:r>
              <a:rPr lang="vi-VN"/>
              <a:t>Bấm &amp; sửa kiểu tiêu đề</a:t>
            </a:r>
          </a:p>
        </p:txBody>
      </p:sp>
      <p:sp>
        <p:nvSpPr>
          <p:cNvPr id="20" name="Nơi giữ chỗ cho Ngày tháng 3"/>
          <p:cNvSpPr>
            <a:spLocks noGrp="1"/>
          </p:cNvSpPr>
          <p:nvPr>
            <p:ph type="dt" sz="half" idx="10"/>
          </p:nvPr>
        </p:nvSpPr>
        <p:spPr bwMode="auto">
          <a:xfrm rot="5400000">
            <a:off x="10731500" y="1106488"/>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1" name="Nơi giữ chỗ cho Chân trang 4"/>
          <p:cNvSpPr>
            <a:spLocks noGrp="1"/>
          </p:cNvSpPr>
          <p:nvPr>
            <p:ph type="ftr" sz="quarter" idx="11"/>
          </p:nvPr>
        </p:nvSpPr>
        <p:spPr bwMode="auto">
          <a:xfrm rot="5400000">
            <a:off x="10045702" y="4114272"/>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2" name="Nơi giữ chỗ cho Số hiệu Bản chiếu 5"/>
          <p:cNvSpPr>
            <a:spLocks noGrp="1"/>
          </p:cNvSpPr>
          <p:nvPr>
            <p:ph type="sldNum" sz="quarter" idx="12"/>
          </p:nvPr>
        </p:nvSpPr>
        <p:spPr bwMode="auto">
          <a:xfrm>
            <a:off x="1786467" y="4929190"/>
            <a:ext cx="812800" cy="517525"/>
          </a:xfrm>
        </p:spPr>
        <p:txBody>
          <a:bodyPr/>
          <a:lstStyle>
            <a:lvl1pPr>
              <a:defRPr/>
            </a:lvl1pPr>
          </a:lstStyle>
          <a:p>
            <a:pPr defTabSz="903153" fontAlgn="base">
              <a:spcBef>
                <a:spcPct val="0"/>
              </a:spcBef>
              <a:spcAft>
                <a:spcPct val="0"/>
              </a:spcAft>
              <a:defRPr/>
            </a:pPr>
            <a:fld id="{3A9CD6F6-9E44-4E00-BD3A-588CBAE66C1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5461489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9" name="Nơi giữ chỗ cho Nội dung 8"/>
          <p:cNvSpPr>
            <a:spLocks noGrp="1"/>
          </p:cNvSpPr>
          <p:nvPr>
            <p:ph sz="quarter" idx="1"/>
          </p:nvPr>
        </p:nvSpPr>
        <p:spPr>
          <a:xfrm>
            <a:off x="609600"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1" name="Nơi giữ chỗ cho Nội dung 10"/>
          <p:cNvSpPr>
            <a:spLocks noGrp="1"/>
          </p:cNvSpPr>
          <p:nvPr>
            <p:ph sz="quarter" idx="2"/>
          </p:nvPr>
        </p:nvSpPr>
        <p:spPr>
          <a:xfrm>
            <a:off x="5693664"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7"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2060A7D-2B7E-4D9D-867A-A95E602929FE}"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8558952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10058400" cy="1143000"/>
          </a:xfrm>
        </p:spPr>
        <p:txBody>
          <a:bodyPr/>
          <a:lstStyle>
            <a:lvl1pPr>
              <a:defRPr/>
            </a:lvl1pPr>
          </a:lstStyle>
          <a:p>
            <a:r>
              <a:rPr lang="vi-VN"/>
              <a:t>Bấm &amp; sửa kiểu tiêu đề</a:t>
            </a:r>
            <a:endParaRPr lang="en-US"/>
          </a:p>
        </p:txBody>
      </p:sp>
      <p:sp>
        <p:nvSpPr>
          <p:cNvPr id="11" name="Nơi giữ chỗ cho Nội dung 10"/>
          <p:cNvSpPr>
            <a:spLocks noGrp="1"/>
          </p:cNvSpPr>
          <p:nvPr>
            <p:ph sz="quarter" idx="2"/>
          </p:nvPr>
        </p:nvSpPr>
        <p:spPr>
          <a:xfrm>
            <a:off x="6096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3" name="Nơi giữ chỗ cho Nội dung 12"/>
          <p:cNvSpPr>
            <a:spLocks noGrp="1"/>
          </p:cNvSpPr>
          <p:nvPr>
            <p:ph sz="quarter" idx="4"/>
          </p:nvPr>
        </p:nvSpPr>
        <p:spPr>
          <a:xfrm>
            <a:off x="58293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Văn bản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14" name="Nơi giữ chỗ cho Văn bản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7"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8"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9"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8AEF97CA-9165-4DE5-8460-376DC5464246}"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1998185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6"/>
          <p:cNvSpPr>
            <a:spLocks noGrp="1"/>
          </p:cNvSpPr>
          <p:nvPr>
            <p:ph type="sldNum" sz="quarter" idx="11"/>
          </p:nvPr>
        </p:nvSpPr>
        <p:spPr/>
        <p:txBody>
          <a:bodyPr rtlCol="0"/>
          <a:lstStyle>
            <a:lvl1pPr>
              <a:defRPr/>
            </a:lvl1pPr>
          </a:lstStyle>
          <a:p>
            <a:pPr defTabSz="903153" fontAlgn="base">
              <a:spcBef>
                <a:spcPct val="0"/>
              </a:spcBef>
              <a:spcAft>
                <a:spcPct val="0"/>
              </a:spcAft>
              <a:defRPr/>
            </a:pPr>
            <a:fld id="{0C9AB9BE-9D33-41ED-8BB4-8EC46C838553}" type="slidenum">
              <a:rPr lang="en-US" smtClean="0"/>
              <a:pPr defTabSz="903153" fontAlgn="base">
                <a:spcBef>
                  <a:spcPct val="0"/>
                </a:spcBef>
                <a:spcAft>
                  <a:spcPct val="0"/>
                </a:spcAft>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44630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9127499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4FDD17A-58E0-4E9D-B84E-A3C3D6FFCB5D}"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0913262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Đường kết nối thẳng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Đường kết nối thẳng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Đường kết nối thẳng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Hình Chữ nhật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Hình Bầu dục 10"/>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êu đề 1"/>
          <p:cNvSpPr>
            <a:spLocks noGrp="1"/>
          </p:cNvSpPr>
          <p:nvPr>
            <p:ph type="title"/>
          </p:nvPr>
        </p:nvSpPr>
        <p:spPr>
          <a:xfrm rot="5400000">
            <a:off x="5547360" y="3124200"/>
            <a:ext cx="6309360" cy="609600"/>
          </a:xfrm>
        </p:spPr>
        <p:txBody>
          <a:bodyPr/>
          <a:lstStyle>
            <a:lvl1pPr algn="l">
              <a:buNone/>
              <a:defRPr sz="1975" b="1" cap="small" baseline="0"/>
            </a:lvl1pPr>
          </a:lstStyle>
          <a:p>
            <a:r>
              <a:rPr lang="vi-VN"/>
              <a:t>Bấm &amp; sửa kiểu tiêu đề</a:t>
            </a:r>
            <a:endParaRPr lang="en-US"/>
          </a:p>
        </p:txBody>
      </p:sp>
      <p:sp>
        <p:nvSpPr>
          <p:cNvPr id="3" name="Nơi giữ chỗ cho Văn bản 2"/>
          <p:cNvSpPr>
            <a:spLocks noGrp="1"/>
          </p:cNvSpPr>
          <p:nvPr>
            <p:ph type="body" idx="2"/>
          </p:nvPr>
        </p:nvSpPr>
        <p:spPr>
          <a:xfrm>
            <a:off x="9083041" y="274320"/>
            <a:ext cx="2036064" cy="4983480"/>
          </a:xfrm>
        </p:spPr>
        <p:txBody>
          <a:bodyPr/>
          <a:lstStyle>
            <a:lvl1pPr marL="0" indent="0">
              <a:spcBef>
                <a:spcPts val="395"/>
              </a:spcBef>
              <a:spcAft>
                <a:spcPts val="988"/>
              </a:spcAft>
              <a:buNone/>
              <a:defRPr sz="1185"/>
            </a:lvl1pPr>
            <a:lvl2pPr>
              <a:buNone/>
              <a:defRPr sz="1185"/>
            </a:lvl2pPr>
            <a:lvl3pPr>
              <a:buNone/>
              <a:defRPr sz="988"/>
            </a:lvl3pPr>
            <a:lvl4pPr>
              <a:buNone/>
              <a:defRPr sz="889"/>
            </a:lvl4pPr>
            <a:lvl5pPr>
              <a:buNone/>
              <a:defRPr sz="889"/>
            </a:lvl5pPr>
          </a:lstStyle>
          <a:p>
            <a:pPr lvl="0"/>
            <a:r>
              <a:rPr lang="vi-VN"/>
              <a:t>Bấm &amp; sửa kiểu tiêu đề</a:t>
            </a:r>
          </a:p>
        </p:txBody>
      </p:sp>
      <p:sp>
        <p:nvSpPr>
          <p:cNvPr id="18" name="Nơi giữ chỗ cho Nội dung 17"/>
          <p:cNvSpPr>
            <a:spLocks noGrp="1"/>
          </p:cNvSpPr>
          <p:nvPr>
            <p:ph sz="quarter" idx="1"/>
          </p:nvPr>
        </p:nvSpPr>
        <p:spPr>
          <a:xfrm>
            <a:off x="406400" y="274320"/>
            <a:ext cx="7518400" cy="632764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21"/>
          <p:cNvSpPr>
            <a:spLocks noGrp="1"/>
          </p:cNvSpPr>
          <p:nvPr>
            <p:ph type="sldNum" sz="quarter" idx="11"/>
          </p:nvPr>
        </p:nvSpPr>
        <p:spPr/>
        <p:txBody>
          <a:bodyPr rtlCol="0"/>
          <a:lstStyle>
            <a:lvl1pPr>
              <a:defRPr/>
            </a:lvl1pPr>
          </a:lstStyle>
          <a:p>
            <a:pPr defTabSz="903153" fontAlgn="base">
              <a:spcBef>
                <a:spcPct val="0"/>
              </a:spcBef>
              <a:spcAft>
                <a:spcPct val="0"/>
              </a:spcAft>
              <a:defRPr/>
            </a:pPr>
            <a:fld id="{780C7C0F-7DA8-42AE-8DFD-EFAF178C72A2}" type="slidenum">
              <a:rPr lang="en-US" smtClean="0"/>
              <a:pPr defTabSz="903153" fontAlgn="base">
                <a:spcBef>
                  <a:spcPct val="0"/>
                </a:spcBef>
                <a:spcAft>
                  <a:spcPct val="0"/>
                </a:spcAft>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3634849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Hình Bầu dục 5"/>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Đường kết nối thẳng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Hình Chữ nhật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Đường kết nối thẳng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rot="5400000">
            <a:off x="5518404" y="3124200"/>
            <a:ext cx="6309360" cy="609600"/>
          </a:xfrm>
        </p:spPr>
        <p:txBody>
          <a:bodyPr/>
          <a:lstStyle>
            <a:lvl1pPr algn="l">
              <a:buNone/>
              <a:defRPr sz="1975" b="1"/>
            </a:lvl1pPr>
          </a:lstStyle>
          <a:p>
            <a:r>
              <a:rPr lang="vi-VN"/>
              <a:t>Bấm &amp; sửa kiểu tiêu đề</a:t>
            </a:r>
            <a:endParaRPr lang="en-US"/>
          </a:p>
        </p:txBody>
      </p:sp>
      <p:sp>
        <p:nvSpPr>
          <p:cNvPr id="3" name="Nơi giữ chỗ cho Hình ảnh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161"/>
            </a:lvl1pPr>
          </a:lstStyle>
          <a:p>
            <a:pPr lvl="0"/>
            <a:r>
              <a:rPr lang="vi-VN" noProof="0"/>
              <a:t>Bấm biểu tượng để thêm hình ảnh</a:t>
            </a:r>
            <a:endParaRPr lang="en-US" noProof="0" dirty="0"/>
          </a:p>
        </p:txBody>
      </p:sp>
      <p:sp>
        <p:nvSpPr>
          <p:cNvPr id="4" name="Nơi giữ chỗ cho Văn bản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99"/>
              </a:spcBef>
              <a:spcAft>
                <a:spcPts val="395"/>
              </a:spcAft>
              <a:buFontTx/>
              <a:buNone/>
              <a:defRPr sz="1185"/>
            </a:lvl1pPr>
            <a:lvl2pPr>
              <a:defRPr sz="1185"/>
            </a:lvl2pPr>
            <a:lvl3pPr>
              <a:defRPr sz="988"/>
            </a:lvl3pPr>
            <a:lvl4pPr>
              <a:defRPr sz="889"/>
            </a:lvl4pPr>
            <a:lvl5pPr>
              <a:defRPr sz="889"/>
            </a:lvl5pPr>
          </a:lstStyle>
          <a:p>
            <a:pPr lvl="0"/>
            <a:r>
              <a:rPr lang="vi-VN"/>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17"/>
          <p:cNvSpPr>
            <a:spLocks noGrp="1"/>
          </p:cNvSpPr>
          <p:nvPr>
            <p:ph type="sldNum" sz="quarter" idx="11"/>
          </p:nvPr>
        </p:nvSpPr>
        <p:spPr/>
        <p:txBody>
          <a:bodyPr rtlCol="0"/>
          <a:lstStyle>
            <a:lvl1pPr>
              <a:defRPr/>
            </a:lvl1pPr>
          </a:lstStyle>
          <a:p>
            <a:pPr defTabSz="903153" fontAlgn="base">
              <a:spcBef>
                <a:spcPct val="0"/>
              </a:spcBef>
              <a:spcAft>
                <a:spcPct val="0"/>
              </a:spcAft>
              <a:defRPr/>
            </a:pPr>
            <a:fld id="{ED8C68A9-6FB2-4ABB-A04F-AFD63A4DA9A7}" type="slidenum">
              <a:rPr lang="en-US" smtClean="0"/>
              <a:pPr defTabSz="903153" fontAlgn="base">
                <a:spcBef>
                  <a:spcPct val="0"/>
                </a:spcBef>
                <a:spcAft>
                  <a:spcPct val="0"/>
                </a:spcAft>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6100030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ACCBE6CB-9649-41F7-AF67-45FE0ACF6DF7}"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5435014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1"/>
            <a:ext cx="2235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0"/>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FC74F8BA-45FB-4DC3-A79F-83C729018F41}"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5321749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779"/>
            <a:ext cx="12192000" cy="6856442"/>
          </a:xfrm>
          <a:prstGeom prst="rect">
            <a:avLst/>
          </a:prstGeom>
        </p:spPr>
      </p:pic>
    </p:spTree>
    <p:extLst>
      <p:ext uri="{BB962C8B-B14F-4D97-AF65-F5344CB8AC3E}">
        <p14:creationId xmlns:p14="http://schemas.microsoft.com/office/powerpoint/2010/main" val="41713376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983" y="2"/>
            <a:ext cx="12190035" cy="6857999"/>
          </a:xfrm>
          <a:prstGeom prst="rect">
            <a:avLst/>
          </a:prstGeom>
        </p:spPr>
      </p:pic>
      <p:sp>
        <p:nvSpPr>
          <p:cNvPr id="5" name="矩形 4"/>
          <p:cNvSpPr/>
          <p:nvPr userDrawn="1"/>
        </p:nvSpPr>
        <p:spPr bwMode="auto">
          <a:xfrm>
            <a:off x="1058" y="3428999"/>
            <a:ext cx="5180700" cy="3351765"/>
          </a:xfrm>
          <a:prstGeom prst="rect">
            <a:avLst/>
          </a:prstGeom>
          <a:blipFill dpi="0" rotWithShape="1">
            <a:blip r:embed="rId3">
              <a:alphaModFix amt="34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lvl="0" indent="0" algn="ctr" defTabSz="1066165"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335338"/>
              </a:solidFill>
              <a:effectLst/>
              <a:uLnTx/>
              <a:uFillTx/>
              <a:latin typeface="Arial" panose="020B0604020202020204" pitchFamily="34" charset="0"/>
              <a:ea typeface="黑体" panose="02010609060101010101" pitchFamily="49" charset="-122"/>
              <a:cs typeface="+mn-cs"/>
            </a:endParaRPr>
          </a:p>
        </p:txBody>
      </p:sp>
      <p:sp>
        <p:nvSpPr>
          <p:cNvPr id="6" name="矩形 5"/>
          <p:cNvSpPr/>
          <p:nvPr userDrawn="1"/>
        </p:nvSpPr>
        <p:spPr bwMode="auto">
          <a:xfrm>
            <a:off x="983" y="0"/>
            <a:ext cx="10241978" cy="2616451"/>
          </a:xfrm>
          <a:prstGeom prst="rect">
            <a:avLst/>
          </a:prstGeom>
          <a:blipFill dpi="0" rotWithShape="1">
            <a:blip r:embed="rId4" cstate="email">
              <a:alphaModFix amt="13000"/>
            </a:blip>
            <a:srcRect/>
            <a:stretch>
              <a:fillRect l="-548" t="-11646"/>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lvl="0" indent="0" algn="ctr" defTabSz="1066165"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335338"/>
              </a:solidFill>
              <a:effectLst/>
              <a:uLnTx/>
              <a:uFillTx/>
              <a:latin typeface="Arial" panose="020B0604020202020204" pitchFamily="34" charset="0"/>
              <a:ea typeface="黑体" panose="02010609060101010101" pitchFamily="49" charset="-122"/>
              <a:cs typeface="+mn-cs"/>
            </a:endParaRPr>
          </a:p>
        </p:txBody>
      </p:sp>
      <p:sp>
        <p:nvSpPr>
          <p:cNvPr id="7" name="矩形 6"/>
          <p:cNvSpPr/>
          <p:nvPr userDrawn="1"/>
        </p:nvSpPr>
        <p:spPr bwMode="auto">
          <a:xfrm>
            <a:off x="712135" y="991352"/>
            <a:ext cx="7517094" cy="3250197"/>
          </a:xfrm>
          <a:prstGeom prst="rect">
            <a:avLst/>
          </a:prstGeom>
          <a:blipFill dpi="0" rotWithShape="1">
            <a:blip r:embed="rId5">
              <a:alphaModFix amt="40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lvl="0" indent="0" algn="ctr" defTabSz="1066165"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335338"/>
              </a:solidFill>
              <a:effectLst/>
              <a:uLnTx/>
              <a:uFillTx/>
              <a:latin typeface="Arial" panose="020B0604020202020204" pitchFamily="34" charset="0"/>
              <a:ea typeface="黑体" panose="02010609060101010101" pitchFamily="49" charset="-122"/>
              <a:cs typeface="+mn-cs"/>
            </a:endParaRPr>
          </a:p>
        </p:txBody>
      </p:sp>
      <p:pic>
        <p:nvPicPr>
          <p:cNvPr id="3" name="Picture 107" descr="白色透明直角模板"/>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2" y="686647"/>
            <a:ext cx="12192000" cy="619568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28883"/>
          <a:stretch>
            <a:fillRect/>
          </a:stretch>
        </p:blipFill>
        <p:spPr>
          <a:xfrm>
            <a:off x="9524" y="0"/>
            <a:ext cx="2857263" cy="1066800"/>
          </a:xfrm>
          <a:prstGeom prst="rect">
            <a:avLst/>
          </a:prstGeom>
        </p:spPr>
      </p:pic>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2999" y="208379"/>
            <a:ext cx="595023" cy="707280"/>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83407" y="0"/>
            <a:ext cx="940541" cy="673971"/>
          </a:xfrm>
          <a:prstGeom prst="rect">
            <a:avLst/>
          </a:prstGeom>
        </p:spPr>
      </p:pic>
    </p:spTree>
    <p:extLst>
      <p:ext uri="{BB962C8B-B14F-4D97-AF65-F5344CB8AC3E}">
        <p14:creationId xmlns:p14="http://schemas.microsoft.com/office/powerpoint/2010/main" val="2752103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5" y="1599708"/>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49501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18" y="4407656"/>
            <a:ext cx="10363516" cy="1360596"/>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2918" y="2907402"/>
            <a:ext cx="10363516"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a:t>单击此处编辑母版文本样式</a:t>
            </a:r>
          </a:p>
        </p:txBody>
      </p:sp>
    </p:spTree>
    <p:extLst>
      <p:ext uri="{BB962C8B-B14F-4D97-AF65-F5344CB8AC3E}">
        <p14:creationId xmlns:p14="http://schemas.microsoft.com/office/powerpoint/2010/main" val="400313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5" y="1599708"/>
            <a:ext cx="5383865"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5" y="1599708"/>
            <a:ext cx="5385982"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827123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0943353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1"/>
            <a:ext cx="5385982"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4"/>
            <a:ext cx="5385982"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09" y="1534111"/>
            <a:ext cx="538809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09" y="2175264"/>
            <a:ext cx="538809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425517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072310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0716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8"/>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7" y="272968"/>
            <a:ext cx="6816600"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604317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4"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4" y="613644"/>
            <a:ext cx="7316045"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304" y="5368327"/>
            <a:ext cx="7316045"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6144611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5" y="1599708"/>
            <a:ext cx="10973011"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202001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3" y="275082"/>
            <a:ext cx="2742724" cy="585077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5" y="275082"/>
            <a:ext cx="8027123" cy="585077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7415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4809926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1643950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87696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4244720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1456303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4215464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3169832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4854418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89400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3208144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10601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2542001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051820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374684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6381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华康方圆体W7"/>
              <a:cs typeface="+mn-cs"/>
            </a:endParaRPr>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华康方圆体W7"/>
              <a:cs typeface="+mn-cs"/>
            </a:endParaRPr>
          </a:p>
        </p:txBody>
      </p:sp>
      <p:sp>
        <p:nvSpPr>
          <p:cNvPr id="53" name="文本框 22">
            <a:extLst>
              <a:ext uri="{FF2B5EF4-FFF2-40B4-BE49-F238E27FC236}">
                <a16:creationId xmlns:a16="http://schemas.microsoft.com/office/drawing/2014/main" id="{F2DC825C-02B6-471E-B0E3-54C13913F77D}"/>
              </a:ext>
            </a:extLst>
          </p:cNvPr>
          <p:cNvSpPr txBox="1"/>
          <p:nvPr userDrawn="1"/>
        </p:nvSpPr>
        <p:spPr>
          <a:xfrm>
            <a:off x="11280023" y="-38020"/>
            <a:ext cx="9875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rPr>
              <a:t>KTUTS</a:t>
            </a:r>
            <a:endParaRPr kumimoji="0" lang="zh-CN" altLang="en-US" sz="2000" b="0" i="0" u="none" strike="noStrike" kern="1200" cap="none" spc="0" normalizeH="0" baseline="0" noProof="0" dirty="0">
              <a:ln>
                <a:noFill/>
              </a:ln>
              <a:solidFill>
                <a:srgbClr val="1C9A98"/>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endParaRPr>
          </a:p>
        </p:txBody>
      </p:sp>
    </p:spTree>
    <p:extLst>
      <p:ext uri="{BB962C8B-B14F-4D97-AF65-F5344CB8AC3E}">
        <p14:creationId xmlns:p14="http://schemas.microsoft.com/office/powerpoint/2010/main" val="4621301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90565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368128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509566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224179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7522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890211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45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noFill/>
        <a:effectLst/>
      </p:bgPr>
    </p:bg>
    <p:spTree>
      <p:nvGrpSpPr>
        <p:cNvPr id="1" name="Shape 298"/>
        <p:cNvGrpSpPr/>
        <p:nvPr/>
      </p:nvGrpSpPr>
      <p:grpSpPr>
        <a:xfrm>
          <a:off x="0" y="0"/>
          <a:ext cx="0" cy="0"/>
          <a:chOff x="0" y="0"/>
          <a:chExt cx="0" cy="0"/>
        </a:xfrm>
      </p:grpSpPr>
      <p:sp>
        <p:nvSpPr>
          <p:cNvPr id="299" name="Google Shape;299;p30"/>
          <p:cNvSpPr/>
          <p:nvPr/>
        </p:nvSpPr>
        <p:spPr>
          <a:xfrm rot="2417210">
            <a:off x="10122101" y="-161451"/>
            <a:ext cx="3177796" cy="1569432"/>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0" name="Google Shape;300;p30"/>
          <p:cNvSpPr/>
          <p:nvPr/>
        </p:nvSpPr>
        <p:spPr>
          <a:xfrm rot="-6291035">
            <a:off x="9143026" y="241370"/>
            <a:ext cx="3763776" cy="2322406"/>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1" name="Google Shape;301;p30"/>
          <p:cNvSpPr/>
          <p:nvPr/>
        </p:nvSpPr>
        <p:spPr>
          <a:xfrm rot="-474874">
            <a:off x="-245173" y="-168014"/>
            <a:ext cx="2931710" cy="2391495"/>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2" name="Google Shape;302;p30"/>
          <p:cNvSpPr/>
          <p:nvPr/>
        </p:nvSpPr>
        <p:spPr>
          <a:xfrm rot="-757285">
            <a:off x="-418196" y="-262547"/>
            <a:ext cx="2878429" cy="2304917"/>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3" name="Google Shape;303;p30"/>
          <p:cNvSpPr/>
          <p:nvPr/>
        </p:nvSpPr>
        <p:spPr>
          <a:xfrm>
            <a:off x="-301348" y="2780886"/>
            <a:ext cx="761900" cy="2654367"/>
          </a:xfrm>
          <a:custGeom>
            <a:avLst/>
            <a:gdLst/>
            <a:ahLst/>
            <a:cxnLst/>
            <a:rect l="l" t="t" r="r" b="b"/>
            <a:pathLst>
              <a:path w="22857" h="79631" extrusionOk="0">
                <a:moveTo>
                  <a:pt x="928" y="0"/>
                </a:moveTo>
                <a:cubicBezTo>
                  <a:pt x="738" y="0"/>
                  <a:pt x="532" y="123"/>
                  <a:pt x="555" y="347"/>
                </a:cubicBezTo>
                <a:lnTo>
                  <a:pt x="515" y="347"/>
                </a:lnTo>
                <a:cubicBezTo>
                  <a:pt x="1347" y="7081"/>
                  <a:pt x="4952" y="13141"/>
                  <a:pt x="10497" y="17063"/>
                </a:cubicBezTo>
                <a:cubicBezTo>
                  <a:pt x="13706" y="19321"/>
                  <a:pt x="17628" y="21024"/>
                  <a:pt x="19529" y="24669"/>
                </a:cubicBezTo>
                <a:cubicBezTo>
                  <a:pt x="21628" y="28670"/>
                  <a:pt x="21787" y="34611"/>
                  <a:pt x="20559" y="38850"/>
                </a:cubicBezTo>
                <a:cubicBezTo>
                  <a:pt x="18459" y="46178"/>
                  <a:pt x="11844" y="50971"/>
                  <a:pt x="7487" y="56874"/>
                </a:cubicBezTo>
                <a:cubicBezTo>
                  <a:pt x="2813" y="63251"/>
                  <a:pt x="0" y="71253"/>
                  <a:pt x="594" y="79215"/>
                </a:cubicBezTo>
                <a:cubicBezTo>
                  <a:pt x="594" y="79492"/>
                  <a:pt x="792" y="79631"/>
                  <a:pt x="990" y="79631"/>
                </a:cubicBezTo>
                <a:cubicBezTo>
                  <a:pt x="1188" y="79631"/>
                  <a:pt x="1386" y="79492"/>
                  <a:pt x="1386" y="79215"/>
                </a:cubicBezTo>
                <a:cubicBezTo>
                  <a:pt x="1941" y="69985"/>
                  <a:pt x="4833" y="61786"/>
                  <a:pt x="10933" y="54735"/>
                </a:cubicBezTo>
                <a:cubicBezTo>
                  <a:pt x="15409" y="49506"/>
                  <a:pt x="21074" y="44435"/>
                  <a:pt x="22262" y="37265"/>
                </a:cubicBezTo>
                <a:cubicBezTo>
                  <a:pt x="22856" y="33383"/>
                  <a:pt x="22539" y="29422"/>
                  <a:pt x="21351" y="25699"/>
                </a:cubicBezTo>
                <a:cubicBezTo>
                  <a:pt x="20242" y="22648"/>
                  <a:pt x="18024" y="20589"/>
                  <a:pt x="15330" y="18806"/>
                </a:cubicBezTo>
                <a:cubicBezTo>
                  <a:pt x="12042" y="16667"/>
                  <a:pt x="8715" y="14805"/>
                  <a:pt x="6180" y="11676"/>
                </a:cubicBezTo>
                <a:cubicBezTo>
                  <a:pt x="3565" y="8348"/>
                  <a:pt x="1862" y="4427"/>
                  <a:pt x="1228" y="228"/>
                </a:cubicBezTo>
                <a:cubicBezTo>
                  <a:pt x="1211" y="73"/>
                  <a:pt x="1074" y="0"/>
                  <a:pt x="928" y="0"/>
                </a:cubicBezTo>
                <a:close/>
              </a:path>
            </a:pathLst>
          </a:custGeom>
          <a:solidFill>
            <a:schemeClr val="accent6"/>
          </a:solidFill>
          <a:ln>
            <a:noFill/>
          </a:ln>
        </p:spPr>
        <p:txBody>
          <a:bodyPr spcFirstLastPara="1" wrap="square" lIns="121598" tIns="121598" rIns="121598" bIns="12159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27" b="0" i="0" u="none" strike="noStrike" kern="1200" cap="none" spc="0" normalizeH="0" baseline="0" noProof="0">
              <a:ln>
                <a:noFill/>
              </a:ln>
              <a:solidFill>
                <a:prstClr val="black"/>
              </a:solidFill>
              <a:effectLst/>
              <a:uLnTx/>
              <a:uFillTx/>
              <a:latin typeface="华康方圆体W7"/>
              <a:cs typeface="+mn-cs"/>
            </a:endParaRPr>
          </a:p>
        </p:txBody>
      </p:sp>
      <p:sp>
        <p:nvSpPr>
          <p:cNvPr id="304" name="Google Shape;304;p30"/>
          <p:cNvSpPr txBox="1">
            <a:spLocks noGrp="1"/>
          </p:cNvSpPr>
          <p:nvPr>
            <p:ph type="title"/>
          </p:nvPr>
        </p:nvSpPr>
        <p:spPr>
          <a:xfrm>
            <a:off x="1658184" y="2125759"/>
            <a:ext cx="214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5" name="Google Shape;305;p30"/>
          <p:cNvSpPr txBox="1">
            <a:spLocks noGrp="1"/>
          </p:cNvSpPr>
          <p:nvPr>
            <p:ph type="subTitle" idx="1"/>
          </p:nvPr>
        </p:nvSpPr>
        <p:spPr>
          <a:xfrm>
            <a:off x="962584" y="2918500"/>
            <a:ext cx="28408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06" name="Google Shape;306;p30"/>
          <p:cNvSpPr txBox="1">
            <a:spLocks noGrp="1"/>
          </p:cNvSpPr>
          <p:nvPr>
            <p:ph type="title" idx="2"/>
          </p:nvPr>
        </p:nvSpPr>
        <p:spPr>
          <a:xfrm>
            <a:off x="5366351" y="21257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7" name="Google Shape;307;p30"/>
          <p:cNvSpPr txBox="1">
            <a:spLocks noGrp="1"/>
          </p:cNvSpPr>
          <p:nvPr>
            <p:ph type="subTitle" idx="3"/>
          </p:nvPr>
        </p:nvSpPr>
        <p:spPr>
          <a:xfrm>
            <a:off x="4671151" y="2918500"/>
            <a:ext cx="28412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08" name="Google Shape;308;p30"/>
          <p:cNvSpPr txBox="1">
            <a:spLocks noGrp="1"/>
          </p:cNvSpPr>
          <p:nvPr>
            <p:ph type="title" idx="4"/>
          </p:nvPr>
        </p:nvSpPr>
        <p:spPr>
          <a:xfrm>
            <a:off x="1658184"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09" name="Google Shape;309;p30"/>
          <p:cNvSpPr txBox="1">
            <a:spLocks noGrp="1"/>
          </p:cNvSpPr>
          <p:nvPr>
            <p:ph type="subTitle" idx="5"/>
          </p:nvPr>
        </p:nvSpPr>
        <p:spPr>
          <a:xfrm>
            <a:off x="960400"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0" name="Google Shape;310;p30"/>
          <p:cNvSpPr txBox="1">
            <a:spLocks noGrp="1"/>
          </p:cNvSpPr>
          <p:nvPr>
            <p:ph type="title" idx="6"/>
          </p:nvPr>
        </p:nvSpPr>
        <p:spPr>
          <a:xfrm>
            <a:off x="5366351"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1" name="Google Shape;311;p30"/>
          <p:cNvSpPr txBox="1">
            <a:spLocks noGrp="1"/>
          </p:cNvSpPr>
          <p:nvPr>
            <p:ph type="subTitle" idx="7"/>
          </p:nvPr>
        </p:nvSpPr>
        <p:spPr>
          <a:xfrm>
            <a:off x="4671167"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2" name="Google Shape;312;p30"/>
          <p:cNvSpPr txBox="1">
            <a:spLocks noGrp="1"/>
          </p:cNvSpPr>
          <p:nvPr>
            <p:ph type="title" idx="8"/>
          </p:nvPr>
        </p:nvSpPr>
        <p:spPr>
          <a:xfrm>
            <a:off x="9079317" y="21257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3" name="Google Shape;313;p30"/>
          <p:cNvSpPr txBox="1">
            <a:spLocks noGrp="1"/>
          </p:cNvSpPr>
          <p:nvPr>
            <p:ph type="subTitle" idx="9"/>
          </p:nvPr>
        </p:nvSpPr>
        <p:spPr>
          <a:xfrm>
            <a:off x="8380118" y="2918500"/>
            <a:ext cx="2841200" cy="11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4" name="Google Shape;314;p30"/>
          <p:cNvSpPr txBox="1">
            <a:spLocks noGrp="1"/>
          </p:cNvSpPr>
          <p:nvPr>
            <p:ph type="title" idx="13"/>
          </p:nvPr>
        </p:nvSpPr>
        <p:spPr>
          <a:xfrm>
            <a:off x="9079317" y="4272459"/>
            <a:ext cx="214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315" name="Google Shape;315;p30"/>
          <p:cNvSpPr txBox="1">
            <a:spLocks noGrp="1"/>
          </p:cNvSpPr>
          <p:nvPr>
            <p:ph type="subTitle" idx="14"/>
          </p:nvPr>
        </p:nvSpPr>
        <p:spPr>
          <a:xfrm>
            <a:off x="8380134" y="5074923"/>
            <a:ext cx="2840800" cy="11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2"/>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316" name="Google Shape;316;p30"/>
          <p:cNvSpPr txBox="1">
            <a:spLocks noGrp="1"/>
          </p:cNvSpPr>
          <p:nvPr>
            <p:ph type="title" idx="15"/>
          </p:nvPr>
        </p:nvSpPr>
        <p:spPr>
          <a:xfrm>
            <a:off x="2820600" y="718031"/>
            <a:ext cx="6550800" cy="972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4788"/>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280196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26"/>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370"/>
            </a:lvl1pPr>
            <a:lvl2pPr marL="451576" indent="0" algn="ctr">
              <a:buNone/>
              <a:defRPr sz="1975"/>
            </a:lvl2pPr>
            <a:lvl3pPr marL="903153" indent="0" algn="ctr">
              <a:buNone/>
              <a:defRPr sz="1778"/>
            </a:lvl3pPr>
            <a:lvl4pPr marL="1354729" indent="0" algn="ctr">
              <a:buNone/>
              <a:defRPr sz="1580"/>
            </a:lvl4pPr>
            <a:lvl5pPr marL="1806306" indent="0" algn="ctr">
              <a:buNone/>
              <a:defRPr sz="1580"/>
            </a:lvl5pPr>
            <a:lvl6pPr marL="2257882" indent="0" algn="ctr">
              <a:buNone/>
              <a:defRPr sz="1580"/>
            </a:lvl6pPr>
            <a:lvl7pPr marL="2709459" indent="0" algn="ctr">
              <a:buNone/>
              <a:defRPr sz="1580"/>
            </a:lvl7pPr>
            <a:lvl8pPr marL="3161035" indent="0" algn="ctr">
              <a:buNone/>
              <a:defRPr sz="1580"/>
            </a:lvl8pPr>
            <a:lvl9pPr marL="3612612" indent="0" algn="ctr">
              <a:buNone/>
              <a:defRPr sz="1580"/>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357977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45193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692225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26"/>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70">
                <a:solidFill>
                  <a:schemeClr val="tx1">
                    <a:tint val="75000"/>
                  </a:schemeClr>
                </a:solidFill>
              </a:defRPr>
            </a:lvl1pPr>
            <a:lvl2pPr marL="451576" indent="0">
              <a:buNone/>
              <a:defRPr sz="1975">
                <a:solidFill>
                  <a:schemeClr val="tx1">
                    <a:tint val="75000"/>
                  </a:schemeClr>
                </a:solidFill>
              </a:defRPr>
            </a:lvl2pPr>
            <a:lvl3pPr marL="903153" indent="0">
              <a:buNone/>
              <a:defRPr sz="1778">
                <a:solidFill>
                  <a:schemeClr val="tx1">
                    <a:tint val="75000"/>
                  </a:schemeClr>
                </a:solidFill>
              </a:defRPr>
            </a:lvl3pPr>
            <a:lvl4pPr marL="1354729" indent="0">
              <a:buNone/>
              <a:defRPr sz="1580">
                <a:solidFill>
                  <a:schemeClr val="tx1">
                    <a:tint val="75000"/>
                  </a:schemeClr>
                </a:solidFill>
              </a:defRPr>
            </a:lvl4pPr>
            <a:lvl5pPr marL="1806306" indent="0">
              <a:buNone/>
              <a:defRPr sz="1580">
                <a:solidFill>
                  <a:schemeClr val="tx1">
                    <a:tint val="75000"/>
                  </a:schemeClr>
                </a:solidFill>
              </a:defRPr>
            </a:lvl5pPr>
            <a:lvl6pPr marL="2257882" indent="0">
              <a:buNone/>
              <a:defRPr sz="1580">
                <a:solidFill>
                  <a:schemeClr val="tx1">
                    <a:tint val="75000"/>
                  </a:schemeClr>
                </a:solidFill>
              </a:defRPr>
            </a:lvl6pPr>
            <a:lvl7pPr marL="2709459" indent="0">
              <a:buNone/>
              <a:defRPr sz="1580">
                <a:solidFill>
                  <a:schemeClr val="tx1">
                    <a:tint val="75000"/>
                  </a:schemeClr>
                </a:solidFill>
              </a:defRPr>
            </a:lvl7pPr>
            <a:lvl8pPr marL="3161035" indent="0">
              <a:buNone/>
              <a:defRPr sz="1580">
                <a:solidFill>
                  <a:schemeClr val="tx1">
                    <a:tint val="75000"/>
                  </a:schemeClr>
                </a:solidFill>
              </a:defRPr>
            </a:lvl8pPr>
            <a:lvl9pPr marL="3612612" indent="0">
              <a:buNone/>
              <a:defRPr sz="15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94512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261707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700035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583233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8200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61"/>
            </a:lvl1pPr>
          </a:lstStyle>
          <a:p>
            <a:r>
              <a:rPr lang="en-US"/>
              <a:t>Click to edit Master title style</a:t>
            </a:r>
          </a:p>
        </p:txBody>
      </p:sp>
      <p:sp>
        <p:nvSpPr>
          <p:cNvPr id="3" name="Content Placeholder 2"/>
          <p:cNvSpPr>
            <a:spLocks noGrp="1"/>
          </p:cNvSpPr>
          <p:nvPr>
            <p:ph idx="1"/>
          </p:nvPr>
        </p:nvSpPr>
        <p:spPr>
          <a:xfrm>
            <a:off x="5183189" y="987427"/>
            <a:ext cx="6172200" cy="4873625"/>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80"/>
            </a:lvl1pPr>
            <a:lvl2pPr marL="451576" indent="0">
              <a:buNone/>
              <a:defRPr sz="1383"/>
            </a:lvl2pPr>
            <a:lvl3pPr marL="903153" indent="0">
              <a:buNone/>
              <a:defRPr sz="1185"/>
            </a:lvl3pPr>
            <a:lvl4pPr marL="1354729" indent="0">
              <a:buNone/>
              <a:defRPr sz="988"/>
            </a:lvl4pPr>
            <a:lvl5pPr marL="1806306" indent="0">
              <a:buNone/>
              <a:defRPr sz="988"/>
            </a:lvl5pPr>
            <a:lvl6pPr marL="2257882" indent="0">
              <a:buNone/>
              <a:defRPr sz="988"/>
            </a:lvl6pPr>
            <a:lvl7pPr marL="2709459" indent="0">
              <a:buNone/>
              <a:defRPr sz="988"/>
            </a:lvl7pPr>
            <a:lvl8pPr marL="3161035" indent="0">
              <a:buNone/>
              <a:defRPr sz="988"/>
            </a:lvl8pPr>
            <a:lvl9pPr marL="3612612" indent="0">
              <a:buNone/>
              <a:defRPr sz="988"/>
            </a:lvl9pPr>
          </a:lstStyle>
          <a:p>
            <a:pPr lvl="0"/>
            <a:r>
              <a:rPr lang="en-US"/>
              <a:t>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414112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61"/>
            </a:lvl1pPr>
          </a:lstStyle>
          <a:p>
            <a:r>
              <a:rPr lang="en-US"/>
              <a:t>Click to edit Master title style</a:t>
            </a:r>
          </a:p>
        </p:txBody>
      </p:sp>
      <p:sp>
        <p:nvSpPr>
          <p:cNvPr id="3" name="Picture Placeholder 2"/>
          <p:cNvSpPr>
            <a:spLocks noGrp="1"/>
          </p:cNvSpPr>
          <p:nvPr>
            <p:ph type="pic" idx="1"/>
          </p:nvPr>
        </p:nvSpPr>
        <p:spPr>
          <a:xfrm>
            <a:off x="5183189" y="987427"/>
            <a:ext cx="6172200" cy="4873625"/>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80"/>
            </a:lvl1pPr>
            <a:lvl2pPr marL="451576" indent="0">
              <a:buNone/>
              <a:defRPr sz="1383"/>
            </a:lvl2pPr>
            <a:lvl3pPr marL="903153" indent="0">
              <a:buNone/>
              <a:defRPr sz="1185"/>
            </a:lvl3pPr>
            <a:lvl4pPr marL="1354729" indent="0">
              <a:buNone/>
              <a:defRPr sz="988"/>
            </a:lvl4pPr>
            <a:lvl5pPr marL="1806306" indent="0">
              <a:buNone/>
              <a:defRPr sz="988"/>
            </a:lvl5pPr>
            <a:lvl6pPr marL="2257882" indent="0">
              <a:buNone/>
              <a:defRPr sz="988"/>
            </a:lvl6pPr>
            <a:lvl7pPr marL="2709459" indent="0">
              <a:buNone/>
              <a:defRPr sz="988"/>
            </a:lvl7pPr>
            <a:lvl8pPr marL="3161035" indent="0">
              <a:buNone/>
              <a:defRPr sz="988"/>
            </a:lvl8pPr>
            <a:lvl9pPr marL="3612612" indent="0">
              <a:buNone/>
              <a:defRPr sz="988"/>
            </a:lvl9pPr>
          </a:lstStyle>
          <a:p>
            <a:pPr lvl="0"/>
            <a:r>
              <a:rPr lang="en-US"/>
              <a:t>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25784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981058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60685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8598769" y="-1169267"/>
            <a:ext cx="1026657" cy="3339792"/>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962218" y="-987616"/>
            <a:ext cx="1682367" cy="363219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970219" y="4884754"/>
            <a:ext cx="1052272" cy="2894221"/>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9297769" y="4667715"/>
            <a:ext cx="2894233"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9749726" y="-687776"/>
            <a:ext cx="1767199" cy="3117352"/>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1" y="3949701"/>
            <a:ext cx="1875235"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10735726" y="3511797"/>
            <a:ext cx="1456276" cy="3346200"/>
          </a:xfrm>
          <a:prstGeom prst="rect">
            <a:avLst/>
          </a:prstGeom>
          <a:noFill/>
          <a:ln>
            <a:noFill/>
          </a:ln>
        </p:spPr>
      </p:pic>
    </p:spTree>
    <p:extLst>
      <p:ext uri="{BB962C8B-B14F-4D97-AF65-F5344CB8AC3E}">
        <p14:creationId xmlns:p14="http://schemas.microsoft.com/office/powerpoint/2010/main" val="303572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3553048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8708901" y="-657534"/>
            <a:ext cx="2850965" cy="4140635"/>
          </a:xfrm>
          <a:prstGeom prst="rect">
            <a:avLst/>
          </a:prstGeom>
          <a:noFill/>
          <a:ln>
            <a:noFill/>
          </a:ln>
        </p:spPr>
      </p:pic>
      <p:grpSp>
        <p:nvGrpSpPr>
          <p:cNvPr id="51" name="Shape 51"/>
          <p:cNvGrpSpPr/>
          <p:nvPr/>
        </p:nvGrpSpPr>
        <p:grpSpPr>
          <a:xfrm>
            <a:off x="820302" y="775000"/>
            <a:ext cx="1055119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54" name="Shape 54"/>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body" idx="1"/>
          </p:nvPr>
        </p:nvSpPr>
        <p:spPr>
          <a:xfrm>
            <a:off x="1588867" y="2821031"/>
            <a:ext cx="43755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body" idx="2"/>
          </p:nvPr>
        </p:nvSpPr>
        <p:spPr>
          <a:xfrm>
            <a:off x="6227734" y="2821031"/>
            <a:ext cx="43755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57" name="Shape 57"/>
          <p:cNvPicPr preferRelativeResize="0"/>
          <p:nvPr/>
        </p:nvPicPr>
        <p:blipFill rotWithShape="1">
          <a:blip r:embed="rId3">
            <a:alphaModFix/>
          </a:blip>
          <a:srcRect l="57520" b="21764"/>
          <a:stretch/>
        </p:blipFill>
        <p:spPr>
          <a:xfrm>
            <a:off x="1" y="3174102"/>
            <a:ext cx="2038533"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9340900" y="4606946"/>
            <a:ext cx="2863800" cy="2251065"/>
          </a:xfrm>
          <a:prstGeom prst="rect">
            <a:avLst/>
          </a:prstGeom>
          <a:noFill/>
          <a:ln>
            <a:noFill/>
          </a:ln>
        </p:spPr>
      </p:pic>
    </p:spTree>
    <p:extLst>
      <p:ext uri="{BB962C8B-B14F-4D97-AF65-F5344CB8AC3E}">
        <p14:creationId xmlns:p14="http://schemas.microsoft.com/office/powerpoint/2010/main" val="3664620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1530131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1"/>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8"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66F3D45-6F7E-409C-A413-934510A3DAF2}" type="slidenum">
              <a:rPr lang="en-US" altLang="en-US" smtClean="0">
                <a:solidFill>
                  <a:prstClr val="black">
                    <a:tint val="75000"/>
                  </a:prstClr>
                </a:solidFill>
                <a:latin typeface="Arial" charset="0"/>
              </a:rPr>
              <a:pPr defTabSz="903153" fontAlgn="base">
                <a:spcBef>
                  <a:spcPct val="0"/>
                </a:spcBef>
                <a:spcAft>
                  <a:spcPct val="0"/>
                </a:spcAft>
                <a:defRPr/>
              </a:pPr>
              <a:t>‹#›</a:t>
            </a:fld>
            <a:endParaRPr lang="en-US" altLang="en-US">
              <a:solidFill>
                <a:prstClr val="black">
                  <a:tint val="75000"/>
                </a:prstClr>
              </a:solidFill>
              <a:latin typeface="Arial" charset="0"/>
            </a:endParaRPr>
          </a:p>
        </p:txBody>
      </p:sp>
    </p:spTree>
    <p:extLst>
      <p:ext uri="{BB962C8B-B14F-4D97-AF65-F5344CB8AC3E}">
        <p14:creationId xmlns:p14="http://schemas.microsoft.com/office/powerpoint/2010/main" val="475170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Đường kết nối thẳng 12"/>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Đường kết nối thẳng 13"/>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Đường kết nối thẳng 14"/>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Hình Chữ nhật 1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1746251" y="4867275"/>
            <a:ext cx="855134"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Hình Bầu dục 18"/>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Hình Bầu dục 19"/>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Hình Bầu dục 20"/>
          <p:cNvSpPr/>
          <p:nvPr/>
        </p:nvSpPr>
        <p:spPr>
          <a:xfrm>
            <a:off x="2540001" y="4495802"/>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êu đề 7"/>
          <p:cNvSpPr>
            <a:spLocks noGrp="1"/>
          </p:cNvSpPr>
          <p:nvPr>
            <p:ph type="ctrTitle"/>
          </p:nvPr>
        </p:nvSpPr>
        <p:spPr>
          <a:xfrm>
            <a:off x="3048000" y="3124200"/>
            <a:ext cx="8229600" cy="1894362"/>
          </a:xfrm>
        </p:spPr>
        <p:txBody>
          <a:bodyPr/>
          <a:lstStyle>
            <a:lvl1pPr>
              <a:defRPr b="1"/>
            </a:lvl1pPr>
          </a:lstStyle>
          <a:p>
            <a:r>
              <a:rPr lang="vi-VN"/>
              <a:t>Bấm &amp; sửa kiểu tiêu đề</a:t>
            </a:r>
            <a:endParaRPr lang="en-US"/>
          </a:p>
        </p:txBody>
      </p:sp>
      <p:sp>
        <p:nvSpPr>
          <p:cNvPr id="9" name="Tiêu đề phụ 8"/>
          <p:cNvSpPr>
            <a:spLocks noGrp="1"/>
          </p:cNvSpPr>
          <p:nvPr>
            <p:ph type="subTitle" idx="1"/>
          </p:nvPr>
        </p:nvSpPr>
        <p:spPr>
          <a:xfrm>
            <a:off x="3048000" y="5003322"/>
            <a:ext cx="8229600" cy="1371600"/>
          </a:xfrm>
        </p:spPr>
        <p:txBody>
          <a:bodyPr/>
          <a:lstStyle>
            <a:lvl1pPr marL="0" indent="0" algn="l">
              <a:buNone/>
              <a:defRPr sz="1778" b="1">
                <a:solidFill>
                  <a:schemeClr val="tx2"/>
                </a:solidFill>
              </a:defRPr>
            </a:lvl1pPr>
            <a:lvl2pPr marL="451576" indent="0" algn="ctr">
              <a:buNone/>
            </a:lvl2pPr>
            <a:lvl3pPr marL="903153" indent="0" algn="ctr">
              <a:buNone/>
            </a:lvl3pPr>
            <a:lvl4pPr marL="1354729" indent="0" algn="ctr">
              <a:buNone/>
            </a:lvl4pPr>
            <a:lvl5pPr marL="1806306" indent="0" algn="ctr">
              <a:buNone/>
            </a:lvl5pPr>
            <a:lvl6pPr marL="2257882" indent="0" algn="ctr">
              <a:buNone/>
            </a:lvl6pPr>
            <a:lvl7pPr marL="2709459" indent="0" algn="ctr">
              <a:buNone/>
            </a:lvl7pPr>
            <a:lvl8pPr marL="3161035" indent="0" algn="ctr">
              <a:buNone/>
            </a:lvl8pPr>
            <a:lvl9pPr marL="3612612" indent="0" algn="ctr">
              <a:buNone/>
            </a:lvl9pPr>
          </a:lstStyle>
          <a:p>
            <a:r>
              <a:rPr lang="vi-VN"/>
              <a:t>Bấm &amp; sửa kiểu phụ đề</a:t>
            </a:r>
            <a:endParaRPr lang="en-US"/>
          </a:p>
        </p:txBody>
      </p:sp>
      <p:sp>
        <p:nvSpPr>
          <p:cNvPr id="22" name="Nơi giữ chỗ cho Ngày tháng 27"/>
          <p:cNvSpPr>
            <a:spLocks noGrp="1"/>
          </p:cNvSpPr>
          <p:nvPr>
            <p:ph type="dt" sz="half" idx="10"/>
          </p:nvPr>
        </p:nvSpPr>
        <p:spPr bwMode="auto">
          <a:xfrm rot="5400000">
            <a:off x="10733617" y="1111250"/>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3" name="Nơi giữ chỗ cho Chân trang 16"/>
          <p:cNvSpPr>
            <a:spLocks noGrp="1"/>
          </p:cNvSpPr>
          <p:nvPr>
            <p:ph type="ftr" sz="quarter" idx="11"/>
          </p:nvPr>
        </p:nvSpPr>
        <p:spPr bwMode="auto">
          <a:xfrm rot="5400000">
            <a:off x="10045702" y="4117447"/>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4" name="Nơi giữ chỗ cho Số hiệu Bản chiếu 28"/>
          <p:cNvSpPr>
            <a:spLocks noGrp="1"/>
          </p:cNvSpPr>
          <p:nvPr>
            <p:ph type="sldNum" sz="quarter" idx="12"/>
          </p:nvPr>
        </p:nvSpPr>
        <p:spPr bwMode="auto">
          <a:xfrm>
            <a:off x="1767417" y="4929190"/>
            <a:ext cx="812800" cy="517525"/>
          </a:xfrm>
        </p:spPr>
        <p:txBody>
          <a:bodyPr/>
          <a:lstStyle>
            <a:lvl1pPr>
              <a:defRPr/>
            </a:lvl1pPr>
          </a:lstStyle>
          <a:p>
            <a:pPr defTabSz="903153" fontAlgn="base">
              <a:spcBef>
                <a:spcPct val="0"/>
              </a:spcBef>
              <a:spcAft>
                <a:spcPct val="0"/>
              </a:spcAft>
              <a:defRPr/>
            </a:pPr>
            <a:fld id="{45FB25E1-C324-4E50-9CAC-A7F70C399C8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623514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8" name="Nơi giữ chỗ cho Nội dung 7"/>
          <p:cNvSpPr>
            <a:spLocks noGrp="1"/>
          </p:cNvSpPr>
          <p:nvPr>
            <p:ph sz="quarter" idx="1"/>
          </p:nvPr>
        </p:nvSpPr>
        <p:spPr>
          <a:xfrm>
            <a:off x="609600" y="1600200"/>
            <a:ext cx="9956800" cy="487375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Số hiệu Bản chiếu 8"/>
          <p:cNvSpPr>
            <a:spLocks noGrp="1"/>
          </p:cNvSpPr>
          <p:nvPr>
            <p:ph type="sldNum" sz="quarter" idx="11"/>
          </p:nvPr>
        </p:nvSpPr>
        <p:spPr/>
        <p:txBody>
          <a:bodyPr rtlCol="0"/>
          <a:lstStyle>
            <a:lvl1pPr>
              <a:defRPr/>
            </a:lvl1pPr>
          </a:lstStyle>
          <a:p>
            <a:pPr defTabSz="903153" fontAlgn="base">
              <a:spcBef>
                <a:spcPct val="0"/>
              </a:spcBef>
              <a:spcAft>
                <a:spcPct val="0"/>
              </a:spcAft>
              <a:defRPr/>
            </a:pPr>
            <a:fld id="{40278D8C-BB4C-4AC5-8382-E4D298A54953}" type="slidenum">
              <a:rPr lang="en-US" smtClean="0"/>
              <a:pPr defTabSz="903153" fontAlgn="base">
                <a:spcBef>
                  <a:spcPct val="0"/>
                </a:spcBef>
                <a:spcAft>
                  <a:spcPct val="0"/>
                </a:spcAft>
                <a:defRPr/>
              </a:pPr>
              <a:t>‹#›</a:t>
            </a:fld>
            <a:endParaRPr lang="en-US"/>
          </a:p>
        </p:txBody>
      </p:sp>
      <p:sp>
        <p:nvSpPr>
          <p:cNvPr id="6" name="Nơi giữ chỗ cho Chân trang 9"/>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1026838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4" name="Hình Chữ nhật 3"/>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Hình Chữ nhật 4"/>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Hình Chữ nhật 5"/>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Hình Chữ nhật 6"/>
          <p:cNvSpPr/>
          <p:nvPr/>
        </p:nvSpPr>
        <p:spPr bwMode="auto">
          <a:xfrm>
            <a:off x="1521884"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Đường kết nối thẳng 7"/>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113876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Đường kết nối thẳng 11"/>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3" name="Hình Chữ nhật 12"/>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Hình Bầu dục 13"/>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Hình Bầu dục 14"/>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Hình Bầu dục 15"/>
          <p:cNvSpPr/>
          <p:nvPr/>
        </p:nvSpPr>
        <p:spPr bwMode="auto">
          <a:xfrm>
            <a:off x="1454152" y="5500690"/>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Hình Bầu dục 16"/>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Hình Bầu dục 17"/>
          <p:cNvSpPr/>
          <p:nvPr/>
        </p:nvSpPr>
        <p:spPr bwMode="auto">
          <a:xfrm>
            <a:off x="2506135" y="4479927"/>
            <a:ext cx="486834"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Đường kết nối thẳng 18"/>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a:off x="3048000" y="2895600"/>
            <a:ext cx="8229600" cy="2053590"/>
          </a:xfrm>
        </p:spPr>
        <p:txBody>
          <a:bodyPr/>
          <a:lstStyle>
            <a:lvl1pPr algn="l">
              <a:buNone/>
              <a:defRPr sz="2963" b="1" cap="small" baseline="0"/>
            </a:lvl1pPr>
          </a:lstStyle>
          <a:p>
            <a:r>
              <a:rPr lang="vi-VN"/>
              <a:t>Bấm &amp; sửa kiểu tiêu đề</a:t>
            </a:r>
            <a:endParaRPr lang="en-US"/>
          </a:p>
        </p:txBody>
      </p:sp>
      <p:sp>
        <p:nvSpPr>
          <p:cNvPr id="3" name="Nơi giữ chỗ cho Văn bản 2"/>
          <p:cNvSpPr>
            <a:spLocks noGrp="1"/>
          </p:cNvSpPr>
          <p:nvPr>
            <p:ph type="body" idx="1"/>
          </p:nvPr>
        </p:nvSpPr>
        <p:spPr>
          <a:xfrm>
            <a:off x="3048000" y="5010150"/>
            <a:ext cx="8229600" cy="1371600"/>
          </a:xfrm>
        </p:spPr>
        <p:txBody>
          <a:bodyPr/>
          <a:lstStyle>
            <a:lvl1pPr marL="0" indent="0">
              <a:buNone/>
              <a:defRPr sz="1778" b="1">
                <a:solidFill>
                  <a:schemeClr val="tx2"/>
                </a:solidFill>
              </a:defRPr>
            </a:lvl1pPr>
            <a:lvl2pPr>
              <a:buNone/>
              <a:defRPr sz="1778">
                <a:solidFill>
                  <a:schemeClr val="tx1">
                    <a:tint val="75000"/>
                  </a:schemeClr>
                </a:solidFill>
              </a:defRPr>
            </a:lvl2pPr>
            <a:lvl3pPr>
              <a:buNone/>
              <a:defRPr sz="1580">
                <a:solidFill>
                  <a:schemeClr val="tx1">
                    <a:tint val="75000"/>
                  </a:schemeClr>
                </a:solidFill>
              </a:defRPr>
            </a:lvl3pPr>
            <a:lvl4pPr>
              <a:buNone/>
              <a:defRPr sz="1383">
                <a:solidFill>
                  <a:schemeClr val="tx1">
                    <a:tint val="75000"/>
                  </a:schemeClr>
                </a:solidFill>
              </a:defRPr>
            </a:lvl4pPr>
            <a:lvl5pPr>
              <a:buNone/>
              <a:defRPr sz="1383">
                <a:solidFill>
                  <a:schemeClr val="tx1">
                    <a:tint val="75000"/>
                  </a:schemeClr>
                </a:solidFill>
              </a:defRPr>
            </a:lvl5pPr>
          </a:lstStyle>
          <a:p>
            <a:pPr lvl="0"/>
            <a:r>
              <a:rPr lang="vi-VN"/>
              <a:t>Bấm &amp; sửa kiểu tiêu đề</a:t>
            </a:r>
          </a:p>
        </p:txBody>
      </p:sp>
      <p:sp>
        <p:nvSpPr>
          <p:cNvPr id="20" name="Nơi giữ chỗ cho Ngày tháng 3"/>
          <p:cNvSpPr>
            <a:spLocks noGrp="1"/>
          </p:cNvSpPr>
          <p:nvPr>
            <p:ph type="dt" sz="half" idx="10"/>
          </p:nvPr>
        </p:nvSpPr>
        <p:spPr bwMode="auto">
          <a:xfrm rot="5400000">
            <a:off x="10731500" y="1106488"/>
            <a:ext cx="2286000" cy="508000"/>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1" name="Nơi giữ chỗ cho Chân trang 4"/>
          <p:cNvSpPr>
            <a:spLocks noGrp="1"/>
          </p:cNvSpPr>
          <p:nvPr>
            <p:ph type="ftr" sz="quarter" idx="11"/>
          </p:nvPr>
        </p:nvSpPr>
        <p:spPr bwMode="auto">
          <a:xfrm rot="5400000">
            <a:off x="10045702" y="4114272"/>
            <a:ext cx="3657600" cy="512233"/>
          </a:xfrm>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22" name="Nơi giữ chỗ cho Số hiệu Bản chiếu 5"/>
          <p:cNvSpPr>
            <a:spLocks noGrp="1"/>
          </p:cNvSpPr>
          <p:nvPr>
            <p:ph type="sldNum" sz="quarter" idx="12"/>
          </p:nvPr>
        </p:nvSpPr>
        <p:spPr bwMode="auto">
          <a:xfrm>
            <a:off x="1786467" y="4929190"/>
            <a:ext cx="812800" cy="517525"/>
          </a:xfrm>
        </p:spPr>
        <p:txBody>
          <a:bodyPr/>
          <a:lstStyle>
            <a:lvl1pPr>
              <a:defRPr/>
            </a:lvl1pPr>
          </a:lstStyle>
          <a:p>
            <a:pPr defTabSz="903153" fontAlgn="base">
              <a:spcBef>
                <a:spcPct val="0"/>
              </a:spcBef>
              <a:spcAft>
                <a:spcPct val="0"/>
              </a:spcAft>
              <a:defRPr/>
            </a:pPr>
            <a:fld id="{3A9CD6F6-9E44-4E00-BD3A-588CBAE66C18}"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400310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9" name="Nơi giữ chỗ cho Nội dung 8"/>
          <p:cNvSpPr>
            <a:spLocks noGrp="1"/>
          </p:cNvSpPr>
          <p:nvPr>
            <p:ph sz="quarter" idx="1"/>
          </p:nvPr>
        </p:nvSpPr>
        <p:spPr>
          <a:xfrm>
            <a:off x="609600"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1" name="Nơi giữ chỗ cho Nội dung 10"/>
          <p:cNvSpPr>
            <a:spLocks noGrp="1"/>
          </p:cNvSpPr>
          <p:nvPr>
            <p:ph sz="quarter" idx="2"/>
          </p:nvPr>
        </p:nvSpPr>
        <p:spPr>
          <a:xfrm>
            <a:off x="5693664" y="1600200"/>
            <a:ext cx="4876800" cy="45720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7"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2060A7D-2B7E-4D9D-867A-A95E602929FE}"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308966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10058400" cy="1143000"/>
          </a:xfrm>
        </p:spPr>
        <p:txBody>
          <a:bodyPr/>
          <a:lstStyle>
            <a:lvl1pPr>
              <a:defRPr/>
            </a:lvl1pPr>
          </a:lstStyle>
          <a:p>
            <a:r>
              <a:rPr lang="vi-VN"/>
              <a:t>Bấm &amp; sửa kiểu tiêu đề</a:t>
            </a:r>
            <a:endParaRPr lang="en-US"/>
          </a:p>
        </p:txBody>
      </p:sp>
      <p:sp>
        <p:nvSpPr>
          <p:cNvPr id="11" name="Nơi giữ chỗ cho Nội dung 10"/>
          <p:cNvSpPr>
            <a:spLocks noGrp="1"/>
          </p:cNvSpPr>
          <p:nvPr>
            <p:ph sz="quarter" idx="2"/>
          </p:nvPr>
        </p:nvSpPr>
        <p:spPr>
          <a:xfrm>
            <a:off x="6096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3" name="Nơi giữ chỗ cho Nội dung 12"/>
          <p:cNvSpPr>
            <a:spLocks noGrp="1"/>
          </p:cNvSpPr>
          <p:nvPr>
            <p:ph sz="quarter" idx="4"/>
          </p:nvPr>
        </p:nvSpPr>
        <p:spPr>
          <a:xfrm>
            <a:off x="5829300" y="2362200"/>
            <a:ext cx="4876800" cy="3886200"/>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Văn bản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14" name="Nơi giữ chỗ cho Văn bản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975" b="1">
                <a:solidFill>
                  <a:srgbClr val="FFFFFF"/>
                </a:solidFill>
              </a:defRPr>
            </a:lvl1pPr>
          </a:lstStyle>
          <a:p>
            <a:pPr lvl="0"/>
            <a:r>
              <a:rPr lang="vi-VN"/>
              <a:t>Bấm &amp; sửa kiểu tiêu đề</a:t>
            </a:r>
          </a:p>
        </p:txBody>
      </p:sp>
      <p:sp>
        <p:nvSpPr>
          <p:cNvPr id="7"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8"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9"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8AEF97CA-9165-4DE5-8460-376DC5464246}"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434699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5"/>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6"/>
          <p:cNvSpPr>
            <a:spLocks noGrp="1"/>
          </p:cNvSpPr>
          <p:nvPr>
            <p:ph type="sldNum" sz="quarter" idx="11"/>
          </p:nvPr>
        </p:nvSpPr>
        <p:spPr/>
        <p:txBody>
          <a:bodyPr rtlCol="0"/>
          <a:lstStyle>
            <a:lvl1pPr>
              <a:defRPr/>
            </a:lvl1pPr>
          </a:lstStyle>
          <a:p>
            <a:pPr defTabSz="903153" fontAlgn="base">
              <a:spcBef>
                <a:spcPct val="0"/>
              </a:spcBef>
              <a:spcAft>
                <a:spcPct val="0"/>
              </a:spcAft>
              <a:defRPr/>
            </a:pPr>
            <a:fld id="{0C9AB9BE-9D33-41ED-8BB4-8EC46C838553}" type="slidenum">
              <a:rPr lang="en-US" smtClean="0"/>
              <a:pPr defTabSz="903153" fontAlgn="base">
                <a:spcBef>
                  <a:spcPct val="0"/>
                </a:spcBef>
                <a:spcAft>
                  <a:spcPct val="0"/>
                </a:spcAft>
                <a:defRPr/>
              </a:pPr>
              <a:t>‹#›</a:t>
            </a:fld>
            <a:endParaRPr lang="en-US"/>
          </a:p>
        </p:txBody>
      </p:sp>
      <p:sp>
        <p:nvSpPr>
          <p:cNvPr id="5" name="Nơi giữ chỗ cho Chân trang 7"/>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966500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4"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14FDD17A-58E0-4E9D-B84E-A3C3D6FFCB5D}"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34199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802683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Đường kết nối thẳng 5"/>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Đường kết nối thẳng 6"/>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Đường kết nối thẳng 7"/>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Hình Chữ nhật 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Đường kết nối thẳng 9"/>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Hình Bầu dục 10"/>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êu đề 1"/>
          <p:cNvSpPr>
            <a:spLocks noGrp="1"/>
          </p:cNvSpPr>
          <p:nvPr>
            <p:ph type="title"/>
          </p:nvPr>
        </p:nvSpPr>
        <p:spPr>
          <a:xfrm rot="5400000">
            <a:off x="5547360" y="3124200"/>
            <a:ext cx="6309360" cy="609600"/>
          </a:xfrm>
        </p:spPr>
        <p:txBody>
          <a:bodyPr/>
          <a:lstStyle>
            <a:lvl1pPr algn="l">
              <a:buNone/>
              <a:defRPr sz="1975" b="1" cap="small" baseline="0"/>
            </a:lvl1pPr>
          </a:lstStyle>
          <a:p>
            <a:r>
              <a:rPr lang="vi-VN"/>
              <a:t>Bấm &amp; sửa kiểu tiêu đề</a:t>
            </a:r>
            <a:endParaRPr lang="en-US"/>
          </a:p>
        </p:txBody>
      </p:sp>
      <p:sp>
        <p:nvSpPr>
          <p:cNvPr id="3" name="Nơi giữ chỗ cho Văn bản 2"/>
          <p:cNvSpPr>
            <a:spLocks noGrp="1"/>
          </p:cNvSpPr>
          <p:nvPr>
            <p:ph type="body" idx="2"/>
          </p:nvPr>
        </p:nvSpPr>
        <p:spPr>
          <a:xfrm>
            <a:off x="9083041" y="274320"/>
            <a:ext cx="2036064" cy="4983480"/>
          </a:xfrm>
        </p:spPr>
        <p:txBody>
          <a:bodyPr/>
          <a:lstStyle>
            <a:lvl1pPr marL="0" indent="0">
              <a:spcBef>
                <a:spcPts val="395"/>
              </a:spcBef>
              <a:spcAft>
                <a:spcPts val="988"/>
              </a:spcAft>
              <a:buNone/>
              <a:defRPr sz="1185"/>
            </a:lvl1pPr>
            <a:lvl2pPr>
              <a:buNone/>
              <a:defRPr sz="1185"/>
            </a:lvl2pPr>
            <a:lvl3pPr>
              <a:buNone/>
              <a:defRPr sz="988"/>
            </a:lvl3pPr>
            <a:lvl4pPr>
              <a:buNone/>
              <a:defRPr sz="889"/>
            </a:lvl4pPr>
            <a:lvl5pPr>
              <a:buNone/>
              <a:defRPr sz="889"/>
            </a:lvl5pPr>
          </a:lstStyle>
          <a:p>
            <a:pPr lvl="0"/>
            <a:r>
              <a:rPr lang="vi-VN"/>
              <a:t>Bấm &amp; sửa kiểu tiêu đề</a:t>
            </a:r>
          </a:p>
        </p:txBody>
      </p:sp>
      <p:sp>
        <p:nvSpPr>
          <p:cNvPr id="18" name="Nơi giữ chỗ cho Nội dung 17"/>
          <p:cNvSpPr>
            <a:spLocks noGrp="1"/>
          </p:cNvSpPr>
          <p:nvPr>
            <p:ph sz="quarter" idx="1"/>
          </p:nvPr>
        </p:nvSpPr>
        <p:spPr>
          <a:xfrm>
            <a:off x="406400" y="274320"/>
            <a:ext cx="7518400" cy="632764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2" name="Nơi giữ chỗ cho Ngày tháng 20"/>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21"/>
          <p:cNvSpPr>
            <a:spLocks noGrp="1"/>
          </p:cNvSpPr>
          <p:nvPr>
            <p:ph type="sldNum" sz="quarter" idx="11"/>
          </p:nvPr>
        </p:nvSpPr>
        <p:spPr/>
        <p:txBody>
          <a:bodyPr rtlCol="0"/>
          <a:lstStyle>
            <a:lvl1pPr>
              <a:defRPr/>
            </a:lvl1pPr>
          </a:lstStyle>
          <a:p>
            <a:pPr defTabSz="903153" fontAlgn="base">
              <a:spcBef>
                <a:spcPct val="0"/>
              </a:spcBef>
              <a:spcAft>
                <a:spcPct val="0"/>
              </a:spcAft>
              <a:defRPr/>
            </a:pPr>
            <a:fld id="{780C7C0F-7DA8-42AE-8DFD-EFAF178C72A2}" type="slidenum">
              <a:rPr lang="en-US" smtClean="0"/>
              <a:pPr defTabSz="903153" fontAlgn="base">
                <a:spcBef>
                  <a:spcPct val="0"/>
                </a:spcBef>
                <a:spcAft>
                  <a:spcPct val="0"/>
                </a:spcAft>
                <a:defRPr/>
              </a:pPr>
              <a:t>‹#›</a:t>
            </a:fld>
            <a:endParaRPr lang="en-US"/>
          </a:p>
        </p:txBody>
      </p:sp>
      <p:sp>
        <p:nvSpPr>
          <p:cNvPr id="14" name="Nơi giữ chỗ cho Chân trang 22"/>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539494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Đường kết nối thẳng 4"/>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Hình Bầu dục 5"/>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Đường kết nối thẳng 6"/>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Hình Chữ nhật 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Đường kết nối thẳng 8"/>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Đường kết nối thẳng 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 name="Đường kết nối thẳng 10"/>
          <p:cNvSpPr>
            <a:spLocks noChangeShapeType="1"/>
          </p:cNvSpPr>
          <p:nvPr/>
        </p:nvSpPr>
        <p:spPr bwMode="auto">
          <a:xfrm>
            <a:off x="8257117"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êu đề 1"/>
          <p:cNvSpPr>
            <a:spLocks noGrp="1"/>
          </p:cNvSpPr>
          <p:nvPr>
            <p:ph type="title"/>
          </p:nvPr>
        </p:nvSpPr>
        <p:spPr>
          <a:xfrm rot="5400000">
            <a:off x="5518404" y="3124200"/>
            <a:ext cx="6309360" cy="609600"/>
          </a:xfrm>
        </p:spPr>
        <p:txBody>
          <a:bodyPr/>
          <a:lstStyle>
            <a:lvl1pPr algn="l">
              <a:buNone/>
              <a:defRPr sz="1975" b="1"/>
            </a:lvl1pPr>
          </a:lstStyle>
          <a:p>
            <a:r>
              <a:rPr lang="vi-VN"/>
              <a:t>Bấm &amp; sửa kiểu tiêu đề</a:t>
            </a:r>
            <a:endParaRPr lang="en-US"/>
          </a:p>
        </p:txBody>
      </p:sp>
      <p:sp>
        <p:nvSpPr>
          <p:cNvPr id="3" name="Nơi giữ chỗ cho Hình ảnh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161"/>
            </a:lvl1pPr>
          </a:lstStyle>
          <a:p>
            <a:pPr lvl="0"/>
            <a:r>
              <a:rPr lang="vi-VN" noProof="0"/>
              <a:t>Bấm biểu tượng để thêm hình ảnh</a:t>
            </a:r>
            <a:endParaRPr lang="en-US" noProof="0" dirty="0"/>
          </a:p>
        </p:txBody>
      </p:sp>
      <p:sp>
        <p:nvSpPr>
          <p:cNvPr id="4" name="Nơi giữ chỗ cho Văn bản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99"/>
              </a:spcBef>
              <a:spcAft>
                <a:spcPts val="395"/>
              </a:spcAft>
              <a:buFontTx/>
              <a:buNone/>
              <a:defRPr sz="1185"/>
            </a:lvl1pPr>
            <a:lvl2pPr>
              <a:defRPr sz="1185"/>
            </a:lvl2pPr>
            <a:lvl3pPr>
              <a:defRPr sz="988"/>
            </a:lvl3pPr>
            <a:lvl4pPr>
              <a:defRPr sz="889"/>
            </a:lvl4pPr>
            <a:lvl5pPr>
              <a:defRPr sz="889"/>
            </a:lvl5pPr>
          </a:lstStyle>
          <a:p>
            <a:pPr lvl="0"/>
            <a:r>
              <a:rPr lang="vi-VN"/>
              <a:t>Bấm &amp; sửa kiểu tiêu đề</a:t>
            </a:r>
          </a:p>
        </p:txBody>
      </p:sp>
      <p:sp>
        <p:nvSpPr>
          <p:cNvPr id="12" name="Nơi giữ chỗ cho Ngày tháng 16"/>
          <p:cNvSpPr>
            <a:spLocks noGrp="1"/>
          </p:cNvSpPr>
          <p:nvPr>
            <p:ph type="dt" sz="half" idx="10"/>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
        <p:nvSpPr>
          <p:cNvPr id="13" name="Nơi giữ chỗ cho Số hiệu Bản chiếu 17"/>
          <p:cNvSpPr>
            <a:spLocks noGrp="1"/>
          </p:cNvSpPr>
          <p:nvPr>
            <p:ph type="sldNum" sz="quarter" idx="11"/>
          </p:nvPr>
        </p:nvSpPr>
        <p:spPr/>
        <p:txBody>
          <a:bodyPr rtlCol="0"/>
          <a:lstStyle>
            <a:lvl1pPr>
              <a:defRPr/>
            </a:lvl1pPr>
          </a:lstStyle>
          <a:p>
            <a:pPr defTabSz="903153" fontAlgn="base">
              <a:spcBef>
                <a:spcPct val="0"/>
              </a:spcBef>
              <a:spcAft>
                <a:spcPct val="0"/>
              </a:spcAft>
              <a:defRPr/>
            </a:pPr>
            <a:fld id="{ED8C68A9-6FB2-4ABB-A04F-AFD63A4DA9A7}" type="slidenum">
              <a:rPr lang="en-US" smtClean="0"/>
              <a:pPr defTabSz="903153" fontAlgn="base">
                <a:spcBef>
                  <a:spcPct val="0"/>
                </a:spcBef>
                <a:spcAft>
                  <a:spcPct val="0"/>
                </a:spcAft>
                <a:defRPr/>
              </a:pPr>
              <a:t>‹#›</a:t>
            </a:fld>
            <a:endParaRPr lang="en-US"/>
          </a:p>
        </p:txBody>
      </p:sp>
      <p:sp>
        <p:nvSpPr>
          <p:cNvPr id="14" name="Nơi giữ chỗ cho Chân trang 20"/>
          <p:cNvSpPr>
            <a:spLocks noGrp="1"/>
          </p:cNvSpPr>
          <p:nvPr>
            <p:ph type="ftr" sz="quarter" idx="12"/>
          </p:nvPr>
        </p:nvSpPr>
        <p:spPr/>
        <p:txBody>
          <a:bodyPr rtlCol="0"/>
          <a:lstStyle>
            <a:lvl1pPr>
              <a:defRPr/>
            </a:lvl1pPr>
          </a:lstStyle>
          <a:p>
            <a:pPr defTabSz="903153" fontAlgn="base">
              <a:spcBef>
                <a:spcPct val="0"/>
              </a:spcBef>
              <a:spcAft>
                <a:spcPct val="0"/>
              </a:spcAft>
              <a:defRPr/>
            </a:pPr>
            <a:endParaRPr lang="en-US">
              <a:solidFill>
                <a:srgbClr val="575F6D"/>
              </a:solidFill>
            </a:endParaRPr>
          </a:p>
        </p:txBody>
      </p:sp>
    </p:spTree>
    <p:extLst>
      <p:ext uri="{BB962C8B-B14F-4D97-AF65-F5344CB8AC3E}">
        <p14:creationId xmlns:p14="http://schemas.microsoft.com/office/powerpoint/2010/main" val="2045546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ACCBE6CB-9649-41F7-AF67-45FE0ACF6DF7}"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618603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1"/>
            <a:ext cx="2235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0"/>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13"/>
          <p:cNvSpPr>
            <a:spLocks noGrp="1"/>
          </p:cNvSpPr>
          <p:nvPr>
            <p:ph type="dt" sz="half" idx="10"/>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5" name="Nơi giữ chỗ cho Chân trang 2"/>
          <p:cNvSpPr>
            <a:spLocks noGrp="1"/>
          </p:cNvSpPr>
          <p:nvPr>
            <p:ph type="ftr" sz="quarter" idx="11"/>
          </p:nvPr>
        </p:nvSpPr>
        <p:spPr/>
        <p:txBody>
          <a:bodyPr/>
          <a:lstStyle>
            <a:lvl1pPr>
              <a:defRPr/>
            </a:lvl1pPr>
          </a:lstStyle>
          <a:p>
            <a:pPr defTabSz="903153" fontAlgn="base">
              <a:spcBef>
                <a:spcPct val="0"/>
              </a:spcBef>
              <a:spcAft>
                <a:spcPct val="0"/>
              </a:spcAft>
              <a:defRPr/>
            </a:pPr>
            <a:endParaRPr lang="en-US">
              <a:solidFill>
                <a:srgbClr val="575F6D"/>
              </a:solidFill>
            </a:endParaRPr>
          </a:p>
        </p:txBody>
      </p:sp>
      <p:sp>
        <p:nvSpPr>
          <p:cNvPr id="6" name="Nơi giữ chỗ cho Số hiệu Bản chiếu 22"/>
          <p:cNvSpPr>
            <a:spLocks noGrp="1"/>
          </p:cNvSpPr>
          <p:nvPr>
            <p:ph type="sldNum" sz="quarter" idx="12"/>
          </p:nvPr>
        </p:nvSpPr>
        <p:spPr/>
        <p:txBody>
          <a:bodyPr/>
          <a:lstStyle>
            <a:lvl1pPr>
              <a:defRPr/>
            </a:lvl1pPr>
          </a:lstStyle>
          <a:p>
            <a:pPr defTabSz="903153" fontAlgn="base">
              <a:spcBef>
                <a:spcPct val="0"/>
              </a:spcBef>
              <a:spcAft>
                <a:spcPct val="0"/>
              </a:spcAft>
              <a:defRPr/>
            </a:pPr>
            <a:fld id="{FC74F8BA-45FB-4DC3-A79F-83C729018F41}"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139368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2154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941339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207545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883627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62360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66621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735609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30972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60097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597214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741145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983745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844371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2103586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577656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70081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1554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624401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274697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51301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659841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384223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06031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389568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69006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232053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083129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63585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12350565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06335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859835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551954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8874681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6460730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7683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48349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75"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61"/>
            </a:lvl1pPr>
            <a:lvl2pPr>
              <a:defRPr sz="2766"/>
            </a:lvl2pPr>
            <a:lvl3pPr>
              <a:defRPr sz="2370"/>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801071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7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61"/>
            </a:lvl1pPr>
            <a:lvl2pPr marL="451576" indent="0">
              <a:buNone/>
              <a:defRPr sz="2766"/>
            </a:lvl2pPr>
            <a:lvl3pPr marL="903153" indent="0">
              <a:buNone/>
              <a:defRPr sz="2370"/>
            </a:lvl3pPr>
            <a:lvl4pPr marL="1354729" indent="0">
              <a:buNone/>
              <a:defRPr sz="1975"/>
            </a:lvl4pPr>
            <a:lvl5pPr marL="1806306" indent="0">
              <a:buNone/>
              <a:defRPr sz="1975"/>
            </a:lvl5pPr>
            <a:lvl6pPr marL="2257882" indent="0">
              <a:buNone/>
              <a:defRPr sz="1975"/>
            </a:lvl6pPr>
            <a:lvl7pPr marL="2709459" indent="0">
              <a:buNone/>
              <a:defRPr sz="1975"/>
            </a:lvl7pPr>
            <a:lvl8pPr marL="3161035" indent="0">
              <a:buNone/>
              <a:defRPr sz="1975"/>
            </a:lvl8pPr>
            <a:lvl9pPr marL="3612612" indent="0">
              <a:buNone/>
              <a:defRPr sz="197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83"/>
            </a:lvl1pPr>
            <a:lvl2pPr marL="451576" indent="0">
              <a:buNone/>
              <a:defRPr sz="1185"/>
            </a:lvl2pPr>
            <a:lvl3pPr marL="903153" indent="0">
              <a:buNone/>
              <a:defRPr sz="988"/>
            </a:lvl3pPr>
            <a:lvl4pPr marL="1354729" indent="0">
              <a:buNone/>
              <a:defRPr sz="889"/>
            </a:lvl4pPr>
            <a:lvl5pPr marL="1806306" indent="0">
              <a:buNone/>
              <a:defRPr sz="889"/>
            </a:lvl5pPr>
            <a:lvl6pPr marL="2257882" indent="0">
              <a:buNone/>
              <a:defRPr sz="889"/>
            </a:lvl6pPr>
            <a:lvl7pPr marL="2709459" indent="0">
              <a:buNone/>
              <a:defRPr sz="889"/>
            </a:lvl7pPr>
            <a:lvl8pPr marL="3161035" indent="0">
              <a:buNone/>
              <a:defRPr sz="889"/>
            </a:lvl8pPr>
            <a:lvl9pPr marL="3612612"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051364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3909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2021/10/6</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华康方圆体W7"/>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华康方圆体W7"/>
              <a:cs typeface="+mn-cs"/>
            </a:endParaRPr>
          </a:p>
        </p:txBody>
      </p:sp>
    </p:spTree>
    <p:extLst>
      <p:ext uri="{BB962C8B-B14F-4D97-AF65-F5344CB8AC3E}">
        <p14:creationId xmlns:p14="http://schemas.microsoft.com/office/powerpoint/2010/main" val="27189260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57178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defTabSz="903153" fontAlgn="base">
              <a:spcBef>
                <a:spcPct val="0"/>
              </a:spcBef>
              <a:spcAft>
                <a:spcPct val="0"/>
              </a:spcAft>
              <a:defRPr/>
            </a:pPr>
            <a:endParaRPr lang="en-US">
              <a:solidFill>
                <a:prstClr val="black">
                  <a:tint val="75000"/>
                </a:prstClr>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defTabSz="903153" fontAlgn="base">
              <a:spcBef>
                <a:spcPct val="0"/>
              </a:spcBef>
              <a:spcAft>
                <a:spcPct val="0"/>
              </a:spcAft>
              <a:defRPr/>
            </a:pPr>
            <a:fld id="{B5D6B028-ABBD-4475-BB7F-645E0ABAB77F}" type="slidenum">
              <a:rPr lang="en-US" smtClean="0">
                <a:solidFill>
                  <a:prstClr val="black">
                    <a:tint val="75000"/>
                  </a:prstClr>
                </a:solidFill>
                <a:latin typeface="Arial" charset="0"/>
              </a:rPr>
              <a:pPr defTabSz="903153"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78169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4682" y="1778051"/>
            <a:ext cx="1575033"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8391183" y="3057185"/>
            <a:ext cx="2750232" cy="4851399"/>
          </a:xfrm>
          <a:prstGeom prst="rect">
            <a:avLst/>
          </a:prstGeom>
          <a:noFill/>
          <a:ln>
            <a:noFill/>
          </a:ln>
        </p:spPr>
      </p:pic>
      <p:grpSp>
        <p:nvGrpSpPr>
          <p:cNvPr id="62" name="Shape 62"/>
          <p:cNvGrpSpPr/>
          <p:nvPr/>
        </p:nvGrpSpPr>
        <p:grpSpPr>
          <a:xfrm>
            <a:off x="820302" y="775000"/>
            <a:ext cx="105511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03153" rtl="0" eaLnBrk="1" fontAlgn="base" latinLnBrk="0" hangingPunct="1">
                <a:lnSpc>
                  <a:spcPct val="100000"/>
                </a:lnSpc>
                <a:spcBef>
                  <a:spcPts val="0"/>
                </a:spcBef>
                <a:spcAft>
                  <a:spcPct val="0"/>
                </a:spcAft>
                <a:buClrTx/>
                <a:buSzTx/>
                <a:buFontTx/>
                <a:buNone/>
                <a:tabLst/>
                <a:defRPr/>
              </a:pPr>
              <a:endParaRPr kumimoji="0" sz="237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65" name="Shape 65"/>
          <p:cNvSpPr txBox="1">
            <a:spLocks noGrp="1"/>
          </p:cNvSpPr>
          <p:nvPr>
            <p:ph type="title"/>
          </p:nvPr>
        </p:nvSpPr>
        <p:spPr>
          <a:xfrm>
            <a:off x="1668802" y="1392236"/>
            <a:ext cx="88543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7" name="Shape 67"/>
          <p:cNvSpPr txBox="1">
            <a:spLocks noGrp="1"/>
          </p:cNvSpPr>
          <p:nvPr>
            <p:ph type="body" idx="2"/>
          </p:nvPr>
        </p:nvSpPr>
        <p:spPr>
          <a:xfrm>
            <a:off x="4607568"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sp>
        <p:nvSpPr>
          <p:cNvPr id="68" name="Shape 68"/>
          <p:cNvSpPr txBox="1">
            <a:spLocks noGrp="1"/>
          </p:cNvSpPr>
          <p:nvPr>
            <p:ph type="body" idx="3"/>
          </p:nvPr>
        </p:nvSpPr>
        <p:spPr>
          <a:xfrm>
            <a:off x="7647004" y="2837236"/>
            <a:ext cx="2891200" cy="3112799"/>
          </a:xfrm>
          <a:prstGeom prst="rect">
            <a:avLst/>
          </a:prstGeom>
        </p:spPr>
        <p:txBody>
          <a:bodyPr lIns="91425" tIns="91425" rIns="91425" bIns="91425" anchor="t" anchorCtr="0"/>
          <a:lstStyle>
            <a:lvl1pPr lvl="0" rtl="0">
              <a:spcBef>
                <a:spcPts val="0"/>
              </a:spcBef>
              <a:buSzPct val="100000"/>
              <a:defRPr sz="1580"/>
            </a:lvl1pPr>
            <a:lvl2pPr lvl="1" rtl="0">
              <a:spcBef>
                <a:spcPts val="0"/>
              </a:spcBef>
              <a:buSzPct val="100000"/>
              <a:defRPr sz="1580"/>
            </a:lvl2pPr>
            <a:lvl3pPr lvl="2" rtl="0">
              <a:spcBef>
                <a:spcPts val="0"/>
              </a:spcBef>
              <a:buSzPct val="100000"/>
              <a:defRPr sz="1580"/>
            </a:lvl3pPr>
            <a:lvl4pPr lvl="3" rtl="0">
              <a:spcBef>
                <a:spcPts val="0"/>
              </a:spcBef>
              <a:buSzPct val="100000"/>
              <a:defRPr sz="1580"/>
            </a:lvl4pPr>
            <a:lvl5pPr lvl="4" rtl="0">
              <a:spcBef>
                <a:spcPts val="0"/>
              </a:spcBef>
              <a:buSzPct val="100000"/>
              <a:defRPr sz="1580"/>
            </a:lvl5pPr>
            <a:lvl6pPr lvl="5" rtl="0">
              <a:spcBef>
                <a:spcPts val="0"/>
              </a:spcBef>
              <a:buSzPct val="100000"/>
              <a:defRPr sz="1580"/>
            </a:lvl6pPr>
            <a:lvl7pPr lvl="6" rtl="0">
              <a:spcBef>
                <a:spcPts val="0"/>
              </a:spcBef>
              <a:buSzPct val="100000"/>
              <a:defRPr sz="1580"/>
            </a:lvl7pPr>
            <a:lvl8pPr lvl="7" rtl="0">
              <a:spcBef>
                <a:spcPts val="0"/>
              </a:spcBef>
              <a:buSzPct val="100000"/>
              <a:defRPr sz="1580"/>
            </a:lvl8pPr>
            <a:lvl9pPr lvl="8" rtl="0">
              <a:spcBef>
                <a:spcPts val="0"/>
              </a:spcBef>
              <a:buSzPct val="100000"/>
              <a:defRPr sz="158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9258299" y="-121044"/>
            <a:ext cx="2844800" cy="3073399"/>
          </a:xfrm>
          <a:prstGeom prst="rect">
            <a:avLst/>
          </a:prstGeom>
          <a:noFill/>
          <a:ln>
            <a:noFill/>
          </a:ln>
        </p:spPr>
      </p:pic>
    </p:spTree>
    <p:extLst>
      <p:ext uri="{BB962C8B-B14F-4D97-AF65-F5344CB8AC3E}">
        <p14:creationId xmlns:p14="http://schemas.microsoft.com/office/powerpoint/2010/main" val="35973992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1576" indent="0" algn="ctr">
              <a:buNone/>
              <a:defRPr>
                <a:solidFill>
                  <a:schemeClr val="tx1">
                    <a:tint val="75000"/>
                  </a:schemeClr>
                </a:solidFill>
              </a:defRPr>
            </a:lvl2pPr>
            <a:lvl3pPr marL="903153" indent="0" algn="ctr">
              <a:buNone/>
              <a:defRPr>
                <a:solidFill>
                  <a:schemeClr val="tx1">
                    <a:tint val="75000"/>
                  </a:schemeClr>
                </a:solidFill>
              </a:defRPr>
            </a:lvl3pPr>
            <a:lvl4pPr marL="1354729" indent="0" algn="ctr">
              <a:buNone/>
              <a:defRPr>
                <a:solidFill>
                  <a:schemeClr val="tx1">
                    <a:tint val="75000"/>
                  </a:schemeClr>
                </a:solidFill>
              </a:defRPr>
            </a:lvl4pPr>
            <a:lvl5pPr marL="1806306" indent="0" algn="ctr">
              <a:buNone/>
              <a:defRPr>
                <a:solidFill>
                  <a:schemeClr val="tx1">
                    <a:tint val="75000"/>
                  </a:schemeClr>
                </a:solidFill>
              </a:defRPr>
            </a:lvl5pPr>
            <a:lvl6pPr marL="2257882" indent="0" algn="ctr">
              <a:buNone/>
              <a:defRPr>
                <a:solidFill>
                  <a:schemeClr val="tx1">
                    <a:tint val="75000"/>
                  </a:schemeClr>
                </a:solidFill>
              </a:defRPr>
            </a:lvl6pPr>
            <a:lvl7pPr marL="2709459" indent="0" algn="ctr">
              <a:buNone/>
              <a:defRPr>
                <a:solidFill>
                  <a:schemeClr val="tx1">
                    <a:tint val="75000"/>
                  </a:schemeClr>
                </a:solidFill>
              </a:defRPr>
            </a:lvl7pPr>
            <a:lvl8pPr marL="3161035" indent="0" algn="ctr">
              <a:buNone/>
              <a:defRPr>
                <a:solidFill>
                  <a:schemeClr val="tx1">
                    <a:tint val="75000"/>
                  </a:schemeClr>
                </a:solidFill>
              </a:defRPr>
            </a:lvl8pPr>
            <a:lvl9pPr marL="36126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847856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87232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5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75">
                <a:solidFill>
                  <a:schemeClr val="tx1">
                    <a:tint val="75000"/>
                  </a:schemeClr>
                </a:solidFill>
              </a:defRPr>
            </a:lvl1pPr>
            <a:lvl2pPr marL="451576" indent="0">
              <a:buNone/>
              <a:defRPr sz="1778">
                <a:solidFill>
                  <a:schemeClr val="tx1">
                    <a:tint val="75000"/>
                  </a:schemeClr>
                </a:solidFill>
              </a:defRPr>
            </a:lvl2pPr>
            <a:lvl3pPr marL="903153" indent="0">
              <a:buNone/>
              <a:defRPr sz="1580">
                <a:solidFill>
                  <a:schemeClr val="tx1">
                    <a:tint val="75000"/>
                  </a:schemeClr>
                </a:solidFill>
              </a:defRPr>
            </a:lvl3pPr>
            <a:lvl4pPr marL="1354729" indent="0">
              <a:buNone/>
              <a:defRPr sz="1383">
                <a:solidFill>
                  <a:schemeClr val="tx1">
                    <a:tint val="75000"/>
                  </a:schemeClr>
                </a:solidFill>
              </a:defRPr>
            </a:lvl4pPr>
            <a:lvl5pPr marL="1806306" indent="0">
              <a:buNone/>
              <a:defRPr sz="1383">
                <a:solidFill>
                  <a:schemeClr val="tx1">
                    <a:tint val="75000"/>
                  </a:schemeClr>
                </a:solidFill>
              </a:defRPr>
            </a:lvl5pPr>
            <a:lvl6pPr marL="2257882" indent="0">
              <a:buNone/>
              <a:defRPr sz="1383">
                <a:solidFill>
                  <a:schemeClr val="tx1">
                    <a:tint val="75000"/>
                  </a:schemeClr>
                </a:solidFill>
              </a:defRPr>
            </a:lvl6pPr>
            <a:lvl7pPr marL="2709459" indent="0">
              <a:buNone/>
              <a:defRPr sz="1383">
                <a:solidFill>
                  <a:schemeClr val="tx1">
                    <a:tint val="75000"/>
                  </a:schemeClr>
                </a:solidFill>
              </a:defRPr>
            </a:lvl7pPr>
            <a:lvl8pPr marL="3161035" indent="0">
              <a:buNone/>
              <a:defRPr sz="1383">
                <a:solidFill>
                  <a:schemeClr val="tx1">
                    <a:tint val="75000"/>
                  </a:schemeClr>
                </a:solidFill>
              </a:defRPr>
            </a:lvl8pPr>
            <a:lvl9pPr marL="3612612" indent="0">
              <a:buNone/>
              <a:defRPr sz="13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670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66"/>
            </a:lvl1pPr>
            <a:lvl2pPr>
              <a:defRPr sz="2370"/>
            </a:lvl2pPr>
            <a:lvl3pPr>
              <a:defRPr sz="1975"/>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633747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0" b="1"/>
            </a:lvl1pPr>
            <a:lvl2pPr marL="451576" indent="0">
              <a:buNone/>
              <a:defRPr sz="1975" b="1"/>
            </a:lvl2pPr>
            <a:lvl3pPr marL="903153" indent="0">
              <a:buNone/>
              <a:defRPr sz="1778" b="1"/>
            </a:lvl3pPr>
            <a:lvl4pPr marL="1354729" indent="0">
              <a:buNone/>
              <a:defRPr sz="1580" b="1"/>
            </a:lvl4pPr>
            <a:lvl5pPr marL="1806306" indent="0">
              <a:buNone/>
              <a:defRPr sz="1580" b="1"/>
            </a:lvl5pPr>
            <a:lvl6pPr marL="2257882" indent="0">
              <a:buNone/>
              <a:defRPr sz="1580" b="1"/>
            </a:lvl6pPr>
            <a:lvl7pPr marL="2709459" indent="0">
              <a:buNone/>
              <a:defRPr sz="1580" b="1"/>
            </a:lvl7pPr>
            <a:lvl8pPr marL="3161035" indent="0">
              <a:buNone/>
              <a:defRPr sz="1580" b="1"/>
            </a:lvl8pPr>
            <a:lvl9pPr marL="3612612" indent="0">
              <a:buNone/>
              <a:defRPr sz="158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0"/>
            </a:lvl1pPr>
            <a:lvl2pPr>
              <a:defRPr sz="1975"/>
            </a:lvl2pPr>
            <a:lvl3pPr>
              <a:defRPr sz="1778"/>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8" name="Footer Placeholder 7"/>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9" name="Slide Number Placeholder 8"/>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11556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4" name="Footer Placeholder 3"/>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5" name="Slide Number Placeholder 4"/>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5456718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3" name="Footer Placeholder 2"/>
          <p:cNvSpPr>
            <a:spLocks noGrp="1"/>
          </p:cNvSpPr>
          <p:nvPr>
            <p:ph type="ftr" sz="quarter" idx="11"/>
          </p:nvPr>
        </p:nvSpPr>
        <p:spPr/>
        <p:txBody>
          <a:bodyPr/>
          <a:lstStyle/>
          <a:p>
            <a:pPr defTabSz="903153" fontAlgn="base">
              <a:spcBef>
                <a:spcPct val="0"/>
              </a:spcBef>
              <a:spcAft>
                <a:spcPct val="0"/>
              </a:spcAft>
            </a:pPr>
            <a:endParaRPr lang="en-US">
              <a:solidFill>
                <a:prstClr val="black">
                  <a:tint val="75000"/>
                </a:prstClr>
              </a:solidFill>
              <a:latin typeface="Arial" charset="0"/>
            </a:endParaRPr>
          </a:p>
        </p:txBody>
      </p:sp>
      <p:sp>
        <p:nvSpPr>
          <p:cNvPr id="4" name="Slide Number Placeholder 3"/>
          <p:cNvSpPr>
            <a:spLocks noGrp="1"/>
          </p:cNvSpPr>
          <p:nvPr>
            <p:ph type="sldNum" sz="quarter" idx="12"/>
          </p:nvPr>
        </p:nvSpPr>
        <p:spPr/>
        <p:txBody>
          <a:body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92277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4.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文本框 22">
            <a:extLst>
              <a:ext uri="{FF2B5EF4-FFF2-40B4-BE49-F238E27FC236}">
                <a16:creationId xmlns:a16="http://schemas.microsoft.com/office/drawing/2014/main" id="{EF4307FA-841B-448D-8B38-06BE440D6118}"/>
              </a:ext>
            </a:extLst>
          </p:cNvPr>
          <p:cNvSpPr txBox="1"/>
          <p:nvPr userDrawn="1"/>
        </p:nvSpPr>
        <p:spPr>
          <a:xfrm>
            <a:off x="3810000" y="2613392"/>
            <a:ext cx="4572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white">
                    <a:lumMod val="95000"/>
                  </a:prstClr>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rPr>
              <a:t>KTUTS</a:t>
            </a:r>
            <a:endParaRPr kumimoji="0" lang="zh-CN" altLang="en-US" sz="10000" b="0" i="0" u="none" strike="noStrike" kern="1200" cap="none" spc="0" normalizeH="0" baseline="0" noProof="0" dirty="0">
              <a:ln>
                <a:noFill/>
              </a:ln>
              <a:solidFill>
                <a:prstClr val="white">
                  <a:lumMod val="95000"/>
                </a:prstClr>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endParaRPr>
          </a:p>
        </p:txBody>
      </p:sp>
      <p:pic>
        <p:nvPicPr>
          <p:cNvPr id="9" name="Picture 8" descr="A picture containing diagram&#10;&#10;Description automatically generated">
            <a:extLst>
              <a:ext uri="{FF2B5EF4-FFF2-40B4-BE49-F238E27FC236}">
                <a16:creationId xmlns:a16="http://schemas.microsoft.com/office/drawing/2014/main" id="{18398567-3EB5-4AA2-85ED-47116E071FD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373600" y="5619768"/>
            <a:ext cx="1433322" cy="1238232"/>
          </a:xfrm>
          <a:prstGeom prst="rect">
            <a:avLst/>
          </a:prstGeom>
        </p:spPr>
      </p:pic>
    </p:spTree>
    <p:extLst>
      <p:ext uri="{BB962C8B-B14F-4D97-AF65-F5344CB8AC3E}">
        <p14:creationId xmlns:p14="http://schemas.microsoft.com/office/powerpoint/2010/main" val="400298432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68556606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 name="Nơi giữ chỗ cho Tiêu đề 21"/>
          <p:cNvSpPr>
            <a:spLocks noGrp="1"/>
          </p:cNvSpPr>
          <p:nvPr>
            <p:ph type="title"/>
          </p:nvPr>
        </p:nvSpPr>
        <p:spPr>
          <a:xfrm>
            <a:off x="609600" y="274638"/>
            <a:ext cx="9956800" cy="1143000"/>
          </a:xfrm>
          <a:prstGeom prst="rect">
            <a:avLst/>
          </a:prstGeom>
        </p:spPr>
        <p:txBody>
          <a:bodyPr vert="horz" anchor="b">
            <a:normAutofit/>
          </a:bodyPr>
          <a:lstStyle/>
          <a:p>
            <a:r>
              <a:rPr lang="vi-VN"/>
              <a:t>Bấm &amp; sửa kiểu tiêu đề</a:t>
            </a:r>
            <a:endParaRPr lang="en-US"/>
          </a:p>
        </p:txBody>
      </p:sp>
      <p:sp>
        <p:nvSpPr>
          <p:cNvPr id="1028" name="Nơi giữ chỗ cho Văn bản 12"/>
          <p:cNvSpPr>
            <a:spLocks noGrp="1"/>
          </p:cNvSpPr>
          <p:nvPr>
            <p:ph type="body" idx="1"/>
          </p:nvPr>
        </p:nvSpPr>
        <p:spPr bwMode="auto">
          <a:xfrm>
            <a:off x="609600" y="1600202"/>
            <a:ext cx="9956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4" name="Nơi giữ chỗ cho Ngày tháng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3"/>
          </p:nvPr>
        </p:nvSpPr>
        <p:spPr>
          <a:xfrm rot="5400000">
            <a:off x="9853084" y="3676121"/>
            <a:ext cx="3200400" cy="486834"/>
          </a:xfrm>
          <a:prstGeom prst="rect">
            <a:avLst/>
          </a:prstGeom>
        </p:spPr>
        <p:txBody>
          <a:bodyPr vert="horz" anchor="ctr" anchorCtr="0"/>
          <a:lstStyle>
            <a:lvl1pPr algn="l"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7" name="Đường kết nối thẳng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Hình Chữ nhật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Đường kết nối thẳng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Hình Bầu dục 11"/>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Nơi giữ chỗ cho Số hiệu Bản chiếu 22"/>
          <p:cNvSpPr>
            <a:spLocks noGrp="1"/>
          </p:cNvSpPr>
          <p:nvPr>
            <p:ph type="sldNum" sz="quarter" idx="4"/>
          </p:nvPr>
        </p:nvSpPr>
        <p:spPr>
          <a:xfrm>
            <a:off x="10839451" y="5734050"/>
            <a:ext cx="812800" cy="520700"/>
          </a:xfrm>
          <a:prstGeom prst="rect">
            <a:avLst/>
          </a:prstGeom>
        </p:spPr>
        <p:txBody>
          <a:bodyPr vert="horz" anchor="ctr"/>
          <a:lstStyle>
            <a:lvl1pPr algn="ctr" eaLnBrk="1" latinLnBrk="0" hangingPunct="1">
              <a:defRPr kumimoji="0" sz="1383" b="1">
                <a:solidFill>
                  <a:srgbClr val="FFFFFF"/>
                </a:solidFill>
                <a:latin typeface="Arial" charset="0"/>
              </a:defRPr>
            </a:lvl1pPr>
          </a:lstStyle>
          <a:p>
            <a:pPr defTabSz="903153" fontAlgn="base">
              <a:spcBef>
                <a:spcPct val="0"/>
              </a:spcBef>
              <a:spcAft>
                <a:spcPct val="0"/>
              </a:spcAft>
              <a:defRPr/>
            </a:pPr>
            <a:fld id="{34FDB405-666D-420C-BD5E-AAEA102D5429}"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291657995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2963" kern="1200" cap="small">
          <a:solidFill>
            <a:schemeClr val="tx2"/>
          </a:solidFill>
          <a:latin typeface="+mj-lt"/>
          <a:ea typeface="+mj-ea"/>
          <a:cs typeface="+mj-cs"/>
        </a:defRPr>
      </a:lvl1pPr>
      <a:lvl2pPr algn="l" rtl="0" eaLnBrk="0" fontAlgn="base" hangingPunct="0">
        <a:spcBef>
          <a:spcPct val="0"/>
        </a:spcBef>
        <a:spcAft>
          <a:spcPct val="0"/>
        </a:spcAft>
        <a:defRPr sz="2963">
          <a:solidFill>
            <a:schemeClr val="tx2"/>
          </a:solidFill>
          <a:latin typeface="Century Schoolbook" pitchFamily="18" charset="0"/>
        </a:defRPr>
      </a:lvl2pPr>
      <a:lvl3pPr algn="l" rtl="0" eaLnBrk="0" fontAlgn="base" hangingPunct="0">
        <a:spcBef>
          <a:spcPct val="0"/>
        </a:spcBef>
        <a:spcAft>
          <a:spcPct val="0"/>
        </a:spcAft>
        <a:defRPr sz="2963">
          <a:solidFill>
            <a:schemeClr val="tx2"/>
          </a:solidFill>
          <a:latin typeface="Century Schoolbook" pitchFamily="18" charset="0"/>
        </a:defRPr>
      </a:lvl3pPr>
      <a:lvl4pPr algn="l" rtl="0" eaLnBrk="0" fontAlgn="base" hangingPunct="0">
        <a:spcBef>
          <a:spcPct val="0"/>
        </a:spcBef>
        <a:spcAft>
          <a:spcPct val="0"/>
        </a:spcAft>
        <a:defRPr sz="2963">
          <a:solidFill>
            <a:schemeClr val="tx2"/>
          </a:solidFill>
          <a:latin typeface="Century Schoolbook" pitchFamily="18" charset="0"/>
        </a:defRPr>
      </a:lvl4pPr>
      <a:lvl5pPr algn="l" rtl="0" eaLnBrk="0" fontAlgn="base" hangingPunct="0">
        <a:spcBef>
          <a:spcPct val="0"/>
        </a:spcBef>
        <a:spcAft>
          <a:spcPct val="0"/>
        </a:spcAft>
        <a:defRPr sz="2963">
          <a:solidFill>
            <a:schemeClr val="tx2"/>
          </a:solidFill>
          <a:latin typeface="Century Schoolbook" pitchFamily="18" charset="0"/>
        </a:defRPr>
      </a:lvl5pPr>
      <a:lvl6pPr marL="451576" algn="l" rtl="0" fontAlgn="base">
        <a:spcBef>
          <a:spcPct val="0"/>
        </a:spcBef>
        <a:spcAft>
          <a:spcPct val="0"/>
        </a:spcAft>
        <a:defRPr sz="2963">
          <a:solidFill>
            <a:schemeClr val="tx2"/>
          </a:solidFill>
          <a:latin typeface="Century Schoolbook" pitchFamily="18" charset="0"/>
        </a:defRPr>
      </a:lvl6pPr>
      <a:lvl7pPr marL="903153" algn="l" rtl="0" fontAlgn="base">
        <a:spcBef>
          <a:spcPct val="0"/>
        </a:spcBef>
        <a:spcAft>
          <a:spcPct val="0"/>
        </a:spcAft>
        <a:defRPr sz="2963">
          <a:solidFill>
            <a:schemeClr val="tx2"/>
          </a:solidFill>
          <a:latin typeface="Century Schoolbook" pitchFamily="18" charset="0"/>
        </a:defRPr>
      </a:lvl7pPr>
      <a:lvl8pPr marL="1354729" algn="l" rtl="0" fontAlgn="base">
        <a:spcBef>
          <a:spcPct val="0"/>
        </a:spcBef>
        <a:spcAft>
          <a:spcPct val="0"/>
        </a:spcAft>
        <a:defRPr sz="2963">
          <a:solidFill>
            <a:schemeClr val="tx2"/>
          </a:solidFill>
          <a:latin typeface="Century Schoolbook" pitchFamily="18" charset="0"/>
        </a:defRPr>
      </a:lvl8pPr>
      <a:lvl9pPr marL="1806306" algn="l" rtl="0" fontAlgn="base">
        <a:spcBef>
          <a:spcPct val="0"/>
        </a:spcBef>
        <a:spcAft>
          <a:spcPct val="0"/>
        </a:spcAft>
        <a:defRPr sz="2963">
          <a:solidFill>
            <a:schemeClr val="tx2"/>
          </a:solidFill>
          <a:latin typeface="Century Schoolbook" pitchFamily="18" charset="0"/>
        </a:defRPr>
      </a:lvl9pPr>
    </p:titleStyle>
    <p:bodyStyle>
      <a:lvl1pPr marL="269691" indent="-269691" algn="l" rtl="0" eaLnBrk="0" fontAlgn="base" hangingPunct="0">
        <a:spcBef>
          <a:spcPts val="593"/>
        </a:spcBef>
        <a:spcAft>
          <a:spcPct val="0"/>
        </a:spcAft>
        <a:buClr>
          <a:schemeClr val="accent1"/>
        </a:buClr>
        <a:buSzPct val="70000"/>
        <a:buFont typeface="Wingdings" pitchFamily="2" charset="2"/>
        <a:buChar char=""/>
        <a:defRPr sz="2370" kern="1200">
          <a:solidFill>
            <a:schemeClr val="tx1"/>
          </a:solidFill>
          <a:latin typeface="+mn-lt"/>
          <a:ea typeface="+mn-ea"/>
          <a:cs typeface="+mn-cs"/>
        </a:defRPr>
      </a:lvl1pPr>
      <a:lvl2pPr marL="631894" indent="-269691" algn="l" rtl="0" eaLnBrk="0" fontAlgn="base" hangingPunct="0">
        <a:spcBef>
          <a:spcPct val="20000"/>
        </a:spcBef>
        <a:spcAft>
          <a:spcPct val="0"/>
        </a:spcAft>
        <a:buClr>
          <a:schemeClr val="accent1"/>
        </a:buClr>
        <a:buSzPct val="80000"/>
        <a:buFont typeface="Wingdings 2" pitchFamily="18" charset="2"/>
        <a:buChar char=""/>
        <a:defRPr sz="2074" kern="1200">
          <a:solidFill>
            <a:schemeClr val="tx1"/>
          </a:solidFill>
          <a:latin typeface="+mn-lt"/>
          <a:ea typeface="+mn-ea"/>
          <a:cs typeface="+mn-cs"/>
        </a:defRPr>
      </a:lvl2pPr>
      <a:lvl3pPr marL="903153" indent="-180317" algn="l" rtl="0" eaLnBrk="0" fontAlgn="base" hangingPunct="0">
        <a:spcBef>
          <a:spcPct val="20000"/>
        </a:spcBef>
        <a:spcAft>
          <a:spcPct val="0"/>
        </a:spcAft>
        <a:buClr>
          <a:srgbClr val="E0752F"/>
        </a:buClr>
        <a:buSzPct val="60000"/>
        <a:buFont typeface="Wingdings" pitchFamily="2" charset="2"/>
        <a:buChar char=""/>
        <a:defRPr sz="2370" kern="1200">
          <a:solidFill>
            <a:schemeClr val="tx1"/>
          </a:solidFill>
          <a:latin typeface="+mn-lt"/>
          <a:ea typeface="+mn-ea"/>
          <a:cs typeface="+mn-cs"/>
        </a:defRPr>
      </a:lvl3pPr>
      <a:lvl4pPr marL="1172844" indent="-180317" algn="l" rtl="0" eaLnBrk="0" fontAlgn="base" hangingPunct="0">
        <a:spcBef>
          <a:spcPct val="20000"/>
        </a:spcBef>
        <a:spcAft>
          <a:spcPct val="0"/>
        </a:spcAft>
        <a:buClr>
          <a:srgbClr val="FEC3AE"/>
        </a:buClr>
        <a:buSzPct val="60000"/>
        <a:buFont typeface="Wingdings" pitchFamily="2" charset="2"/>
        <a:buChar char=""/>
        <a:defRPr sz="1975" kern="1200">
          <a:solidFill>
            <a:schemeClr val="tx1"/>
          </a:solidFill>
          <a:latin typeface="+mn-lt"/>
          <a:ea typeface="+mn-ea"/>
          <a:cs typeface="+mn-cs"/>
        </a:defRPr>
      </a:lvl4pPr>
      <a:lvl5pPr marL="1444104" indent="-180317" algn="l" rtl="0" eaLnBrk="0" fontAlgn="base" hangingPunct="0">
        <a:spcBef>
          <a:spcPct val="20000"/>
        </a:spcBef>
        <a:spcAft>
          <a:spcPct val="0"/>
        </a:spcAft>
        <a:buClr>
          <a:srgbClr val="BDCAE9"/>
        </a:buClr>
        <a:buSzPct val="68000"/>
        <a:buFont typeface="Wingdings 2" pitchFamily="18" charset="2"/>
        <a:buChar char=""/>
        <a:defRPr sz="1580" kern="1200">
          <a:solidFill>
            <a:schemeClr val="tx1"/>
          </a:solidFill>
          <a:latin typeface="+mn-lt"/>
          <a:ea typeface="+mn-ea"/>
          <a:cs typeface="+mn-cs"/>
        </a:defRPr>
      </a:lvl5pPr>
      <a:lvl6pPr marL="1715990" indent="-180631" algn="l" rtl="0" eaLnBrk="1" latinLnBrk="0" hangingPunct="1">
        <a:spcBef>
          <a:spcPct val="20000"/>
        </a:spcBef>
        <a:buClr>
          <a:schemeClr val="accent1"/>
        </a:buClr>
        <a:buChar char="•"/>
        <a:defRPr kumimoji="0" sz="1580" kern="1200">
          <a:solidFill>
            <a:schemeClr val="tx2"/>
          </a:solidFill>
          <a:latin typeface="+mn-lt"/>
          <a:ea typeface="+mn-ea"/>
          <a:cs typeface="+mn-cs"/>
        </a:defRPr>
      </a:lvl6pPr>
      <a:lvl7pPr marL="1986936" indent="-180631" algn="l" rtl="0" eaLnBrk="1" latinLnBrk="0" hangingPunct="1">
        <a:spcBef>
          <a:spcPct val="20000"/>
        </a:spcBef>
        <a:buClr>
          <a:schemeClr val="accent1">
            <a:tint val="60000"/>
          </a:schemeClr>
        </a:buClr>
        <a:buSzPct val="60000"/>
        <a:buFont typeface="Wingdings"/>
        <a:buChar char=""/>
        <a:defRPr kumimoji="0" sz="1383" kern="1200" baseline="0">
          <a:solidFill>
            <a:schemeClr val="tx2"/>
          </a:solidFill>
          <a:latin typeface="+mn-lt"/>
          <a:ea typeface="+mn-ea"/>
          <a:cs typeface="+mn-cs"/>
        </a:defRPr>
      </a:lvl7pPr>
      <a:lvl8pPr marL="2257882" indent="-180631" algn="l" rtl="0" eaLnBrk="1" latinLnBrk="0" hangingPunct="1">
        <a:spcBef>
          <a:spcPct val="20000"/>
        </a:spcBef>
        <a:buClr>
          <a:schemeClr val="accent2"/>
        </a:buClr>
        <a:buChar char="•"/>
        <a:defRPr kumimoji="0" sz="1383" kern="1200" cap="small" baseline="0">
          <a:solidFill>
            <a:schemeClr val="tx2"/>
          </a:solidFill>
          <a:latin typeface="+mn-lt"/>
          <a:ea typeface="+mn-ea"/>
          <a:cs typeface="+mn-cs"/>
        </a:defRPr>
      </a:lvl8pPr>
      <a:lvl9pPr marL="2528828" indent="-180631" algn="l" rtl="0" eaLnBrk="1" latinLnBrk="0" hangingPunct="1">
        <a:spcBef>
          <a:spcPct val="20000"/>
        </a:spcBef>
        <a:buClr>
          <a:schemeClr val="accent1">
            <a:shade val="75000"/>
          </a:schemeClr>
        </a:buClr>
        <a:buChar char="•"/>
        <a:defRPr kumimoji="0" sz="138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1576" algn="l" rtl="0" eaLnBrk="1" latinLnBrk="0" hangingPunct="1">
        <a:defRPr kumimoji="0" kern="1200">
          <a:solidFill>
            <a:schemeClr val="tx1"/>
          </a:solidFill>
          <a:latin typeface="+mn-lt"/>
          <a:ea typeface="+mn-ea"/>
          <a:cs typeface="+mn-cs"/>
        </a:defRPr>
      </a:lvl2pPr>
      <a:lvl3pPr marL="903153" algn="l" rtl="0" eaLnBrk="1" latinLnBrk="0" hangingPunct="1">
        <a:defRPr kumimoji="0" kern="1200">
          <a:solidFill>
            <a:schemeClr val="tx1"/>
          </a:solidFill>
          <a:latin typeface="+mn-lt"/>
          <a:ea typeface="+mn-ea"/>
          <a:cs typeface="+mn-cs"/>
        </a:defRPr>
      </a:lvl3pPr>
      <a:lvl4pPr marL="1354729" algn="l" rtl="0" eaLnBrk="1" latinLnBrk="0" hangingPunct="1">
        <a:defRPr kumimoji="0" kern="1200">
          <a:solidFill>
            <a:schemeClr val="tx1"/>
          </a:solidFill>
          <a:latin typeface="+mn-lt"/>
          <a:ea typeface="+mn-ea"/>
          <a:cs typeface="+mn-cs"/>
        </a:defRPr>
      </a:lvl4pPr>
      <a:lvl5pPr marL="1806306" algn="l" rtl="0" eaLnBrk="1" latinLnBrk="0" hangingPunct="1">
        <a:defRPr kumimoji="0" kern="1200">
          <a:solidFill>
            <a:schemeClr val="tx1"/>
          </a:solidFill>
          <a:latin typeface="+mn-lt"/>
          <a:ea typeface="+mn-ea"/>
          <a:cs typeface="+mn-cs"/>
        </a:defRPr>
      </a:lvl5pPr>
      <a:lvl6pPr marL="2257882" algn="l" rtl="0" eaLnBrk="1" latinLnBrk="0" hangingPunct="1">
        <a:defRPr kumimoji="0" kern="1200">
          <a:solidFill>
            <a:schemeClr val="tx1"/>
          </a:solidFill>
          <a:latin typeface="+mn-lt"/>
          <a:ea typeface="+mn-ea"/>
          <a:cs typeface="+mn-cs"/>
        </a:defRPr>
      </a:lvl6pPr>
      <a:lvl7pPr marL="2709459" algn="l" rtl="0" eaLnBrk="1" latinLnBrk="0" hangingPunct="1">
        <a:defRPr kumimoji="0" kern="1200">
          <a:solidFill>
            <a:schemeClr val="tx1"/>
          </a:solidFill>
          <a:latin typeface="+mn-lt"/>
          <a:ea typeface="+mn-ea"/>
          <a:cs typeface="+mn-cs"/>
        </a:defRPr>
      </a:lvl7pPr>
      <a:lvl8pPr marL="3161035" algn="l" rtl="0" eaLnBrk="1" latinLnBrk="0" hangingPunct="1">
        <a:defRPr kumimoji="0" kern="1200">
          <a:solidFill>
            <a:schemeClr val="tx1"/>
          </a:solidFill>
          <a:latin typeface="+mn-lt"/>
          <a:ea typeface="+mn-ea"/>
          <a:cs typeface="+mn-cs"/>
        </a:defRPr>
      </a:lvl8pPr>
      <a:lvl9pPr marL="3612612"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 name="Nơi giữ chỗ cho Tiêu đề 21"/>
          <p:cNvSpPr>
            <a:spLocks noGrp="1"/>
          </p:cNvSpPr>
          <p:nvPr>
            <p:ph type="title"/>
          </p:nvPr>
        </p:nvSpPr>
        <p:spPr>
          <a:xfrm>
            <a:off x="609600" y="274638"/>
            <a:ext cx="9956800" cy="1143000"/>
          </a:xfrm>
          <a:prstGeom prst="rect">
            <a:avLst/>
          </a:prstGeom>
        </p:spPr>
        <p:txBody>
          <a:bodyPr vert="horz" anchor="b">
            <a:normAutofit/>
          </a:bodyPr>
          <a:lstStyle/>
          <a:p>
            <a:r>
              <a:rPr lang="vi-VN"/>
              <a:t>Bấm &amp; sửa kiểu tiêu đề</a:t>
            </a:r>
            <a:endParaRPr lang="en-US"/>
          </a:p>
        </p:txBody>
      </p:sp>
      <p:sp>
        <p:nvSpPr>
          <p:cNvPr id="1028" name="Nơi giữ chỗ cho Văn bản 12"/>
          <p:cNvSpPr>
            <a:spLocks noGrp="1"/>
          </p:cNvSpPr>
          <p:nvPr>
            <p:ph type="body" idx="1"/>
          </p:nvPr>
        </p:nvSpPr>
        <p:spPr bwMode="auto">
          <a:xfrm>
            <a:off x="609600" y="1600202"/>
            <a:ext cx="9956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4" name="Nơi giữ chỗ cho Ngày tháng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3"/>
          </p:nvPr>
        </p:nvSpPr>
        <p:spPr>
          <a:xfrm rot="5400000">
            <a:off x="9853084" y="3676121"/>
            <a:ext cx="3200400" cy="486834"/>
          </a:xfrm>
          <a:prstGeom prst="rect">
            <a:avLst/>
          </a:prstGeom>
        </p:spPr>
        <p:txBody>
          <a:bodyPr vert="horz" anchor="ctr" anchorCtr="0"/>
          <a:lstStyle>
            <a:lvl1pPr algn="l"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7" name="Đường kết nối thẳng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Hình Chữ nhật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Đường kết nối thẳng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Hình Bầu dục 11"/>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Nơi giữ chỗ cho Số hiệu Bản chiếu 22"/>
          <p:cNvSpPr>
            <a:spLocks noGrp="1"/>
          </p:cNvSpPr>
          <p:nvPr>
            <p:ph type="sldNum" sz="quarter" idx="4"/>
          </p:nvPr>
        </p:nvSpPr>
        <p:spPr>
          <a:xfrm>
            <a:off x="10839451" y="5734050"/>
            <a:ext cx="812800" cy="520700"/>
          </a:xfrm>
          <a:prstGeom prst="rect">
            <a:avLst/>
          </a:prstGeom>
        </p:spPr>
        <p:txBody>
          <a:bodyPr vert="horz" anchor="ctr"/>
          <a:lstStyle>
            <a:lvl1pPr algn="ctr" eaLnBrk="1" latinLnBrk="0" hangingPunct="1">
              <a:defRPr kumimoji="0" sz="1383" b="1">
                <a:solidFill>
                  <a:srgbClr val="FFFFFF"/>
                </a:solidFill>
                <a:latin typeface="Arial" charset="0"/>
              </a:defRPr>
            </a:lvl1pPr>
          </a:lstStyle>
          <a:p>
            <a:pPr defTabSz="903153" fontAlgn="base">
              <a:spcBef>
                <a:spcPct val="0"/>
              </a:spcBef>
              <a:spcAft>
                <a:spcPct val="0"/>
              </a:spcAft>
              <a:defRPr/>
            </a:pPr>
            <a:fld id="{34FDB405-666D-420C-BD5E-AAEA102D5429}"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74874309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eaLnBrk="0" fontAlgn="base" hangingPunct="0">
        <a:spcBef>
          <a:spcPct val="0"/>
        </a:spcBef>
        <a:spcAft>
          <a:spcPct val="0"/>
        </a:spcAft>
        <a:defRPr sz="2963" kern="1200" cap="small">
          <a:solidFill>
            <a:schemeClr val="tx2"/>
          </a:solidFill>
          <a:latin typeface="+mj-lt"/>
          <a:ea typeface="+mj-ea"/>
          <a:cs typeface="+mj-cs"/>
        </a:defRPr>
      </a:lvl1pPr>
      <a:lvl2pPr algn="l" rtl="0" eaLnBrk="0" fontAlgn="base" hangingPunct="0">
        <a:spcBef>
          <a:spcPct val="0"/>
        </a:spcBef>
        <a:spcAft>
          <a:spcPct val="0"/>
        </a:spcAft>
        <a:defRPr sz="2963">
          <a:solidFill>
            <a:schemeClr val="tx2"/>
          </a:solidFill>
          <a:latin typeface="Century Schoolbook" pitchFamily="18" charset="0"/>
        </a:defRPr>
      </a:lvl2pPr>
      <a:lvl3pPr algn="l" rtl="0" eaLnBrk="0" fontAlgn="base" hangingPunct="0">
        <a:spcBef>
          <a:spcPct val="0"/>
        </a:spcBef>
        <a:spcAft>
          <a:spcPct val="0"/>
        </a:spcAft>
        <a:defRPr sz="2963">
          <a:solidFill>
            <a:schemeClr val="tx2"/>
          </a:solidFill>
          <a:latin typeface="Century Schoolbook" pitchFamily="18" charset="0"/>
        </a:defRPr>
      </a:lvl3pPr>
      <a:lvl4pPr algn="l" rtl="0" eaLnBrk="0" fontAlgn="base" hangingPunct="0">
        <a:spcBef>
          <a:spcPct val="0"/>
        </a:spcBef>
        <a:spcAft>
          <a:spcPct val="0"/>
        </a:spcAft>
        <a:defRPr sz="2963">
          <a:solidFill>
            <a:schemeClr val="tx2"/>
          </a:solidFill>
          <a:latin typeface="Century Schoolbook" pitchFamily="18" charset="0"/>
        </a:defRPr>
      </a:lvl4pPr>
      <a:lvl5pPr algn="l" rtl="0" eaLnBrk="0" fontAlgn="base" hangingPunct="0">
        <a:spcBef>
          <a:spcPct val="0"/>
        </a:spcBef>
        <a:spcAft>
          <a:spcPct val="0"/>
        </a:spcAft>
        <a:defRPr sz="2963">
          <a:solidFill>
            <a:schemeClr val="tx2"/>
          </a:solidFill>
          <a:latin typeface="Century Schoolbook" pitchFamily="18" charset="0"/>
        </a:defRPr>
      </a:lvl5pPr>
      <a:lvl6pPr marL="451576" algn="l" rtl="0" fontAlgn="base">
        <a:spcBef>
          <a:spcPct val="0"/>
        </a:spcBef>
        <a:spcAft>
          <a:spcPct val="0"/>
        </a:spcAft>
        <a:defRPr sz="2963">
          <a:solidFill>
            <a:schemeClr val="tx2"/>
          </a:solidFill>
          <a:latin typeface="Century Schoolbook" pitchFamily="18" charset="0"/>
        </a:defRPr>
      </a:lvl6pPr>
      <a:lvl7pPr marL="903153" algn="l" rtl="0" fontAlgn="base">
        <a:spcBef>
          <a:spcPct val="0"/>
        </a:spcBef>
        <a:spcAft>
          <a:spcPct val="0"/>
        </a:spcAft>
        <a:defRPr sz="2963">
          <a:solidFill>
            <a:schemeClr val="tx2"/>
          </a:solidFill>
          <a:latin typeface="Century Schoolbook" pitchFamily="18" charset="0"/>
        </a:defRPr>
      </a:lvl7pPr>
      <a:lvl8pPr marL="1354729" algn="l" rtl="0" fontAlgn="base">
        <a:spcBef>
          <a:spcPct val="0"/>
        </a:spcBef>
        <a:spcAft>
          <a:spcPct val="0"/>
        </a:spcAft>
        <a:defRPr sz="2963">
          <a:solidFill>
            <a:schemeClr val="tx2"/>
          </a:solidFill>
          <a:latin typeface="Century Schoolbook" pitchFamily="18" charset="0"/>
        </a:defRPr>
      </a:lvl8pPr>
      <a:lvl9pPr marL="1806306" algn="l" rtl="0" fontAlgn="base">
        <a:spcBef>
          <a:spcPct val="0"/>
        </a:spcBef>
        <a:spcAft>
          <a:spcPct val="0"/>
        </a:spcAft>
        <a:defRPr sz="2963">
          <a:solidFill>
            <a:schemeClr val="tx2"/>
          </a:solidFill>
          <a:latin typeface="Century Schoolbook" pitchFamily="18" charset="0"/>
        </a:defRPr>
      </a:lvl9pPr>
    </p:titleStyle>
    <p:bodyStyle>
      <a:lvl1pPr marL="269691" indent="-269691" algn="l" rtl="0" eaLnBrk="0" fontAlgn="base" hangingPunct="0">
        <a:spcBef>
          <a:spcPts val="593"/>
        </a:spcBef>
        <a:spcAft>
          <a:spcPct val="0"/>
        </a:spcAft>
        <a:buClr>
          <a:schemeClr val="accent1"/>
        </a:buClr>
        <a:buSzPct val="70000"/>
        <a:buFont typeface="Wingdings" pitchFamily="2" charset="2"/>
        <a:buChar char=""/>
        <a:defRPr sz="2370" kern="1200">
          <a:solidFill>
            <a:schemeClr val="tx1"/>
          </a:solidFill>
          <a:latin typeface="+mn-lt"/>
          <a:ea typeface="+mn-ea"/>
          <a:cs typeface="+mn-cs"/>
        </a:defRPr>
      </a:lvl1pPr>
      <a:lvl2pPr marL="631894" indent="-269691" algn="l" rtl="0" eaLnBrk="0" fontAlgn="base" hangingPunct="0">
        <a:spcBef>
          <a:spcPct val="20000"/>
        </a:spcBef>
        <a:spcAft>
          <a:spcPct val="0"/>
        </a:spcAft>
        <a:buClr>
          <a:schemeClr val="accent1"/>
        </a:buClr>
        <a:buSzPct val="80000"/>
        <a:buFont typeface="Wingdings 2" pitchFamily="18" charset="2"/>
        <a:buChar char=""/>
        <a:defRPr sz="2074" kern="1200">
          <a:solidFill>
            <a:schemeClr val="tx1"/>
          </a:solidFill>
          <a:latin typeface="+mn-lt"/>
          <a:ea typeface="+mn-ea"/>
          <a:cs typeface="+mn-cs"/>
        </a:defRPr>
      </a:lvl2pPr>
      <a:lvl3pPr marL="903153" indent="-180317" algn="l" rtl="0" eaLnBrk="0" fontAlgn="base" hangingPunct="0">
        <a:spcBef>
          <a:spcPct val="20000"/>
        </a:spcBef>
        <a:spcAft>
          <a:spcPct val="0"/>
        </a:spcAft>
        <a:buClr>
          <a:srgbClr val="E0752F"/>
        </a:buClr>
        <a:buSzPct val="60000"/>
        <a:buFont typeface="Wingdings" pitchFamily="2" charset="2"/>
        <a:buChar char=""/>
        <a:defRPr sz="2370" kern="1200">
          <a:solidFill>
            <a:schemeClr val="tx1"/>
          </a:solidFill>
          <a:latin typeface="+mn-lt"/>
          <a:ea typeface="+mn-ea"/>
          <a:cs typeface="+mn-cs"/>
        </a:defRPr>
      </a:lvl3pPr>
      <a:lvl4pPr marL="1172844" indent="-180317" algn="l" rtl="0" eaLnBrk="0" fontAlgn="base" hangingPunct="0">
        <a:spcBef>
          <a:spcPct val="20000"/>
        </a:spcBef>
        <a:spcAft>
          <a:spcPct val="0"/>
        </a:spcAft>
        <a:buClr>
          <a:srgbClr val="FEC3AE"/>
        </a:buClr>
        <a:buSzPct val="60000"/>
        <a:buFont typeface="Wingdings" pitchFamily="2" charset="2"/>
        <a:buChar char=""/>
        <a:defRPr sz="1975" kern="1200">
          <a:solidFill>
            <a:schemeClr val="tx1"/>
          </a:solidFill>
          <a:latin typeface="+mn-lt"/>
          <a:ea typeface="+mn-ea"/>
          <a:cs typeface="+mn-cs"/>
        </a:defRPr>
      </a:lvl4pPr>
      <a:lvl5pPr marL="1444104" indent="-180317" algn="l" rtl="0" eaLnBrk="0" fontAlgn="base" hangingPunct="0">
        <a:spcBef>
          <a:spcPct val="20000"/>
        </a:spcBef>
        <a:spcAft>
          <a:spcPct val="0"/>
        </a:spcAft>
        <a:buClr>
          <a:srgbClr val="BDCAE9"/>
        </a:buClr>
        <a:buSzPct val="68000"/>
        <a:buFont typeface="Wingdings 2" pitchFamily="18" charset="2"/>
        <a:buChar char=""/>
        <a:defRPr sz="1580" kern="1200">
          <a:solidFill>
            <a:schemeClr val="tx1"/>
          </a:solidFill>
          <a:latin typeface="+mn-lt"/>
          <a:ea typeface="+mn-ea"/>
          <a:cs typeface="+mn-cs"/>
        </a:defRPr>
      </a:lvl5pPr>
      <a:lvl6pPr marL="1715990" indent="-180631" algn="l" rtl="0" eaLnBrk="1" latinLnBrk="0" hangingPunct="1">
        <a:spcBef>
          <a:spcPct val="20000"/>
        </a:spcBef>
        <a:buClr>
          <a:schemeClr val="accent1"/>
        </a:buClr>
        <a:buChar char="•"/>
        <a:defRPr kumimoji="0" sz="1580" kern="1200">
          <a:solidFill>
            <a:schemeClr val="tx2"/>
          </a:solidFill>
          <a:latin typeface="+mn-lt"/>
          <a:ea typeface="+mn-ea"/>
          <a:cs typeface="+mn-cs"/>
        </a:defRPr>
      </a:lvl6pPr>
      <a:lvl7pPr marL="1986936" indent="-180631" algn="l" rtl="0" eaLnBrk="1" latinLnBrk="0" hangingPunct="1">
        <a:spcBef>
          <a:spcPct val="20000"/>
        </a:spcBef>
        <a:buClr>
          <a:schemeClr val="accent1">
            <a:tint val="60000"/>
          </a:schemeClr>
        </a:buClr>
        <a:buSzPct val="60000"/>
        <a:buFont typeface="Wingdings"/>
        <a:buChar char=""/>
        <a:defRPr kumimoji="0" sz="1383" kern="1200" baseline="0">
          <a:solidFill>
            <a:schemeClr val="tx2"/>
          </a:solidFill>
          <a:latin typeface="+mn-lt"/>
          <a:ea typeface="+mn-ea"/>
          <a:cs typeface="+mn-cs"/>
        </a:defRPr>
      </a:lvl7pPr>
      <a:lvl8pPr marL="2257882" indent="-180631" algn="l" rtl="0" eaLnBrk="1" latinLnBrk="0" hangingPunct="1">
        <a:spcBef>
          <a:spcPct val="20000"/>
        </a:spcBef>
        <a:buClr>
          <a:schemeClr val="accent2"/>
        </a:buClr>
        <a:buChar char="•"/>
        <a:defRPr kumimoji="0" sz="1383" kern="1200" cap="small" baseline="0">
          <a:solidFill>
            <a:schemeClr val="tx2"/>
          </a:solidFill>
          <a:latin typeface="+mn-lt"/>
          <a:ea typeface="+mn-ea"/>
          <a:cs typeface="+mn-cs"/>
        </a:defRPr>
      </a:lvl8pPr>
      <a:lvl9pPr marL="2528828" indent="-180631" algn="l" rtl="0" eaLnBrk="1" latinLnBrk="0" hangingPunct="1">
        <a:spcBef>
          <a:spcPct val="20000"/>
        </a:spcBef>
        <a:buClr>
          <a:schemeClr val="accent1">
            <a:shade val="75000"/>
          </a:schemeClr>
        </a:buClr>
        <a:buChar char="•"/>
        <a:defRPr kumimoji="0" sz="138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1576" algn="l" rtl="0" eaLnBrk="1" latinLnBrk="0" hangingPunct="1">
        <a:defRPr kumimoji="0" kern="1200">
          <a:solidFill>
            <a:schemeClr val="tx1"/>
          </a:solidFill>
          <a:latin typeface="+mn-lt"/>
          <a:ea typeface="+mn-ea"/>
          <a:cs typeface="+mn-cs"/>
        </a:defRPr>
      </a:lvl2pPr>
      <a:lvl3pPr marL="903153" algn="l" rtl="0" eaLnBrk="1" latinLnBrk="0" hangingPunct="1">
        <a:defRPr kumimoji="0" kern="1200">
          <a:solidFill>
            <a:schemeClr val="tx1"/>
          </a:solidFill>
          <a:latin typeface="+mn-lt"/>
          <a:ea typeface="+mn-ea"/>
          <a:cs typeface="+mn-cs"/>
        </a:defRPr>
      </a:lvl3pPr>
      <a:lvl4pPr marL="1354729" algn="l" rtl="0" eaLnBrk="1" latinLnBrk="0" hangingPunct="1">
        <a:defRPr kumimoji="0" kern="1200">
          <a:solidFill>
            <a:schemeClr val="tx1"/>
          </a:solidFill>
          <a:latin typeface="+mn-lt"/>
          <a:ea typeface="+mn-ea"/>
          <a:cs typeface="+mn-cs"/>
        </a:defRPr>
      </a:lvl4pPr>
      <a:lvl5pPr marL="1806306" algn="l" rtl="0" eaLnBrk="1" latinLnBrk="0" hangingPunct="1">
        <a:defRPr kumimoji="0" kern="1200">
          <a:solidFill>
            <a:schemeClr val="tx1"/>
          </a:solidFill>
          <a:latin typeface="+mn-lt"/>
          <a:ea typeface="+mn-ea"/>
          <a:cs typeface="+mn-cs"/>
        </a:defRPr>
      </a:lvl5pPr>
      <a:lvl6pPr marL="2257882" algn="l" rtl="0" eaLnBrk="1" latinLnBrk="0" hangingPunct="1">
        <a:defRPr kumimoji="0" kern="1200">
          <a:solidFill>
            <a:schemeClr val="tx1"/>
          </a:solidFill>
          <a:latin typeface="+mn-lt"/>
          <a:ea typeface="+mn-ea"/>
          <a:cs typeface="+mn-cs"/>
        </a:defRPr>
      </a:lvl6pPr>
      <a:lvl7pPr marL="2709459" algn="l" rtl="0" eaLnBrk="1" latinLnBrk="0" hangingPunct="1">
        <a:defRPr kumimoji="0" kern="1200">
          <a:solidFill>
            <a:schemeClr val="tx1"/>
          </a:solidFill>
          <a:latin typeface="+mn-lt"/>
          <a:ea typeface="+mn-ea"/>
          <a:cs typeface="+mn-cs"/>
        </a:defRPr>
      </a:lvl7pPr>
      <a:lvl8pPr marL="3161035" algn="l" rtl="0" eaLnBrk="1" latinLnBrk="0" hangingPunct="1">
        <a:defRPr kumimoji="0" kern="1200">
          <a:solidFill>
            <a:schemeClr val="tx1"/>
          </a:solidFill>
          <a:latin typeface="+mn-lt"/>
          <a:ea typeface="+mn-ea"/>
          <a:cs typeface="+mn-cs"/>
        </a:defRPr>
      </a:lvl8pPr>
      <a:lvl9pPr marL="3612612"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 name="Nơi giữ chỗ cho Tiêu đề 21"/>
          <p:cNvSpPr>
            <a:spLocks noGrp="1"/>
          </p:cNvSpPr>
          <p:nvPr>
            <p:ph type="title"/>
          </p:nvPr>
        </p:nvSpPr>
        <p:spPr>
          <a:xfrm>
            <a:off x="609600" y="274638"/>
            <a:ext cx="9956800" cy="1143000"/>
          </a:xfrm>
          <a:prstGeom prst="rect">
            <a:avLst/>
          </a:prstGeom>
        </p:spPr>
        <p:txBody>
          <a:bodyPr vert="horz" anchor="b">
            <a:normAutofit/>
          </a:bodyPr>
          <a:lstStyle/>
          <a:p>
            <a:r>
              <a:rPr lang="vi-VN"/>
              <a:t>Bấm &amp; sửa kiểu tiêu đề</a:t>
            </a:r>
            <a:endParaRPr lang="en-US"/>
          </a:p>
        </p:txBody>
      </p:sp>
      <p:sp>
        <p:nvSpPr>
          <p:cNvPr id="1028" name="Nơi giữ chỗ cho Văn bản 12"/>
          <p:cNvSpPr>
            <a:spLocks noGrp="1"/>
          </p:cNvSpPr>
          <p:nvPr>
            <p:ph type="body" idx="1"/>
          </p:nvPr>
        </p:nvSpPr>
        <p:spPr bwMode="auto">
          <a:xfrm>
            <a:off x="609600" y="1600202"/>
            <a:ext cx="9956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4" name="Nơi giữ chỗ cho Ngày tháng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3"/>
          </p:nvPr>
        </p:nvSpPr>
        <p:spPr>
          <a:xfrm rot="5400000">
            <a:off x="9853084" y="3676121"/>
            <a:ext cx="3200400" cy="486834"/>
          </a:xfrm>
          <a:prstGeom prst="rect">
            <a:avLst/>
          </a:prstGeom>
        </p:spPr>
        <p:txBody>
          <a:bodyPr vert="horz" anchor="ctr" anchorCtr="0"/>
          <a:lstStyle>
            <a:lvl1pPr algn="l"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7" name="Đường kết nối thẳng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Hình Chữ nhật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Đường kết nối thẳng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Hình Bầu dục 11"/>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Nơi giữ chỗ cho Số hiệu Bản chiếu 22"/>
          <p:cNvSpPr>
            <a:spLocks noGrp="1"/>
          </p:cNvSpPr>
          <p:nvPr>
            <p:ph type="sldNum" sz="quarter" idx="4"/>
          </p:nvPr>
        </p:nvSpPr>
        <p:spPr>
          <a:xfrm>
            <a:off x="10839451" y="5734050"/>
            <a:ext cx="812800" cy="520700"/>
          </a:xfrm>
          <a:prstGeom prst="rect">
            <a:avLst/>
          </a:prstGeom>
        </p:spPr>
        <p:txBody>
          <a:bodyPr vert="horz" anchor="ctr"/>
          <a:lstStyle>
            <a:lvl1pPr algn="ctr" eaLnBrk="1" latinLnBrk="0" hangingPunct="1">
              <a:defRPr kumimoji="0" sz="1383" b="1">
                <a:solidFill>
                  <a:srgbClr val="FFFFFF"/>
                </a:solidFill>
                <a:latin typeface="Arial" charset="0"/>
              </a:defRPr>
            </a:lvl1pPr>
          </a:lstStyle>
          <a:p>
            <a:pPr defTabSz="903153" fontAlgn="base">
              <a:spcBef>
                <a:spcPct val="0"/>
              </a:spcBef>
              <a:spcAft>
                <a:spcPct val="0"/>
              </a:spcAft>
              <a:defRPr/>
            </a:pPr>
            <a:fld id="{34FDB405-666D-420C-BD5E-AAEA102D5429}"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123585323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rtl="0" eaLnBrk="0" fontAlgn="base" hangingPunct="0">
        <a:spcBef>
          <a:spcPct val="0"/>
        </a:spcBef>
        <a:spcAft>
          <a:spcPct val="0"/>
        </a:spcAft>
        <a:defRPr sz="2963" kern="1200" cap="small">
          <a:solidFill>
            <a:schemeClr val="tx2"/>
          </a:solidFill>
          <a:latin typeface="+mj-lt"/>
          <a:ea typeface="+mj-ea"/>
          <a:cs typeface="+mj-cs"/>
        </a:defRPr>
      </a:lvl1pPr>
      <a:lvl2pPr algn="l" rtl="0" eaLnBrk="0" fontAlgn="base" hangingPunct="0">
        <a:spcBef>
          <a:spcPct val="0"/>
        </a:spcBef>
        <a:spcAft>
          <a:spcPct val="0"/>
        </a:spcAft>
        <a:defRPr sz="2963">
          <a:solidFill>
            <a:schemeClr val="tx2"/>
          </a:solidFill>
          <a:latin typeface="Century Schoolbook" pitchFamily="18" charset="0"/>
        </a:defRPr>
      </a:lvl2pPr>
      <a:lvl3pPr algn="l" rtl="0" eaLnBrk="0" fontAlgn="base" hangingPunct="0">
        <a:spcBef>
          <a:spcPct val="0"/>
        </a:spcBef>
        <a:spcAft>
          <a:spcPct val="0"/>
        </a:spcAft>
        <a:defRPr sz="2963">
          <a:solidFill>
            <a:schemeClr val="tx2"/>
          </a:solidFill>
          <a:latin typeface="Century Schoolbook" pitchFamily="18" charset="0"/>
        </a:defRPr>
      </a:lvl3pPr>
      <a:lvl4pPr algn="l" rtl="0" eaLnBrk="0" fontAlgn="base" hangingPunct="0">
        <a:spcBef>
          <a:spcPct val="0"/>
        </a:spcBef>
        <a:spcAft>
          <a:spcPct val="0"/>
        </a:spcAft>
        <a:defRPr sz="2963">
          <a:solidFill>
            <a:schemeClr val="tx2"/>
          </a:solidFill>
          <a:latin typeface="Century Schoolbook" pitchFamily="18" charset="0"/>
        </a:defRPr>
      </a:lvl4pPr>
      <a:lvl5pPr algn="l" rtl="0" eaLnBrk="0" fontAlgn="base" hangingPunct="0">
        <a:spcBef>
          <a:spcPct val="0"/>
        </a:spcBef>
        <a:spcAft>
          <a:spcPct val="0"/>
        </a:spcAft>
        <a:defRPr sz="2963">
          <a:solidFill>
            <a:schemeClr val="tx2"/>
          </a:solidFill>
          <a:latin typeface="Century Schoolbook" pitchFamily="18" charset="0"/>
        </a:defRPr>
      </a:lvl5pPr>
      <a:lvl6pPr marL="451576" algn="l" rtl="0" fontAlgn="base">
        <a:spcBef>
          <a:spcPct val="0"/>
        </a:spcBef>
        <a:spcAft>
          <a:spcPct val="0"/>
        </a:spcAft>
        <a:defRPr sz="2963">
          <a:solidFill>
            <a:schemeClr val="tx2"/>
          </a:solidFill>
          <a:latin typeface="Century Schoolbook" pitchFamily="18" charset="0"/>
        </a:defRPr>
      </a:lvl6pPr>
      <a:lvl7pPr marL="903153" algn="l" rtl="0" fontAlgn="base">
        <a:spcBef>
          <a:spcPct val="0"/>
        </a:spcBef>
        <a:spcAft>
          <a:spcPct val="0"/>
        </a:spcAft>
        <a:defRPr sz="2963">
          <a:solidFill>
            <a:schemeClr val="tx2"/>
          </a:solidFill>
          <a:latin typeface="Century Schoolbook" pitchFamily="18" charset="0"/>
        </a:defRPr>
      </a:lvl7pPr>
      <a:lvl8pPr marL="1354729" algn="l" rtl="0" fontAlgn="base">
        <a:spcBef>
          <a:spcPct val="0"/>
        </a:spcBef>
        <a:spcAft>
          <a:spcPct val="0"/>
        </a:spcAft>
        <a:defRPr sz="2963">
          <a:solidFill>
            <a:schemeClr val="tx2"/>
          </a:solidFill>
          <a:latin typeface="Century Schoolbook" pitchFamily="18" charset="0"/>
        </a:defRPr>
      </a:lvl8pPr>
      <a:lvl9pPr marL="1806306" algn="l" rtl="0" fontAlgn="base">
        <a:spcBef>
          <a:spcPct val="0"/>
        </a:spcBef>
        <a:spcAft>
          <a:spcPct val="0"/>
        </a:spcAft>
        <a:defRPr sz="2963">
          <a:solidFill>
            <a:schemeClr val="tx2"/>
          </a:solidFill>
          <a:latin typeface="Century Schoolbook" pitchFamily="18" charset="0"/>
        </a:defRPr>
      </a:lvl9pPr>
    </p:titleStyle>
    <p:bodyStyle>
      <a:lvl1pPr marL="269691" indent="-269691" algn="l" rtl="0" eaLnBrk="0" fontAlgn="base" hangingPunct="0">
        <a:spcBef>
          <a:spcPts val="593"/>
        </a:spcBef>
        <a:spcAft>
          <a:spcPct val="0"/>
        </a:spcAft>
        <a:buClr>
          <a:schemeClr val="accent1"/>
        </a:buClr>
        <a:buSzPct val="70000"/>
        <a:buFont typeface="Wingdings" pitchFamily="2" charset="2"/>
        <a:buChar char=""/>
        <a:defRPr sz="2370" kern="1200">
          <a:solidFill>
            <a:schemeClr val="tx1"/>
          </a:solidFill>
          <a:latin typeface="+mn-lt"/>
          <a:ea typeface="+mn-ea"/>
          <a:cs typeface="+mn-cs"/>
        </a:defRPr>
      </a:lvl1pPr>
      <a:lvl2pPr marL="631894" indent="-269691" algn="l" rtl="0" eaLnBrk="0" fontAlgn="base" hangingPunct="0">
        <a:spcBef>
          <a:spcPct val="20000"/>
        </a:spcBef>
        <a:spcAft>
          <a:spcPct val="0"/>
        </a:spcAft>
        <a:buClr>
          <a:schemeClr val="accent1"/>
        </a:buClr>
        <a:buSzPct val="80000"/>
        <a:buFont typeface="Wingdings 2" pitchFamily="18" charset="2"/>
        <a:buChar char=""/>
        <a:defRPr sz="2074" kern="1200">
          <a:solidFill>
            <a:schemeClr val="tx1"/>
          </a:solidFill>
          <a:latin typeface="+mn-lt"/>
          <a:ea typeface="+mn-ea"/>
          <a:cs typeface="+mn-cs"/>
        </a:defRPr>
      </a:lvl2pPr>
      <a:lvl3pPr marL="903153" indent="-180317" algn="l" rtl="0" eaLnBrk="0" fontAlgn="base" hangingPunct="0">
        <a:spcBef>
          <a:spcPct val="20000"/>
        </a:spcBef>
        <a:spcAft>
          <a:spcPct val="0"/>
        </a:spcAft>
        <a:buClr>
          <a:srgbClr val="E0752F"/>
        </a:buClr>
        <a:buSzPct val="60000"/>
        <a:buFont typeface="Wingdings" pitchFamily="2" charset="2"/>
        <a:buChar char=""/>
        <a:defRPr sz="2370" kern="1200">
          <a:solidFill>
            <a:schemeClr val="tx1"/>
          </a:solidFill>
          <a:latin typeface="+mn-lt"/>
          <a:ea typeface="+mn-ea"/>
          <a:cs typeface="+mn-cs"/>
        </a:defRPr>
      </a:lvl3pPr>
      <a:lvl4pPr marL="1172844" indent="-180317" algn="l" rtl="0" eaLnBrk="0" fontAlgn="base" hangingPunct="0">
        <a:spcBef>
          <a:spcPct val="20000"/>
        </a:spcBef>
        <a:spcAft>
          <a:spcPct val="0"/>
        </a:spcAft>
        <a:buClr>
          <a:srgbClr val="FEC3AE"/>
        </a:buClr>
        <a:buSzPct val="60000"/>
        <a:buFont typeface="Wingdings" pitchFamily="2" charset="2"/>
        <a:buChar char=""/>
        <a:defRPr sz="1975" kern="1200">
          <a:solidFill>
            <a:schemeClr val="tx1"/>
          </a:solidFill>
          <a:latin typeface="+mn-lt"/>
          <a:ea typeface="+mn-ea"/>
          <a:cs typeface="+mn-cs"/>
        </a:defRPr>
      </a:lvl4pPr>
      <a:lvl5pPr marL="1444104" indent="-180317" algn="l" rtl="0" eaLnBrk="0" fontAlgn="base" hangingPunct="0">
        <a:spcBef>
          <a:spcPct val="20000"/>
        </a:spcBef>
        <a:spcAft>
          <a:spcPct val="0"/>
        </a:spcAft>
        <a:buClr>
          <a:srgbClr val="BDCAE9"/>
        </a:buClr>
        <a:buSzPct val="68000"/>
        <a:buFont typeface="Wingdings 2" pitchFamily="18" charset="2"/>
        <a:buChar char=""/>
        <a:defRPr sz="1580" kern="1200">
          <a:solidFill>
            <a:schemeClr val="tx1"/>
          </a:solidFill>
          <a:latin typeface="+mn-lt"/>
          <a:ea typeface="+mn-ea"/>
          <a:cs typeface="+mn-cs"/>
        </a:defRPr>
      </a:lvl5pPr>
      <a:lvl6pPr marL="1715990" indent="-180631" algn="l" rtl="0" eaLnBrk="1" latinLnBrk="0" hangingPunct="1">
        <a:spcBef>
          <a:spcPct val="20000"/>
        </a:spcBef>
        <a:buClr>
          <a:schemeClr val="accent1"/>
        </a:buClr>
        <a:buChar char="•"/>
        <a:defRPr kumimoji="0" sz="1580" kern="1200">
          <a:solidFill>
            <a:schemeClr val="tx2"/>
          </a:solidFill>
          <a:latin typeface="+mn-lt"/>
          <a:ea typeface="+mn-ea"/>
          <a:cs typeface="+mn-cs"/>
        </a:defRPr>
      </a:lvl6pPr>
      <a:lvl7pPr marL="1986936" indent="-180631" algn="l" rtl="0" eaLnBrk="1" latinLnBrk="0" hangingPunct="1">
        <a:spcBef>
          <a:spcPct val="20000"/>
        </a:spcBef>
        <a:buClr>
          <a:schemeClr val="accent1">
            <a:tint val="60000"/>
          </a:schemeClr>
        </a:buClr>
        <a:buSzPct val="60000"/>
        <a:buFont typeface="Wingdings"/>
        <a:buChar char=""/>
        <a:defRPr kumimoji="0" sz="1383" kern="1200" baseline="0">
          <a:solidFill>
            <a:schemeClr val="tx2"/>
          </a:solidFill>
          <a:latin typeface="+mn-lt"/>
          <a:ea typeface="+mn-ea"/>
          <a:cs typeface="+mn-cs"/>
        </a:defRPr>
      </a:lvl7pPr>
      <a:lvl8pPr marL="2257882" indent="-180631" algn="l" rtl="0" eaLnBrk="1" latinLnBrk="0" hangingPunct="1">
        <a:spcBef>
          <a:spcPct val="20000"/>
        </a:spcBef>
        <a:buClr>
          <a:schemeClr val="accent2"/>
        </a:buClr>
        <a:buChar char="•"/>
        <a:defRPr kumimoji="0" sz="1383" kern="1200" cap="small" baseline="0">
          <a:solidFill>
            <a:schemeClr val="tx2"/>
          </a:solidFill>
          <a:latin typeface="+mn-lt"/>
          <a:ea typeface="+mn-ea"/>
          <a:cs typeface="+mn-cs"/>
        </a:defRPr>
      </a:lvl8pPr>
      <a:lvl9pPr marL="2528828" indent="-180631" algn="l" rtl="0" eaLnBrk="1" latinLnBrk="0" hangingPunct="1">
        <a:spcBef>
          <a:spcPct val="20000"/>
        </a:spcBef>
        <a:buClr>
          <a:schemeClr val="accent1">
            <a:shade val="75000"/>
          </a:schemeClr>
        </a:buClr>
        <a:buChar char="•"/>
        <a:defRPr kumimoji="0" sz="138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1576" algn="l" rtl="0" eaLnBrk="1" latinLnBrk="0" hangingPunct="1">
        <a:defRPr kumimoji="0" kern="1200">
          <a:solidFill>
            <a:schemeClr val="tx1"/>
          </a:solidFill>
          <a:latin typeface="+mn-lt"/>
          <a:ea typeface="+mn-ea"/>
          <a:cs typeface="+mn-cs"/>
        </a:defRPr>
      </a:lvl2pPr>
      <a:lvl3pPr marL="903153" algn="l" rtl="0" eaLnBrk="1" latinLnBrk="0" hangingPunct="1">
        <a:defRPr kumimoji="0" kern="1200">
          <a:solidFill>
            <a:schemeClr val="tx1"/>
          </a:solidFill>
          <a:latin typeface="+mn-lt"/>
          <a:ea typeface="+mn-ea"/>
          <a:cs typeface="+mn-cs"/>
        </a:defRPr>
      </a:lvl3pPr>
      <a:lvl4pPr marL="1354729" algn="l" rtl="0" eaLnBrk="1" latinLnBrk="0" hangingPunct="1">
        <a:defRPr kumimoji="0" kern="1200">
          <a:solidFill>
            <a:schemeClr val="tx1"/>
          </a:solidFill>
          <a:latin typeface="+mn-lt"/>
          <a:ea typeface="+mn-ea"/>
          <a:cs typeface="+mn-cs"/>
        </a:defRPr>
      </a:lvl4pPr>
      <a:lvl5pPr marL="1806306" algn="l" rtl="0" eaLnBrk="1" latinLnBrk="0" hangingPunct="1">
        <a:defRPr kumimoji="0" kern="1200">
          <a:solidFill>
            <a:schemeClr val="tx1"/>
          </a:solidFill>
          <a:latin typeface="+mn-lt"/>
          <a:ea typeface="+mn-ea"/>
          <a:cs typeface="+mn-cs"/>
        </a:defRPr>
      </a:lvl5pPr>
      <a:lvl6pPr marL="2257882" algn="l" rtl="0" eaLnBrk="1" latinLnBrk="0" hangingPunct="1">
        <a:defRPr kumimoji="0" kern="1200">
          <a:solidFill>
            <a:schemeClr val="tx1"/>
          </a:solidFill>
          <a:latin typeface="+mn-lt"/>
          <a:ea typeface="+mn-ea"/>
          <a:cs typeface="+mn-cs"/>
        </a:defRPr>
      </a:lvl6pPr>
      <a:lvl7pPr marL="2709459" algn="l" rtl="0" eaLnBrk="1" latinLnBrk="0" hangingPunct="1">
        <a:defRPr kumimoji="0" kern="1200">
          <a:solidFill>
            <a:schemeClr val="tx1"/>
          </a:solidFill>
          <a:latin typeface="+mn-lt"/>
          <a:ea typeface="+mn-ea"/>
          <a:cs typeface="+mn-cs"/>
        </a:defRPr>
      </a:lvl7pPr>
      <a:lvl8pPr marL="3161035" algn="l" rtl="0" eaLnBrk="1" latinLnBrk="0" hangingPunct="1">
        <a:defRPr kumimoji="0" kern="1200">
          <a:solidFill>
            <a:schemeClr val="tx1"/>
          </a:solidFill>
          <a:latin typeface="+mn-lt"/>
          <a:ea typeface="+mn-ea"/>
          <a:cs typeface="+mn-cs"/>
        </a:defRPr>
      </a:lvl8pPr>
      <a:lvl9pPr marL="3612612"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848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ctr" defTabSz="1066165" rtl="0" fontAlgn="base">
        <a:spcBef>
          <a:spcPct val="0"/>
        </a:spcBef>
        <a:spcAft>
          <a:spcPct val="0"/>
        </a:spcAft>
        <a:defRPr sz="3600" b="1">
          <a:solidFill>
            <a:srgbClr val="FFFFFF"/>
          </a:solidFill>
          <a:latin typeface="+mj-lt"/>
          <a:ea typeface="+mj-ea"/>
          <a:cs typeface="+mj-cs"/>
        </a:defRPr>
      </a:lvl1pPr>
      <a:lvl2pPr algn="ctr" defTabSz="1066165" rtl="0" fontAlgn="base">
        <a:spcBef>
          <a:spcPct val="0"/>
        </a:spcBef>
        <a:spcAft>
          <a:spcPct val="0"/>
        </a:spcAft>
        <a:defRPr sz="3600" b="1">
          <a:solidFill>
            <a:srgbClr val="FFFFFF"/>
          </a:solidFill>
          <a:latin typeface="Verdana" panose="020B0604030504040204" pitchFamily="34" charset="0"/>
        </a:defRPr>
      </a:lvl2pPr>
      <a:lvl3pPr algn="ctr" defTabSz="1066165" rtl="0" fontAlgn="base">
        <a:spcBef>
          <a:spcPct val="0"/>
        </a:spcBef>
        <a:spcAft>
          <a:spcPct val="0"/>
        </a:spcAft>
        <a:defRPr sz="3600" b="1">
          <a:solidFill>
            <a:srgbClr val="FFFFFF"/>
          </a:solidFill>
          <a:latin typeface="Verdana" panose="020B0604030504040204" pitchFamily="34" charset="0"/>
        </a:defRPr>
      </a:lvl3pPr>
      <a:lvl4pPr algn="ctr" defTabSz="1066165" rtl="0" fontAlgn="base">
        <a:spcBef>
          <a:spcPct val="0"/>
        </a:spcBef>
        <a:spcAft>
          <a:spcPct val="0"/>
        </a:spcAft>
        <a:defRPr sz="3600" b="1">
          <a:solidFill>
            <a:srgbClr val="FFFFFF"/>
          </a:solidFill>
          <a:latin typeface="Verdana" panose="020B0604030504040204" pitchFamily="34" charset="0"/>
        </a:defRPr>
      </a:lvl4pPr>
      <a:lvl5pPr algn="ctr" defTabSz="1066165" rtl="0" fontAlgn="base">
        <a:spcBef>
          <a:spcPct val="0"/>
        </a:spcBef>
        <a:spcAft>
          <a:spcPct val="0"/>
        </a:spcAft>
        <a:defRPr sz="3600" b="1">
          <a:solidFill>
            <a:srgbClr val="FFFFFF"/>
          </a:solidFill>
          <a:latin typeface="Verdana" panose="020B0604030504040204" pitchFamily="34" charset="0"/>
        </a:defRPr>
      </a:lvl5pPr>
      <a:lvl6pPr marL="609600" algn="ctr" defTabSz="1066165" rtl="0" fontAlgn="base">
        <a:spcBef>
          <a:spcPct val="0"/>
        </a:spcBef>
        <a:spcAft>
          <a:spcPct val="0"/>
        </a:spcAft>
        <a:defRPr sz="3600" b="1">
          <a:solidFill>
            <a:srgbClr val="FFFFFF"/>
          </a:solidFill>
          <a:latin typeface="Verdana" panose="020B0604030504040204" pitchFamily="34" charset="0"/>
        </a:defRPr>
      </a:lvl6pPr>
      <a:lvl7pPr marL="1218565" algn="ctr" defTabSz="1066165" rtl="0" fontAlgn="base">
        <a:spcBef>
          <a:spcPct val="0"/>
        </a:spcBef>
        <a:spcAft>
          <a:spcPct val="0"/>
        </a:spcAft>
        <a:defRPr sz="3600" b="1">
          <a:solidFill>
            <a:srgbClr val="FFFFFF"/>
          </a:solidFill>
          <a:latin typeface="Verdana" panose="020B0604030504040204" pitchFamily="34" charset="0"/>
        </a:defRPr>
      </a:lvl7pPr>
      <a:lvl8pPr marL="1828165" algn="ctr" defTabSz="1066165" rtl="0" fontAlgn="base">
        <a:spcBef>
          <a:spcPct val="0"/>
        </a:spcBef>
        <a:spcAft>
          <a:spcPct val="0"/>
        </a:spcAft>
        <a:defRPr sz="3600" b="1">
          <a:solidFill>
            <a:srgbClr val="FFFFFF"/>
          </a:solidFill>
          <a:latin typeface="Verdana" panose="020B0604030504040204" pitchFamily="34" charset="0"/>
        </a:defRPr>
      </a:lvl8pPr>
      <a:lvl9pPr marL="2437765" algn="ctr" defTabSz="1066165" rtl="0" fontAlgn="base">
        <a:spcBef>
          <a:spcPct val="0"/>
        </a:spcBef>
        <a:spcAft>
          <a:spcPct val="0"/>
        </a:spcAft>
        <a:defRPr sz="3600" b="1">
          <a:solidFill>
            <a:srgbClr val="FFFFFF"/>
          </a:solidFill>
          <a:latin typeface="Verdana" panose="020B0604030504040204" pitchFamily="34" charset="0"/>
        </a:defRPr>
      </a:lvl9pPr>
    </p:titleStyle>
    <p:bodyStyle>
      <a:lvl1pPr marL="400050" indent="-400050" algn="l" defTabSz="1066165"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410" indent="-334010" algn="l" defTabSz="1066165"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65" indent="-266700" algn="l" defTabSz="1066165"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65" indent="-266700" algn="l" defTabSz="1066165" rtl="0" fontAlgn="base">
        <a:spcBef>
          <a:spcPct val="20000"/>
        </a:spcBef>
        <a:spcAft>
          <a:spcPct val="0"/>
        </a:spcAft>
        <a:buChar char="–"/>
        <a:defRPr sz="2265">
          <a:solidFill>
            <a:schemeClr val="tx1"/>
          </a:solidFill>
          <a:latin typeface="Arial" panose="020B0604020202020204" pitchFamily="34" charset="0"/>
        </a:defRPr>
      </a:lvl4pPr>
      <a:lvl5pPr marL="2399665" indent="-266700" algn="l" defTabSz="1066165" rtl="0" fontAlgn="base">
        <a:spcBef>
          <a:spcPct val="20000"/>
        </a:spcBef>
        <a:spcAft>
          <a:spcPct val="0"/>
        </a:spcAft>
        <a:buChar char="»"/>
        <a:defRPr sz="2265">
          <a:solidFill>
            <a:schemeClr val="tx1"/>
          </a:solidFill>
          <a:latin typeface="Arial" panose="020B0604020202020204" pitchFamily="34" charset="0"/>
        </a:defRPr>
      </a:lvl5pPr>
      <a:lvl6pPr marL="3008630" indent="-266700" algn="l" defTabSz="1066165" rtl="0" fontAlgn="base">
        <a:spcBef>
          <a:spcPct val="20000"/>
        </a:spcBef>
        <a:spcAft>
          <a:spcPct val="0"/>
        </a:spcAft>
        <a:buChar char="»"/>
        <a:defRPr sz="2265">
          <a:solidFill>
            <a:schemeClr val="tx1"/>
          </a:solidFill>
          <a:latin typeface="Arial" panose="020B0604020202020204" pitchFamily="34" charset="0"/>
        </a:defRPr>
      </a:lvl6pPr>
      <a:lvl7pPr marL="3618230" indent="-266700" algn="l" defTabSz="1066165" rtl="0" fontAlgn="base">
        <a:spcBef>
          <a:spcPct val="20000"/>
        </a:spcBef>
        <a:spcAft>
          <a:spcPct val="0"/>
        </a:spcAft>
        <a:buChar char="»"/>
        <a:defRPr sz="2265">
          <a:solidFill>
            <a:schemeClr val="tx1"/>
          </a:solidFill>
          <a:latin typeface="Arial" panose="020B0604020202020204" pitchFamily="34" charset="0"/>
        </a:defRPr>
      </a:lvl7pPr>
      <a:lvl8pPr marL="4227830" indent="-266700" algn="l" defTabSz="1066165" rtl="0" fontAlgn="base">
        <a:spcBef>
          <a:spcPct val="20000"/>
        </a:spcBef>
        <a:spcAft>
          <a:spcPct val="0"/>
        </a:spcAft>
        <a:buChar char="»"/>
        <a:defRPr sz="2265">
          <a:solidFill>
            <a:schemeClr val="tx1"/>
          </a:solidFill>
          <a:latin typeface="Arial" panose="020B0604020202020204" pitchFamily="34" charset="0"/>
        </a:defRPr>
      </a:lvl8pPr>
      <a:lvl9pPr marL="4837430" indent="-266700" algn="l" defTabSz="1066165"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72749310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文本框 22">
            <a:extLst>
              <a:ext uri="{FF2B5EF4-FFF2-40B4-BE49-F238E27FC236}">
                <a16:creationId xmlns:a16="http://schemas.microsoft.com/office/drawing/2014/main" id="{EF4307FA-841B-448D-8B38-06BE440D6118}"/>
              </a:ext>
            </a:extLst>
          </p:cNvPr>
          <p:cNvSpPr txBox="1"/>
          <p:nvPr userDrawn="1"/>
        </p:nvSpPr>
        <p:spPr>
          <a:xfrm>
            <a:off x="3810000" y="2613392"/>
            <a:ext cx="4572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white">
                    <a:lumMod val="95000"/>
                  </a:prstClr>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rPr>
              <a:t>KTUTS</a:t>
            </a:r>
            <a:endParaRPr kumimoji="0" lang="zh-CN" altLang="en-US" sz="10000" b="0" i="0" u="none" strike="noStrike" kern="1200" cap="none" spc="0" normalizeH="0" baseline="0" noProof="0" dirty="0">
              <a:ln>
                <a:noFill/>
              </a:ln>
              <a:solidFill>
                <a:prstClr val="white">
                  <a:lumMod val="95000"/>
                </a:prstClr>
              </a:solidFill>
              <a:effectLst/>
              <a:uLnTx/>
              <a:uFillTx/>
              <a:latin typeface="UTM Amerika Sans" panose="02040603050506020204" pitchFamily="18" charset="0"/>
              <a:ea typeface=".黑体-韩语" panose="02000500000000000000" pitchFamily="2" charset="-122"/>
              <a:cs typeface=".黑体-韩语" panose="02000500000000000000" pitchFamily="2" charset="-122"/>
              <a:sym typeface="+mn-lt"/>
            </a:endParaRPr>
          </a:p>
        </p:txBody>
      </p:sp>
      <p:pic>
        <p:nvPicPr>
          <p:cNvPr id="9" name="Picture 8" descr="A picture containing diagram&#10;&#10;Description automatically generated">
            <a:extLst>
              <a:ext uri="{FF2B5EF4-FFF2-40B4-BE49-F238E27FC236}">
                <a16:creationId xmlns:a16="http://schemas.microsoft.com/office/drawing/2014/main" id="{18398567-3EB5-4AA2-85ED-47116E071F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373600" y="5619768"/>
            <a:ext cx="1433322" cy="1238232"/>
          </a:xfrm>
          <a:prstGeom prst="rect">
            <a:avLst/>
          </a:prstGeom>
        </p:spPr>
      </p:pic>
    </p:spTree>
    <p:extLst>
      <p:ext uri="{BB962C8B-B14F-4D97-AF65-F5344CB8AC3E}">
        <p14:creationId xmlns:p14="http://schemas.microsoft.com/office/powerpoint/2010/main" val="25863546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AE34CB99-C7FB-41B1-8223-844C1C1B8BE8}"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29B21AE-0D7E-4224-8ABE-C7B4B1393D6E}"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6393046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03153" rtl="0" eaLnBrk="1" latinLnBrk="0" hangingPunct="1">
        <a:lnSpc>
          <a:spcPct val="90000"/>
        </a:lnSpc>
        <a:spcBef>
          <a:spcPct val="0"/>
        </a:spcBef>
        <a:buNone/>
        <a:defRPr sz="4346" kern="1200">
          <a:solidFill>
            <a:schemeClr val="tx1"/>
          </a:solidFill>
          <a:latin typeface="+mj-lt"/>
          <a:ea typeface="+mj-ea"/>
          <a:cs typeface="+mj-cs"/>
        </a:defRPr>
      </a:lvl1pPr>
    </p:titleStyle>
    <p:bodyStyle>
      <a:lvl1pPr marL="225788" indent="-225788" algn="l" defTabSz="903153" rtl="0" eaLnBrk="1" latinLnBrk="0" hangingPunct="1">
        <a:lnSpc>
          <a:spcPct val="90000"/>
        </a:lnSpc>
        <a:spcBef>
          <a:spcPts val="988"/>
        </a:spcBef>
        <a:buFont typeface="Arial" panose="020B0604020202020204" pitchFamily="34" charset="0"/>
        <a:buChar char="•"/>
        <a:defRPr sz="2766" kern="1200">
          <a:solidFill>
            <a:schemeClr val="tx1"/>
          </a:solidFill>
          <a:latin typeface="+mn-lt"/>
          <a:ea typeface="+mn-ea"/>
          <a:cs typeface="+mn-cs"/>
        </a:defRPr>
      </a:lvl1pPr>
      <a:lvl2pPr marL="677365" indent="-225788" algn="l" defTabSz="903153" rtl="0" eaLnBrk="1" latinLnBrk="0" hangingPunct="1">
        <a:lnSpc>
          <a:spcPct val="90000"/>
        </a:lnSpc>
        <a:spcBef>
          <a:spcPts val="494"/>
        </a:spcBef>
        <a:buFont typeface="Arial" panose="020B0604020202020204" pitchFamily="34" charset="0"/>
        <a:buChar char="•"/>
        <a:defRPr sz="2370" kern="1200">
          <a:solidFill>
            <a:schemeClr val="tx1"/>
          </a:solidFill>
          <a:latin typeface="+mn-lt"/>
          <a:ea typeface="+mn-ea"/>
          <a:cs typeface="+mn-cs"/>
        </a:defRPr>
      </a:lvl2pPr>
      <a:lvl3pPr marL="1128941" indent="-225788" algn="l" defTabSz="903153" rtl="0" eaLnBrk="1" latinLnBrk="0" hangingPunct="1">
        <a:lnSpc>
          <a:spcPct val="90000"/>
        </a:lnSpc>
        <a:spcBef>
          <a:spcPts val="494"/>
        </a:spcBef>
        <a:buFont typeface="Arial" panose="020B0604020202020204" pitchFamily="34" charset="0"/>
        <a:buChar char="•"/>
        <a:defRPr sz="1975" kern="1200">
          <a:solidFill>
            <a:schemeClr val="tx1"/>
          </a:solidFill>
          <a:latin typeface="+mn-lt"/>
          <a:ea typeface="+mn-ea"/>
          <a:cs typeface="+mn-cs"/>
        </a:defRPr>
      </a:lvl3pPr>
      <a:lvl4pPr marL="1580518"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4pPr>
      <a:lvl5pPr marL="2032094"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5pPr>
      <a:lvl6pPr marL="2483670"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6pPr>
      <a:lvl7pPr marL="2935247"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7pPr>
      <a:lvl8pPr marL="3386823"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8pPr>
      <a:lvl9pPr marL="3838400" indent="-225788" algn="l" defTabSz="903153" rtl="0" eaLnBrk="1" latinLnBrk="0" hangingPunct="1">
        <a:lnSpc>
          <a:spcPct val="90000"/>
        </a:lnSpc>
        <a:spcBef>
          <a:spcPts val="494"/>
        </a:spcBef>
        <a:buFont typeface="Arial" panose="020B0604020202020204" pitchFamily="34" charset="0"/>
        <a:buChar char="•"/>
        <a:defRPr sz="1778"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Đường kết nối thẳng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 name="Nơi giữ chỗ cho Tiêu đề 21"/>
          <p:cNvSpPr>
            <a:spLocks noGrp="1"/>
          </p:cNvSpPr>
          <p:nvPr>
            <p:ph type="title"/>
          </p:nvPr>
        </p:nvSpPr>
        <p:spPr>
          <a:xfrm>
            <a:off x="609600" y="274638"/>
            <a:ext cx="9956800" cy="1143000"/>
          </a:xfrm>
          <a:prstGeom prst="rect">
            <a:avLst/>
          </a:prstGeom>
        </p:spPr>
        <p:txBody>
          <a:bodyPr vert="horz" anchor="b">
            <a:normAutofit/>
          </a:bodyPr>
          <a:lstStyle/>
          <a:p>
            <a:r>
              <a:rPr lang="vi-VN"/>
              <a:t>Bấm &amp; sửa kiểu tiêu đề</a:t>
            </a:r>
            <a:endParaRPr lang="en-US"/>
          </a:p>
        </p:txBody>
      </p:sp>
      <p:sp>
        <p:nvSpPr>
          <p:cNvPr id="1028" name="Nơi giữ chỗ cho Văn bản 12"/>
          <p:cNvSpPr>
            <a:spLocks noGrp="1"/>
          </p:cNvSpPr>
          <p:nvPr>
            <p:ph type="body" idx="1"/>
          </p:nvPr>
        </p:nvSpPr>
        <p:spPr bwMode="auto">
          <a:xfrm>
            <a:off x="609600" y="1600202"/>
            <a:ext cx="9956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4" name="Nơi giữ chỗ cho Ngày tháng 13"/>
          <p:cNvSpPr>
            <a:spLocks noGrp="1"/>
          </p:cNvSpPr>
          <p:nvPr>
            <p:ph type="dt" sz="half" idx="2"/>
          </p:nvPr>
        </p:nvSpPr>
        <p:spPr>
          <a:xfrm rot="5400000">
            <a:off x="10453954" y="1017853"/>
            <a:ext cx="2011362" cy="512233"/>
          </a:xfrm>
          <a:prstGeom prst="rect">
            <a:avLst/>
          </a:prstGeom>
        </p:spPr>
        <p:txBody>
          <a:bodyPr vert="horz" anchor="ctr" anchorCtr="0"/>
          <a:lstStyle>
            <a:lvl1pPr algn="r"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3" name="Nơi giữ chỗ cho Chân trang 2"/>
          <p:cNvSpPr>
            <a:spLocks noGrp="1"/>
          </p:cNvSpPr>
          <p:nvPr>
            <p:ph type="ftr" sz="quarter" idx="3"/>
          </p:nvPr>
        </p:nvSpPr>
        <p:spPr>
          <a:xfrm rot="5400000">
            <a:off x="9853084" y="3676121"/>
            <a:ext cx="3200400" cy="486834"/>
          </a:xfrm>
          <a:prstGeom prst="rect">
            <a:avLst/>
          </a:prstGeom>
        </p:spPr>
        <p:txBody>
          <a:bodyPr vert="horz" anchor="ctr" anchorCtr="0"/>
          <a:lstStyle>
            <a:lvl1pPr algn="l" eaLnBrk="1" latinLnBrk="0" hangingPunct="1">
              <a:defRPr kumimoji="0" sz="1185">
                <a:solidFill>
                  <a:schemeClr val="tx2"/>
                </a:solidFill>
                <a:latin typeface="Arial" charset="0"/>
              </a:defRPr>
            </a:lvl1pPr>
          </a:lstStyle>
          <a:p>
            <a:pPr defTabSz="903153" fontAlgn="base">
              <a:spcBef>
                <a:spcPct val="0"/>
              </a:spcBef>
              <a:spcAft>
                <a:spcPct val="0"/>
              </a:spcAft>
              <a:defRPr/>
            </a:pPr>
            <a:endParaRPr lang="en-US">
              <a:solidFill>
                <a:srgbClr val="575F6D"/>
              </a:solidFill>
            </a:endParaRPr>
          </a:p>
        </p:txBody>
      </p:sp>
      <p:sp>
        <p:nvSpPr>
          <p:cNvPr id="7" name="Đường kết nối thẳng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9" name="Đường kết nối thẳng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Hình Chữ nhật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Đường kết nối thẳng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Hình Bầu dục 11"/>
          <p:cNvSpPr/>
          <p:nvPr/>
        </p:nvSpPr>
        <p:spPr>
          <a:xfrm>
            <a:off x="10875435" y="5715002"/>
            <a:ext cx="732366"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03153" rtl="0" eaLnBrk="1" fontAlgn="base" latinLnBrk="0" hangingPunct="1">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Nơi giữ chỗ cho Số hiệu Bản chiếu 22"/>
          <p:cNvSpPr>
            <a:spLocks noGrp="1"/>
          </p:cNvSpPr>
          <p:nvPr>
            <p:ph type="sldNum" sz="quarter" idx="4"/>
          </p:nvPr>
        </p:nvSpPr>
        <p:spPr>
          <a:xfrm>
            <a:off x="10839451" y="5734050"/>
            <a:ext cx="812800" cy="520700"/>
          </a:xfrm>
          <a:prstGeom prst="rect">
            <a:avLst/>
          </a:prstGeom>
        </p:spPr>
        <p:txBody>
          <a:bodyPr vert="horz" anchor="ctr"/>
          <a:lstStyle>
            <a:lvl1pPr algn="ctr" eaLnBrk="1" latinLnBrk="0" hangingPunct="1">
              <a:defRPr kumimoji="0" sz="1383" b="1">
                <a:solidFill>
                  <a:srgbClr val="FFFFFF"/>
                </a:solidFill>
                <a:latin typeface="Arial" charset="0"/>
              </a:defRPr>
            </a:lvl1pPr>
          </a:lstStyle>
          <a:p>
            <a:pPr defTabSz="903153" fontAlgn="base">
              <a:spcBef>
                <a:spcPct val="0"/>
              </a:spcBef>
              <a:spcAft>
                <a:spcPct val="0"/>
              </a:spcAft>
              <a:defRPr/>
            </a:pPr>
            <a:fld id="{34FDB405-666D-420C-BD5E-AAEA102D5429}" type="slidenum">
              <a:rPr lang="en-US" smtClean="0"/>
              <a:pPr defTabSz="903153" fontAlgn="base">
                <a:spcBef>
                  <a:spcPct val="0"/>
                </a:spcBef>
                <a:spcAft>
                  <a:spcPct val="0"/>
                </a:spcAft>
                <a:defRPr/>
              </a:pPr>
              <a:t>‹#›</a:t>
            </a:fld>
            <a:endParaRPr lang="en-US"/>
          </a:p>
        </p:txBody>
      </p:sp>
    </p:spTree>
    <p:extLst>
      <p:ext uri="{BB962C8B-B14F-4D97-AF65-F5344CB8AC3E}">
        <p14:creationId xmlns:p14="http://schemas.microsoft.com/office/powerpoint/2010/main" val="32606255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2963" kern="1200" cap="small">
          <a:solidFill>
            <a:schemeClr val="tx2"/>
          </a:solidFill>
          <a:latin typeface="+mj-lt"/>
          <a:ea typeface="+mj-ea"/>
          <a:cs typeface="+mj-cs"/>
        </a:defRPr>
      </a:lvl1pPr>
      <a:lvl2pPr algn="l" rtl="0" eaLnBrk="0" fontAlgn="base" hangingPunct="0">
        <a:spcBef>
          <a:spcPct val="0"/>
        </a:spcBef>
        <a:spcAft>
          <a:spcPct val="0"/>
        </a:spcAft>
        <a:defRPr sz="2963">
          <a:solidFill>
            <a:schemeClr val="tx2"/>
          </a:solidFill>
          <a:latin typeface="Century Schoolbook" pitchFamily="18" charset="0"/>
        </a:defRPr>
      </a:lvl2pPr>
      <a:lvl3pPr algn="l" rtl="0" eaLnBrk="0" fontAlgn="base" hangingPunct="0">
        <a:spcBef>
          <a:spcPct val="0"/>
        </a:spcBef>
        <a:spcAft>
          <a:spcPct val="0"/>
        </a:spcAft>
        <a:defRPr sz="2963">
          <a:solidFill>
            <a:schemeClr val="tx2"/>
          </a:solidFill>
          <a:latin typeface="Century Schoolbook" pitchFamily="18" charset="0"/>
        </a:defRPr>
      </a:lvl3pPr>
      <a:lvl4pPr algn="l" rtl="0" eaLnBrk="0" fontAlgn="base" hangingPunct="0">
        <a:spcBef>
          <a:spcPct val="0"/>
        </a:spcBef>
        <a:spcAft>
          <a:spcPct val="0"/>
        </a:spcAft>
        <a:defRPr sz="2963">
          <a:solidFill>
            <a:schemeClr val="tx2"/>
          </a:solidFill>
          <a:latin typeface="Century Schoolbook" pitchFamily="18" charset="0"/>
        </a:defRPr>
      </a:lvl4pPr>
      <a:lvl5pPr algn="l" rtl="0" eaLnBrk="0" fontAlgn="base" hangingPunct="0">
        <a:spcBef>
          <a:spcPct val="0"/>
        </a:spcBef>
        <a:spcAft>
          <a:spcPct val="0"/>
        </a:spcAft>
        <a:defRPr sz="2963">
          <a:solidFill>
            <a:schemeClr val="tx2"/>
          </a:solidFill>
          <a:latin typeface="Century Schoolbook" pitchFamily="18" charset="0"/>
        </a:defRPr>
      </a:lvl5pPr>
      <a:lvl6pPr marL="451576" algn="l" rtl="0" fontAlgn="base">
        <a:spcBef>
          <a:spcPct val="0"/>
        </a:spcBef>
        <a:spcAft>
          <a:spcPct val="0"/>
        </a:spcAft>
        <a:defRPr sz="2963">
          <a:solidFill>
            <a:schemeClr val="tx2"/>
          </a:solidFill>
          <a:latin typeface="Century Schoolbook" pitchFamily="18" charset="0"/>
        </a:defRPr>
      </a:lvl6pPr>
      <a:lvl7pPr marL="903153" algn="l" rtl="0" fontAlgn="base">
        <a:spcBef>
          <a:spcPct val="0"/>
        </a:spcBef>
        <a:spcAft>
          <a:spcPct val="0"/>
        </a:spcAft>
        <a:defRPr sz="2963">
          <a:solidFill>
            <a:schemeClr val="tx2"/>
          </a:solidFill>
          <a:latin typeface="Century Schoolbook" pitchFamily="18" charset="0"/>
        </a:defRPr>
      </a:lvl7pPr>
      <a:lvl8pPr marL="1354729" algn="l" rtl="0" fontAlgn="base">
        <a:spcBef>
          <a:spcPct val="0"/>
        </a:spcBef>
        <a:spcAft>
          <a:spcPct val="0"/>
        </a:spcAft>
        <a:defRPr sz="2963">
          <a:solidFill>
            <a:schemeClr val="tx2"/>
          </a:solidFill>
          <a:latin typeface="Century Schoolbook" pitchFamily="18" charset="0"/>
        </a:defRPr>
      </a:lvl8pPr>
      <a:lvl9pPr marL="1806306" algn="l" rtl="0" fontAlgn="base">
        <a:spcBef>
          <a:spcPct val="0"/>
        </a:spcBef>
        <a:spcAft>
          <a:spcPct val="0"/>
        </a:spcAft>
        <a:defRPr sz="2963">
          <a:solidFill>
            <a:schemeClr val="tx2"/>
          </a:solidFill>
          <a:latin typeface="Century Schoolbook" pitchFamily="18" charset="0"/>
        </a:defRPr>
      </a:lvl9pPr>
    </p:titleStyle>
    <p:bodyStyle>
      <a:lvl1pPr marL="269691" indent="-269691" algn="l" rtl="0" eaLnBrk="0" fontAlgn="base" hangingPunct="0">
        <a:spcBef>
          <a:spcPts val="593"/>
        </a:spcBef>
        <a:spcAft>
          <a:spcPct val="0"/>
        </a:spcAft>
        <a:buClr>
          <a:schemeClr val="accent1"/>
        </a:buClr>
        <a:buSzPct val="70000"/>
        <a:buFont typeface="Wingdings" pitchFamily="2" charset="2"/>
        <a:buChar char=""/>
        <a:defRPr sz="2370" kern="1200">
          <a:solidFill>
            <a:schemeClr val="tx1"/>
          </a:solidFill>
          <a:latin typeface="+mn-lt"/>
          <a:ea typeface="+mn-ea"/>
          <a:cs typeface="+mn-cs"/>
        </a:defRPr>
      </a:lvl1pPr>
      <a:lvl2pPr marL="631894" indent="-269691" algn="l" rtl="0" eaLnBrk="0" fontAlgn="base" hangingPunct="0">
        <a:spcBef>
          <a:spcPct val="20000"/>
        </a:spcBef>
        <a:spcAft>
          <a:spcPct val="0"/>
        </a:spcAft>
        <a:buClr>
          <a:schemeClr val="accent1"/>
        </a:buClr>
        <a:buSzPct val="80000"/>
        <a:buFont typeface="Wingdings 2" pitchFamily="18" charset="2"/>
        <a:buChar char=""/>
        <a:defRPr sz="2074" kern="1200">
          <a:solidFill>
            <a:schemeClr val="tx1"/>
          </a:solidFill>
          <a:latin typeface="+mn-lt"/>
          <a:ea typeface="+mn-ea"/>
          <a:cs typeface="+mn-cs"/>
        </a:defRPr>
      </a:lvl2pPr>
      <a:lvl3pPr marL="903153" indent="-180317" algn="l" rtl="0" eaLnBrk="0" fontAlgn="base" hangingPunct="0">
        <a:spcBef>
          <a:spcPct val="20000"/>
        </a:spcBef>
        <a:spcAft>
          <a:spcPct val="0"/>
        </a:spcAft>
        <a:buClr>
          <a:srgbClr val="E0752F"/>
        </a:buClr>
        <a:buSzPct val="60000"/>
        <a:buFont typeface="Wingdings" pitchFamily="2" charset="2"/>
        <a:buChar char=""/>
        <a:defRPr sz="2370" kern="1200">
          <a:solidFill>
            <a:schemeClr val="tx1"/>
          </a:solidFill>
          <a:latin typeface="+mn-lt"/>
          <a:ea typeface="+mn-ea"/>
          <a:cs typeface="+mn-cs"/>
        </a:defRPr>
      </a:lvl3pPr>
      <a:lvl4pPr marL="1172844" indent="-180317" algn="l" rtl="0" eaLnBrk="0" fontAlgn="base" hangingPunct="0">
        <a:spcBef>
          <a:spcPct val="20000"/>
        </a:spcBef>
        <a:spcAft>
          <a:spcPct val="0"/>
        </a:spcAft>
        <a:buClr>
          <a:srgbClr val="FEC3AE"/>
        </a:buClr>
        <a:buSzPct val="60000"/>
        <a:buFont typeface="Wingdings" pitchFamily="2" charset="2"/>
        <a:buChar char=""/>
        <a:defRPr sz="1975" kern="1200">
          <a:solidFill>
            <a:schemeClr val="tx1"/>
          </a:solidFill>
          <a:latin typeface="+mn-lt"/>
          <a:ea typeface="+mn-ea"/>
          <a:cs typeface="+mn-cs"/>
        </a:defRPr>
      </a:lvl4pPr>
      <a:lvl5pPr marL="1444104" indent="-180317" algn="l" rtl="0" eaLnBrk="0" fontAlgn="base" hangingPunct="0">
        <a:spcBef>
          <a:spcPct val="20000"/>
        </a:spcBef>
        <a:spcAft>
          <a:spcPct val="0"/>
        </a:spcAft>
        <a:buClr>
          <a:srgbClr val="BDCAE9"/>
        </a:buClr>
        <a:buSzPct val="68000"/>
        <a:buFont typeface="Wingdings 2" pitchFamily="18" charset="2"/>
        <a:buChar char=""/>
        <a:defRPr sz="1580" kern="1200">
          <a:solidFill>
            <a:schemeClr val="tx1"/>
          </a:solidFill>
          <a:latin typeface="+mn-lt"/>
          <a:ea typeface="+mn-ea"/>
          <a:cs typeface="+mn-cs"/>
        </a:defRPr>
      </a:lvl5pPr>
      <a:lvl6pPr marL="1715990" indent="-180631" algn="l" rtl="0" eaLnBrk="1" latinLnBrk="0" hangingPunct="1">
        <a:spcBef>
          <a:spcPct val="20000"/>
        </a:spcBef>
        <a:buClr>
          <a:schemeClr val="accent1"/>
        </a:buClr>
        <a:buChar char="•"/>
        <a:defRPr kumimoji="0" sz="1580" kern="1200">
          <a:solidFill>
            <a:schemeClr val="tx2"/>
          </a:solidFill>
          <a:latin typeface="+mn-lt"/>
          <a:ea typeface="+mn-ea"/>
          <a:cs typeface="+mn-cs"/>
        </a:defRPr>
      </a:lvl6pPr>
      <a:lvl7pPr marL="1986936" indent="-180631" algn="l" rtl="0" eaLnBrk="1" latinLnBrk="0" hangingPunct="1">
        <a:spcBef>
          <a:spcPct val="20000"/>
        </a:spcBef>
        <a:buClr>
          <a:schemeClr val="accent1">
            <a:tint val="60000"/>
          </a:schemeClr>
        </a:buClr>
        <a:buSzPct val="60000"/>
        <a:buFont typeface="Wingdings"/>
        <a:buChar char=""/>
        <a:defRPr kumimoji="0" sz="1383" kern="1200" baseline="0">
          <a:solidFill>
            <a:schemeClr val="tx2"/>
          </a:solidFill>
          <a:latin typeface="+mn-lt"/>
          <a:ea typeface="+mn-ea"/>
          <a:cs typeface="+mn-cs"/>
        </a:defRPr>
      </a:lvl7pPr>
      <a:lvl8pPr marL="2257882" indent="-180631" algn="l" rtl="0" eaLnBrk="1" latinLnBrk="0" hangingPunct="1">
        <a:spcBef>
          <a:spcPct val="20000"/>
        </a:spcBef>
        <a:buClr>
          <a:schemeClr val="accent2"/>
        </a:buClr>
        <a:buChar char="•"/>
        <a:defRPr kumimoji="0" sz="1383" kern="1200" cap="small" baseline="0">
          <a:solidFill>
            <a:schemeClr val="tx2"/>
          </a:solidFill>
          <a:latin typeface="+mn-lt"/>
          <a:ea typeface="+mn-ea"/>
          <a:cs typeface="+mn-cs"/>
        </a:defRPr>
      </a:lvl8pPr>
      <a:lvl9pPr marL="2528828" indent="-180631" algn="l" rtl="0" eaLnBrk="1" latinLnBrk="0" hangingPunct="1">
        <a:spcBef>
          <a:spcPct val="20000"/>
        </a:spcBef>
        <a:buClr>
          <a:schemeClr val="accent1">
            <a:shade val="75000"/>
          </a:schemeClr>
        </a:buClr>
        <a:buChar char="•"/>
        <a:defRPr kumimoji="0" sz="1383"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1576" algn="l" rtl="0" eaLnBrk="1" latinLnBrk="0" hangingPunct="1">
        <a:defRPr kumimoji="0" kern="1200">
          <a:solidFill>
            <a:schemeClr val="tx1"/>
          </a:solidFill>
          <a:latin typeface="+mn-lt"/>
          <a:ea typeface="+mn-ea"/>
          <a:cs typeface="+mn-cs"/>
        </a:defRPr>
      </a:lvl2pPr>
      <a:lvl3pPr marL="903153" algn="l" rtl="0" eaLnBrk="1" latinLnBrk="0" hangingPunct="1">
        <a:defRPr kumimoji="0" kern="1200">
          <a:solidFill>
            <a:schemeClr val="tx1"/>
          </a:solidFill>
          <a:latin typeface="+mn-lt"/>
          <a:ea typeface="+mn-ea"/>
          <a:cs typeface="+mn-cs"/>
        </a:defRPr>
      </a:lvl3pPr>
      <a:lvl4pPr marL="1354729" algn="l" rtl="0" eaLnBrk="1" latinLnBrk="0" hangingPunct="1">
        <a:defRPr kumimoji="0" kern="1200">
          <a:solidFill>
            <a:schemeClr val="tx1"/>
          </a:solidFill>
          <a:latin typeface="+mn-lt"/>
          <a:ea typeface="+mn-ea"/>
          <a:cs typeface="+mn-cs"/>
        </a:defRPr>
      </a:lvl4pPr>
      <a:lvl5pPr marL="1806306" algn="l" rtl="0" eaLnBrk="1" latinLnBrk="0" hangingPunct="1">
        <a:defRPr kumimoji="0" kern="1200">
          <a:solidFill>
            <a:schemeClr val="tx1"/>
          </a:solidFill>
          <a:latin typeface="+mn-lt"/>
          <a:ea typeface="+mn-ea"/>
          <a:cs typeface="+mn-cs"/>
        </a:defRPr>
      </a:lvl5pPr>
      <a:lvl6pPr marL="2257882" algn="l" rtl="0" eaLnBrk="1" latinLnBrk="0" hangingPunct="1">
        <a:defRPr kumimoji="0" kern="1200">
          <a:solidFill>
            <a:schemeClr val="tx1"/>
          </a:solidFill>
          <a:latin typeface="+mn-lt"/>
          <a:ea typeface="+mn-ea"/>
          <a:cs typeface="+mn-cs"/>
        </a:defRPr>
      </a:lvl6pPr>
      <a:lvl7pPr marL="2709459" algn="l" rtl="0" eaLnBrk="1" latinLnBrk="0" hangingPunct="1">
        <a:defRPr kumimoji="0" kern="1200">
          <a:solidFill>
            <a:schemeClr val="tx1"/>
          </a:solidFill>
          <a:latin typeface="+mn-lt"/>
          <a:ea typeface="+mn-ea"/>
          <a:cs typeface="+mn-cs"/>
        </a:defRPr>
      </a:lvl7pPr>
      <a:lvl8pPr marL="3161035" algn="l" rtl="0" eaLnBrk="1" latinLnBrk="0" hangingPunct="1">
        <a:defRPr kumimoji="0" kern="1200">
          <a:solidFill>
            <a:schemeClr val="tx1"/>
          </a:solidFill>
          <a:latin typeface="+mn-lt"/>
          <a:ea typeface="+mn-ea"/>
          <a:cs typeface="+mn-cs"/>
        </a:defRPr>
      </a:lvl8pPr>
      <a:lvl9pPr marL="3612612"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81282508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8228282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25097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5930218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85">
                <a:solidFill>
                  <a:schemeClr val="tx1">
                    <a:tint val="75000"/>
                  </a:schemeClr>
                </a:solidFill>
              </a:defRPr>
            </a:lvl1pPr>
          </a:lstStyle>
          <a:p>
            <a:pPr defTabSz="903153" fontAlgn="base">
              <a:spcBef>
                <a:spcPct val="0"/>
              </a:spcBef>
              <a:spcAft>
                <a:spcPct val="0"/>
              </a:spcAft>
            </a:pPr>
            <a:fld id="{C2302F45-B332-4C2F-951D-CB6E6C05FD84}" type="datetimeFigureOut">
              <a:rPr lang="en-US" smtClean="0">
                <a:solidFill>
                  <a:prstClr val="black">
                    <a:tint val="75000"/>
                  </a:prstClr>
                </a:solidFill>
                <a:latin typeface="Arial" charset="0"/>
              </a:rPr>
              <a:pPr defTabSz="903153" fontAlgn="base">
                <a:spcBef>
                  <a:spcPct val="0"/>
                </a:spcBef>
                <a:spcAft>
                  <a:spcPct val="0"/>
                </a:spcAft>
              </a:pPr>
              <a:t>10/6/2021</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85">
                <a:solidFill>
                  <a:schemeClr val="tx1">
                    <a:tint val="75000"/>
                  </a:schemeClr>
                </a:solidFill>
              </a:defRPr>
            </a:lvl1pPr>
          </a:lstStyle>
          <a:p>
            <a:pPr defTabSz="903153"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85">
                <a:solidFill>
                  <a:schemeClr val="tx1">
                    <a:tint val="75000"/>
                  </a:schemeClr>
                </a:solidFill>
              </a:defRPr>
            </a:lvl1pPr>
          </a:lstStyle>
          <a:p>
            <a:pPr defTabSz="903153" fontAlgn="base">
              <a:spcBef>
                <a:spcPct val="0"/>
              </a:spcBef>
              <a:spcAft>
                <a:spcPct val="0"/>
              </a:spcAft>
            </a:pPr>
            <a:fld id="{D3AA2BF2-715B-4634-A836-3D88355A23E0}" type="slidenum">
              <a:rPr lang="en-US" smtClean="0">
                <a:solidFill>
                  <a:prstClr val="black">
                    <a:tint val="75000"/>
                  </a:prstClr>
                </a:solidFill>
                <a:latin typeface="Arial" charset="0"/>
              </a:rPr>
              <a:pPr defTabSz="903153"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9963820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ctr" defTabSz="903153" rtl="0" eaLnBrk="1" latinLnBrk="0" hangingPunct="1">
        <a:spcBef>
          <a:spcPct val="0"/>
        </a:spcBef>
        <a:buNone/>
        <a:defRPr sz="4346" kern="1200">
          <a:solidFill>
            <a:schemeClr val="tx1"/>
          </a:solidFill>
          <a:latin typeface="+mj-lt"/>
          <a:ea typeface="+mj-ea"/>
          <a:cs typeface="+mj-cs"/>
        </a:defRPr>
      </a:lvl1pPr>
    </p:titleStyle>
    <p:bodyStyle>
      <a:lvl1pPr marL="338682" indent="-338682" algn="l" defTabSz="903153" rtl="0" eaLnBrk="1" latinLnBrk="0" hangingPunct="1">
        <a:spcBef>
          <a:spcPct val="20000"/>
        </a:spcBef>
        <a:buFont typeface="Arial" pitchFamily="34" charset="0"/>
        <a:buChar char="•"/>
        <a:defRPr sz="3161" kern="1200">
          <a:solidFill>
            <a:schemeClr val="tx1"/>
          </a:solidFill>
          <a:latin typeface="+mn-lt"/>
          <a:ea typeface="+mn-ea"/>
          <a:cs typeface="+mn-cs"/>
        </a:defRPr>
      </a:lvl1pPr>
      <a:lvl2pPr marL="733812" indent="-282235" algn="l" defTabSz="903153" rtl="0" eaLnBrk="1" latinLnBrk="0" hangingPunct="1">
        <a:spcBef>
          <a:spcPct val="20000"/>
        </a:spcBef>
        <a:buFont typeface="Arial" pitchFamily="34" charset="0"/>
        <a:buChar char="–"/>
        <a:defRPr sz="2766" kern="1200">
          <a:solidFill>
            <a:schemeClr val="tx1"/>
          </a:solidFill>
          <a:latin typeface="+mn-lt"/>
          <a:ea typeface="+mn-ea"/>
          <a:cs typeface="+mn-cs"/>
        </a:defRPr>
      </a:lvl2pPr>
      <a:lvl3pPr marL="1128941" indent="-225788" algn="l" defTabSz="903153" rtl="0" eaLnBrk="1" latinLnBrk="0" hangingPunct="1">
        <a:spcBef>
          <a:spcPct val="20000"/>
        </a:spcBef>
        <a:buFont typeface="Arial" pitchFamily="34" charset="0"/>
        <a:buChar char="•"/>
        <a:defRPr sz="2370" kern="1200">
          <a:solidFill>
            <a:schemeClr val="tx1"/>
          </a:solidFill>
          <a:latin typeface="+mn-lt"/>
          <a:ea typeface="+mn-ea"/>
          <a:cs typeface="+mn-cs"/>
        </a:defRPr>
      </a:lvl3pPr>
      <a:lvl4pPr marL="1580518"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32094"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48367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35247"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386823"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38400" indent="-225788" algn="l" defTabSz="903153"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en-US"/>
      </a:defPPr>
      <a:lvl1pPr marL="0" algn="l" defTabSz="903153" rtl="0" eaLnBrk="1" latinLnBrk="0" hangingPunct="1">
        <a:defRPr sz="1778" kern="1200">
          <a:solidFill>
            <a:schemeClr val="tx1"/>
          </a:solidFill>
          <a:latin typeface="+mn-lt"/>
          <a:ea typeface="+mn-ea"/>
          <a:cs typeface="+mn-cs"/>
        </a:defRPr>
      </a:lvl1pPr>
      <a:lvl2pPr marL="451576" algn="l" defTabSz="903153" rtl="0" eaLnBrk="1" latinLnBrk="0" hangingPunct="1">
        <a:defRPr sz="1778" kern="1200">
          <a:solidFill>
            <a:schemeClr val="tx1"/>
          </a:solidFill>
          <a:latin typeface="+mn-lt"/>
          <a:ea typeface="+mn-ea"/>
          <a:cs typeface="+mn-cs"/>
        </a:defRPr>
      </a:lvl2pPr>
      <a:lvl3pPr marL="903153" algn="l" defTabSz="903153" rtl="0" eaLnBrk="1" latinLnBrk="0" hangingPunct="1">
        <a:defRPr sz="1778" kern="1200">
          <a:solidFill>
            <a:schemeClr val="tx1"/>
          </a:solidFill>
          <a:latin typeface="+mn-lt"/>
          <a:ea typeface="+mn-ea"/>
          <a:cs typeface="+mn-cs"/>
        </a:defRPr>
      </a:lvl3pPr>
      <a:lvl4pPr marL="1354729" algn="l" defTabSz="903153" rtl="0" eaLnBrk="1" latinLnBrk="0" hangingPunct="1">
        <a:defRPr sz="1778" kern="1200">
          <a:solidFill>
            <a:schemeClr val="tx1"/>
          </a:solidFill>
          <a:latin typeface="+mn-lt"/>
          <a:ea typeface="+mn-ea"/>
          <a:cs typeface="+mn-cs"/>
        </a:defRPr>
      </a:lvl4pPr>
      <a:lvl5pPr marL="1806306" algn="l" defTabSz="903153" rtl="0" eaLnBrk="1" latinLnBrk="0" hangingPunct="1">
        <a:defRPr sz="1778" kern="1200">
          <a:solidFill>
            <a:schemeClr val="tx1"/>
          </a:solidFill>
          <a:latin typeface="+mn-lt"/>
          <a:ea typeface="+mn-ea"/>
          <a:cs typeface="+mn-cs"/>
        </a:defRPr>
      </a:lvl5pPr>
      <a:lvl6pPr marL="2257882" algn="l" defTabSz="903153" rtl="0" eaLnBrk="1" latinLnBrk="0" hangingPunct="1">
        <a:defRPr sz="1778" kern="1200">
          <a:solidFill>
            <a:schemeClr val="tx1"/>
          </a:solidFill>
          <a:latin typeface="+mn-lt"/>
          <a:ea typeface="+mn-ea"/>
          <a:cs typeface="+mn-cs"/>
        </a:defRPr>
      </a:lvl6pPr>
      <a:lvl7pPr marL="2709459" algn="l" defTabSz="903153" rtl="0" eaLnBrk="1" latinLnBrk="0" hangingPunct="1">
        <a:defRPr sz="1778" kern="1200">
          <a:solidFill>
            <a:schemeClr val="tx1"/>
          </a:solidFill>
          <a:latin typeface="+mn-lt"/>
          <a:ea typeface="+mn-ea"/>
          <a:cs typeface="+mn-cs"/>
        </a:defRPr>
      </a:lvl7pPr>
      <a:lvl8pPr marL="3161035" algn="l" defTabSz="903153" rtl="0" eaLnBrk="1" latinLnBrk="0" hangingPunct="1">
        <a:defRPr sz="1778" kern="1200">
          <a:solidFill>
            <a:schemeClr val="tx1"/>
          </a:solidFill>
          <a:latin typeface="+mn-lt"/>
          <a:ea typeface="+mn-ea"/>
          <a:cs typeface="+mn-cs"/>
        </a:defRPr>
      </a:lvl8pPr>
      <a:lvl9pPr marL="3612612" algn="l" defTabSz="903153"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8.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65.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6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68.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9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0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13" b="90578" l="12208" r="81299">
                        <a14:foregroundMark x1="64416" y1="21277" x2="65714" y2="27052"/>
                        <a14:foregroundMark x1="68831" y1="28571" x2="68831" y2="28571"/>
                        <a14:foregroundMark x1="21558" y1="52888" x2="27273" y2="52888"/>
                        <a14:foregroundMark x1="69351" y1="62614" x2="69351" y2="62614"/>
                        <a14:foregroundMark x1="72468" y1="60182" x2="72468" y2="60182"/>
                        <a14:foregroundMark x1="66234" y1="58055" x2="70649" y2="58055"/>
                        <a14:foregroundMark x1="67013" y1="64742" x2="78961" y2="67781"/>
                        <a14:foregroundMark x1="71948" y1="76596" x2="70649" y2="69909"/>
                        <a14:foregroundMark x1="69351" y1="75076" x2="78961" y2="62614"/>
                        <a14:foregroundMark x1="27273" y1="68389" x2="37403" y2="77204"/>
                        <a14:foregroundMark x1="35325" y1="78723" x2="32987" y2="66869"/>
                        <a14:foregroundMark x1="12727" y1="73556" x2="18961" y2="64742"/>
                        <a14:foregroundMark x1="16623" y1="83891" x2="28571" y2="79331"/>
                        <a14:foregroundMark x1="17662" y1="46201" x2="24156" y2="56535"/>
                        <a14:foregroundMark x1="12208" y1="45593" x2="17143" y2="49848"/>
                        <a14:foregroundMark x1="12208" y1="44681" x2="19740" y2="46201"/>
                        <a14:foregroundMark x1="15325" y1="54407" x2="22857" y2="46201"/>
                        <a14:foregroundMark x1="17662" y1="49240" x2="12727" y2="44681"/>
                        <a14:foregroundMark x1="25974" y1="48328" x2="39221" y2="53495"/>
                        <a14:foregroundMark x1="14545" y1="41945" x2="14026" y2="50760"/>
                        <a14:foregroundMark x1="16623" y1="64742" x2="16623" y2="64742"/>
                        <a14:foregroundMark x1="18442" y1="63830" x2="35325" y2="65350"/>
                        <a14:foregroundMark x1="56104" y1="38906" x2="66234" y2="50760"/>
                        <a14:foregroundMark x1="70649" y1="65350" x2="81299" y2="67781"/>
                        <a14:foregroundMark x1="74545" y1="79331" x2="72468" y2="61702"/>
                        <a14:foregroundMark x1="73766" y1="60182" x2="74545" y2="56535"/>
                        <a14:foregroundMark x1="63117" y1="49848" x2="68831" y2="48328"/>
                        <a14:foregroundMark x1="55065" y1="37386" x2="61299" y2="37386"/>
                        <a14:foregroundMark x1="56104" y1="33131" x2="56104" y2="21277"/>
                        <a14:foregroundMark x1="56883" y1="68389" x2="58701" y2="82371"/>
                        <a14:foregroundMark x1="49351" y1="86018" x2="58182" y2="83891"/>
                      </a14:backgroundRemoval>
                    </a14:imgEffect>
                  </a14:imgLayer>
                </a14:imgProps>
              </a:ext>
            </a:extLst>
          </a:blip>
          <a:srcRect l="7763" t="8808" r="13397"/>
          <a:stretch>
            <a:fillRect/>
          </a:stretch>
        </p:blipFill>
        <p:spPr>
          <a:xfrm flipH="1">
            <a:off x="359242" y="144261"/>
            <a:ext cx="2077684" cy="2053652"/>
          </a:xfrm>
          <a:prstGeom prst="rect">
            <a:avLst/>
          </a:prstGeom>
        </p:spPr>
      </p:pic>
      <p:pic>
        <p:nvPicPr>
          <p:cNvPr id="13" name="Picture 12">
            <a:extLst>
              <a:ext uri="{FF2B5EF4-FFF2-40B4-BE49-F238E27FC236}">
                <a16:creationId xmlns:a16="http://schemas.microsoft.com/office/drawing/2014/main" id="{B4C0A564-C057-438F-9E1C-3632C8410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019" y="1910099"/>
            <a:ext cx="4535417" cy="4535417"/>
          </a:xfrm>
          <a:prstGeom prst="rect">
            <a:avLst/>
          </a:prstGeom>
        </p:spPr>
      </p:pic>
      <p:pic>
        <p:nvPicPr>
          <p:cNvPr id="22" name="图片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5748" b="82688" l="10000" r="90000"/>
                    </a14:imgEffect>
                  </a14:imgLayer>
                </a14:imgProps>
              </a:ext>
              <a:ext uri="{28A0092B-C50C-407E-A947-70E740481C1C}">
                <a14:useLocalDpi xmlns:a14="http://schemas.microsoft.com/office/drawing/2010/main" val="0"/>
              </a:ext>
            </a:extLst>
          </a:blip>
          <a:srcRect t="18630" b="10194"/>
          <a:stretch>
            <a:fillRect/>
          </a:stretch>
        </p:blipFill>
        <p:spPr>
          <a:xfrm rot="20819374">
            <a:off x="9233961" y="3949014"/>
            <a:ext cx="2756142" cy="2550217"/>
          </a:xfrm>
          <a:prstGeom prst="rect">
            <a:avLst/>
          </a:prstGeom>
        </p:spPr>
      </p:pic>
      <p:sp>
        <p:nvSpPr>
          <p:cNvPr id="26" name="文本框 25"/>
          <p:cNvSpPr txBox="1"/>
          <p:nvPr/>
        </p:nvSpPr>
        <p:spPr>
          <a:xfrm>
            <a:off x="8113490" y="1640675"/>
            <a:ext cx="407851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smtClean="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rPr>
              <a:t>TẬP</a:t>
            </a:r>
            <a:r>
              <a:rPr kumimoji="0" lang="en-US" altLang="zh-CN" sz="4000" i="0" u="none" strike="noStrike" kern="1200" cap="none" spc="0" normalizeH="0" noProof="0" dirty="0" smtClean="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rPr>
              <a:t> ĐỌC</a:t>
            </a:r>
            <a:endParaRPr kumimoji="0" lang="en-US" altLang="zh-CN" sz="4000" i="0" u="none" strike="noStrike" kern="1200" cap="none" spc="0" normalizeH="0" baseline="0" noProof="0" dirty="0" smtClean="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err="1" smtClean="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rPr>
              <a:t>Lớp</a:t>
            </a:r>
            <a:r>
              <a:rPr kumimoji="0" lang="en-US" altLang="zh-CN" sz="4000" i="0" u="none" strike="noStrike" kern="1200" cap="none" spc="0" normalizeH="0" baseline="0" noProof="0" dirty="0" smtClean="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rPr>
              <a:t> </a:t>
            </a:r>
            <a:r>
              <a:rPr kumimoji="0" lang="en-US" altLang="zh-CN" sz="4000" i="0" u="none" strike="noStrike" kern="1200" cap="none" spc="0" normalizeH="0" baseline="0" noProof="0" dirty="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rPr>
              <a:t>4</a:t>
            </a:r>
            <a:endParaRPr kumimoji="0" lang="zh-CN" altLang="en-US" sz="4000" i="0" u="none" strike="noStrike" kern="1200" cap="none" spc="0" normalizeH="0" baseline="0" noProof="0" dirty="0">
              <a:ln>
                <a:noFill/>
              </a:ln>
              <a:solidFill>
                <a:prstClr val="black">
                  <a:lumMod val="75000"/>
                  <a:lumOff val="25000"/>
                </a:prstClr>
              </a:solidFill>
              <a:effectLst/>
              <a:uLnTx/>
              <a:uFillTx/>
              <a:latin typeface="UTM Tam Le" panose="02040603050506020204" pitchFamily="18" charset="0"/>
              <a:ea typeface=".黑体-韩语" panose="02000500000000000000" pitchFamily="2" charset="-122"/>
              <a:cs typeface=".黑体-韩语" panose="02000500000000000000" pitchFamily="2" charset="-122"/>
              <a:sym typeface="+mn-lt"/>
            </a:endParaRPr>
          </a:p>
        </p:txBody>
      </p:sp>
      <p:sp>
        <p:nvSpPr>
          <p:cNvPr id="28" name="任意多边形: 形状 27"/>
          <p:cNvSpPr/>
          <p:nvPr/>
        </p:nvSpPr>
        <p:spPr>
          <a:xfrm>
            <a:off x="4853436" y="3448584"/>
            <a:ext cx="6712908" cy="1589145"/>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a:no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Nỗi</a:t>
            </a: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 </a:t>
            </a:r>
            <a:r>
              <a:rPr kumimoji="0" lang="en-US" altLang="zh-CN" sz="6000" b="1" i="0" u="none" strike="noStrike" kern="1200" cap="none" spc="0" normalizeH="0" noProof="0" dirty="0" err="1"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dằn</a:t>
            </a: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 </a:t>
            </a:r>
            <a:r>
              <a:rPr kumimoji="0" lang="en-US" altLang="zh-CN" sz="6000" b="1" i="0" u="none" strike="noStrike" kern="1200" cap="none" spc="0" normalizeH="0" noProof="0" dirty="0" err="1"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vặt</a:t>
            </a: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 </a:t>
            </a:r>
            <a:r>
              <a:rPr kumimoji="0" lang="en-US" altLang="zh-CN" sz="6000" b="1" i="0" u="none" strike="noStrike" kern="1200" cap="none" spc="0" normalizeH="0" noProof="0" dirty="0" err="1"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của</a:t>
            </a: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An-</a:t>
            </a:r>
            <a:r>
              <a:rPr kumimoji="0" lang="en-US" altLang="zh-CN" sz="6000" b="1" i="0" u="none" strike="noStrike" kern="1200" cap="none" spc="0" normalizeH="0" noProof="0" dirty="0" err="1"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đrây</a:t>
            </a:r>
            <a:r>
              <a:rPr kumimoji="0" lang="en-US" altLang="zh-CN" sz="6000" b="1" i="0" u="none" strike="noStrike" kern="1200" cap="none" spc="0" normalizeH="0" noProof="0" dirty="0" smtClean="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rPr>
              <a:t> -ca</a:t>
            </a:r>
            <a:endParaRPr kumimoji="0" lang="zh-CN" altLang="en-US" sz="6000" b="1" i="0" u="none" strike="noStrike" kern="1200" cap="none" spc="0" normalizeH="0" baseline="0" noProof="0" dirty="0">
              <a:ln>
                <a:noFill/>
              </a:ln>
              <a:solidFill>
                <a:srgbClr val="3333FF"/>
              </a:solidFill>
              <a:effectLst/>
              <a:uLnTx/>
              <a:uFillTx/>
              <a:latin typeface="UTM ClassizismAntiqua" panose="02040603050506020204" pitchFamily="18" charset="0"/>
              <a:ea typeface=".黑体-韩语" panose="02000500000000000000" pitchFamily="2" charset="-122"/>
              <a:cs typeface=".黑体-韩语" panose="02000500000000000000" pitchFamily="2" charset="-122"/>
              <a:sym typeface="+mn-lt"/>
            </a:endParaRPr>
          </a:p>
        </p:txBody>
      </p:sp>
      <p:sp>
        <p:nvSpPr>
          <p:cNvPr id="30" name="任意多边形: 形状 29"/>
          <p:cNvSpPr/>
          <p:nvPr/>
        </p:nvSpPr>
        <p:spPr>
          <a:xfrm>
            <a:off x="5485228" y="4172267"/>
            <a:ext cx="2118615" cy="468915"/>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noFill/>
          <a:ln w="19050" cap="rnd">
            <a:solidFill>
              <a:schemeClr val="bg1"/>
            </a:solidFill>
            <a:prstDash val="sysDot"/>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华康方圆体W7"/>
              <a:cs typeface="+mn-ea"/>
              <a:sym typeface="+mn-lt"/>
            </a:endParaRPr>
          </a:p>
        </p:txBody>
      </p:sp>
      <p:sp>
        <p:nvSpPr>
          <p:cNvPr id="3" name="TextBox 2"/>
          <p:cNvSpPr txBox="1"/>
          <p:nvPr/>
        </p:nvSpPr>
        <p:spPr>
          <a:xfrm>
            <a:off x="2623064" y="632985"/>
            <a:ext cx="7988968"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PHÒNG GIÁO DỤC VÀ ĐÀO TẠO QUẬN LONG BIÊN</a:t>
            </a:r>
          </a:p>
          <a:p>
            <a:pPr algn="ctr"/>
            <a:r>
              <a:rPr lang="en-US" sz="2400" dirty="0" smtClean="0">
                <a:latin typeface="Times New Roman" panose="02020603050405020304" pitchFamily="18" charset="0"/>
                <a:cs typeface="Times New Roman" panose="02020603050405020304" pitchFamily="18" charset="0"/>
              </a:rPr>
              <a:t>TRƯỜNG TIỂU HỌC THẠCH BÀN 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873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par>
                                <p:cTn id="16" presetID="3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anim calcmode="lin" valueType="num">
                                      <p:cBhvr>
                                        <p:cTn id="20" dur="1000" fill="hold"/>
                                        <p:tgtEl>
                                          <p:spTgt spid="26"/>
                                        </p:tgtEl>
                                        <p:attrNameLst>
                                          <p:attrName>style.rotation</p:attrName>
                                        </p:attrNameLst>
                                      </p:cBhvr>
                                      <p:tavLst>
                                        <p:tav tm="0">
                                          <p:val>
                                            <p:fltVal val="90"/>
                                          </p:val>
                                        </p:tav>
                                        <p:tav tm="100000">
                                          <p:val>
                                            <p:fltVal val="0"/>
                                          </p:val>
                                        </p:tav>
                                      </p:tavLst>
                                    </p:anim>
                                    <p:animEffect transition="in" filter="fade">
                                      <p:cBhvr>
                                        <p:cTn id="21" dur="1000"/>
                                        <p:tgtEl>
                                          <p:spTgt spid="26"/>
                                        </p:tgtEl>
                                      </p:cBhvr>
                                    </p:animEffect>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id="{08923C84-435B-4550-990E-F9CE6BB6A462}"/>
              </a:ext>
            </a:extLst>
          </p:cNvPr>
          <p:cNvSpPr txBox="1">
            <a:spLocks noChangeArrowheads="1"/>
          </p:cNvSpPr>
          <p:nvPr/>
        </p:nvSpPr>
        <p:spPr bwMode="auto">
          <a:xfrm>
            <a:off x="301037" y="115888"/>
            <a:ext cx="11740444" cy="584775"/>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3200" b="1" dirty="0" err="1">
                <a:solidFill>
                  <a:prstClr val="black"/>
                </a:solidFill>
                <a:latin typeface="Times New Roman" panose="02020603050405020304" pitchFamily="18" charset="0"/>
                <a:cs typeface="Times New Roman" panose="02020603050405020304" pitchFamily="18" charset="0"/>
              </a:rPr>
              <a:t>Đọc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thầm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đoạn</a:t>
            </a:r>
            <a:r>
              <a:rPr lang="en-US" sz="3200" b="1" dirty="0">
                <a:solidFill>
                  <a:prstClr val="black"/>
                </a:solidFill>
                <a:latin typeface="Times New Roman" panose="02020603050405020304" pitchFamily="18" charset="0"/>
                <a:cs typeface="Times New Roman" panose="02020603050405020304" pitchFamily="18" charset="0"/>
              </a:rPr>
              <a:t> 1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lời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câu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hỏi</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6" name="Hộp_Văn_Bản 9">
            <a:extLst>
              <a:ext uri="{FF2B5EF4-FFF2-40B4-BE49-F238E27FC236}">
                <a16:creationId xmlns:a16="http://schemas.microsoft.com/office/drawing/2014/main" id="{EB8613D6-89A5-4E6E-8D31-1F7FE297E0F5}"/>
              </a:ext>
            </a:extLst>
          </p:cNvPr>
          <p:cNvSpPr txBox="1">
            <a:spLocks noChangeArrowheads="1"/>
          </p:cNvSpPr>
          <p:nvPr/>
        </p:nvSpPr>
        <p:spPr bwMode="auto">
          <a:xfrm>
            <a:off x="301037" y="652732"/>
            <a:ext cx="11514667" cy="461665"/>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400" dirty="0">
                <a:solidFill>
                  <a:srgbClr val="FF0000"/>
                </a:solidFill>
                <a:latin typeface="Times New Roman" panose="02020603050405020304" pitchFamily="18" charset="0"/>
                <a:cs typeface="Times New Roman" panose="02020603050405020304" pitchFamily="18" charset="0"/>
              </a:rPr>
              <a:t>- Khi </a:t>
            </a:r>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xảy</a:t>
            </a:r>
            <a:r>
              <a:rPr lang="en-US" sz="2400" dirty="0">
                <a:solidFill>
                  <a:srgbClr val="FF0000"/>
                </a:solidFill>
                <a:latin typeface="Times New Roman" panose="02020603050405020304" pitchFamily="18" charset="0"/>
                <a:cs typeface="Times New Roman" panose="02020603050405020304" pitchFamily="18" charset="0"/>
              </a:rPr>
              <a:t> ra, An – </a:t>
            </a:r>
            <a:r>
              <a:rPr lang="en-US" sz="2400" dirty="0" err="1">
                <a:solidFill>
                  <a:srgbClr val="FF0000"/>
                </a:solidFill>
                <a:latin typeface="Times New Roman" panose="02020603050405020304" pitchFamily="18" charset="0"/>
                <a:cs typeface="Times New Roman" panose="02020603050405020304" pitchFamily="18" charset="0"/>
              </a:rPr>
              <a:t>đrây</a:t>
            </a:r>
            <a:r>
              <a:rPr lang="en-US" sz="2400" dirty="0">
                <a:solidFill>
                  <a:srgbClr val="FF0000"/>
                </a:solidFill>
                <a:latin typeface="Times New Roman" panose="02020603050405020304" pitchFamily="18" charset="0"/>
                <a:cs typeface="Times New Roman" panose="02020603050405020304" pitchFamily="18" charset="0"/>
              </a:rPr>
              <a:t>- ca </a:t>
            </a:r>
            <a:r>
              <a:rPr lang="en-US" sz="2400" dirty="0" err="1">
                <a:solidFill>
                  <a:srgbClr val="FF0000"/>
                </a:solidFill>
                <a:latin typeface="Times New Roman" panose="02020603050405020304" pitchFamily="18" charset="0"/>
                <a:cs typeface="Times New Roman" panose="02020603050405020304" pitchFamily="18" charset="0"/>
              </a:rPr>
              <a:t>mấy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16163BA-75D1-4C7B-A274-EE05E249C93F}"/>
              </a:ext>
            </a:extLst>
          </p:cNvPr>
          <p:cNvSpPr txBox="1"/>
          <p:nvPr/>
        </p:nvSpPr>
        <p:spPr>
          <a:xfrm>
            <a:off x="395111" y="2221199"/>
            <a:ext cx="11552296" cy="942328"/>
          </a:xfrm>
          <a:prstGeom prst="rect">
            <a:avLst/>
          </a:prstGeom>
          <a:noFill/>
        </p:spPr>
        <p:txBody>
          <a:bodyPr wrap="square">
            <a:spAutoFit/>
          </a:bodyPr>
          <a:lstStyle/>
          <a:p>
            <a:pPr defTabSz="903153" fontAlgn="base">
              <a:spcBef>
                <a:spcPct val="0"/>
              </a:spcBef>
              <a:spcAft>
                <a:spcPct val="0"/>
              </a:spcAft>
            </a:pP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Mẹ</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bảo</a:t>
            </a:r>
            <a:r>
              <a:rPr lang="en-US" sz="2766" dirty="0">
                <a:solidFill>
                  <a:srgbClr val="FF0000"/>
                </a:solidFill>
                <a:latin typeface="Times New Roman" panose="02020603050405020304" pitchFamily="18" charset="0"/>
                <a:cs typeface="Times New Roman" panose="02020603050405020304" pitchFamily="18" charset="0"/>
              </a:rPr>
              <a:t> An – </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 – ca </a:t>
            </a:r>
            <a:r>
              <a:rPr lang="en-US" sz="2766" dirty="0" err="1">
                <a:solidFill>
                  <a:srgbClr val="FF0000"/>
                </a:solidFill>
                <a:latin typeface="Times New Roman" panose="02020603050405020304" pitchFamily="18" charset="0"/>
                <a:cs typeface="Times New Roman" panose="02020603050405020304" pitchFamily="18" charset="0"/>
              </a:rPr>
              <a:t>đi</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mua</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thuốc</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cho</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ông</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thái</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độ</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của</a:t>
            </a:r>
            <a:r>
              <a:rPr lang="en-US" sz="2766" dirty="0">
                <a:solidFill>
                  <a:srgbClr val="FF0000"/>
                </a:solidFill>
                <a:latin typeface="Times New Roman" panose="02020603050405020304" pitchFamily="18" charset="0"/>
                <a:cs typeface="Times New Roman" panose="02020603050405020304" pitchFamily="18" charset="0"/>
              </a:rPr>
              <a:t> An – </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 – ca </a:t>
            </a:r>
            <a:r>
              <a:rPr lang="en-US" sz="2766" dirty="0" err="1">
                <a:solidFill>
                  <a:srgbClr val="FF0000"/>
                </a:solidFill>
                <a:latin typeface="Times New Roman" panose="02020603050405020304" pitchFamily="18" charset="0"/>
                <a:cs typeface="Times New Roman" panose="02020603050405020304" pitchFamily="18" charset="0"/>
              </a:rPr>
              <a:t>thế</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nào</a:t>
            </a:r>
            <a:r>
              <a:rPr lang="en-US" sz="2766" dirty="0">
                <a:solidFill>
                  <a:srgbClr val="FF0000"/>
                </a:solidFill>
                <a:latin typeface="Times New Roman" panose="02020603050405020304" pitchFamily="18" charset="0"/>
                <a:cs typeface="Times New Roman" panose="02020603050405020304" pitchFamily="18" charset="0"/>
              </a:rPr>
              <a:t>?</a:t>
            </a:r>
          </a:p>
        </p:txBody>
      </p:sp>
      <p:sp>
        <p:nvSpPr>
          <p:cNvPr id="10" name="Hộp_Văn_Bản 5">
            <a:extLst>
              <a:ext uri="{FF2B5EF4-FFF2-40B4-BE49-F238E27FC236}">
                <a16:creationId xmlns:a16="http://schemas.microsoft.com/office/drawing/2014/main" id="{10712E53-9F76-4082-9810-0BB58FA91B62}"/>
              </a:ext>
            </a:extLst>
          </p:cNvPr>
          <p:cNvSpPr txBox="1">
            <a:spLocks noChangeArrowheads="1"/>
          </p:cNvSpPr>
          <p:nvPr/>
        </p:nvSpPr>
        <p:spPr bwMode="auto">
          <a:xfrm>
            <a:off x="1147704" y="2757030"/>
            <a:ext cx="10668000" cy="516760"/>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766" dirty="0">
                <a:solidFill>
                  <a:prstClr val="black"/>
                </a:solidFill>
                <a:latin typeface="Times New Roman" panose="02020603050405020304" pitchFamily="18" charset="0"/>
                <a:cs typeface="Times New Roman" panose="02020603050405020304" pitchFamily="18" charset="0"/>
              </a:rPr>
              <a:t>An – </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 – ca </a:t>
            </a:r>
            <a:r>
              <a:rPr lang="en-US" sz="2766" dirty="0" err="1">
                <a:solidFill>
                  <a:prstClr val="black"/>
                </a:solidFill>
                <a:latin typeface="Times New Roman" panose="02020603050405020304" pitchFamily="18" charset="0"/>
                <a:cs typeface="Times New Roman" panose="02020603050405020304" pitchFamily="18" charset="0"/>
              </a:rPr>
              <a:t>vâng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lời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mẹ</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và</a:t>
            </a:r>
            <a:r>
              <a:rPr lang="en-US" sz="2766" dirty="0">
                <a:solidFill>
                  <a:prstClr val="black"/>
                </a:solidFill>
                <a:latin typeface="Times New Roman" panose="02020603050405020304" pitchFamily="18" charset="0"/>
                <a:cs typeface="Times New Roman" panose="02020603050405020304" pitchFamily="18" charset="0"/>
              </a:rPr>
              <a:t> </a:t>
            </a:r>
            <a:r>
              <a:rPr lang="vi-VN" sz="2766" dirty="0">
                <a:solidFill>
                  <a:prstClr val="black"/>
                </a:solidFill>
                <a:latin typeface="Times New Roman" panose="02020603050405020304" pitchFamily="18" charset="0"/>
                <a:cs typeface="Times New Roman" panose="02020603050405020304" pitchFamily="18" charset="0"/>
              </a:rPr>
              <a:t>đ</a:t>
            </a:r>
            <a:r>
              <a:rPr lang="en-US" sz="2766" dirty="0" err="1">
                <a:solidFill>
                  <a:prstClr val="black"/>
                </a:solidFill>
                <a:latin typeface="Times New Roman" panose="02020603050405020304" pitchFamily="18" charset="0"/>
                <a:cs typeface="Times New Roman" panose="02020603050405020304" pitchFamily="18" charset="0"/>
              </a:rPr>
              <a:t>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ngay</a:t>
            </a:r>
            <a:r>
              <a:rPr lang="en-US" sz="2766" dirty="0">
                <a:solidFill>
                  <a:prstClr val="black"/>
                </a:solidFill>
                <a:latin typeface="Times New Roman" panose="02020603050405020304" pitchFamily="18" charset="0"/>
                <a:cs typeface="Times New Roman" panose="02020603050405020304" pitchFamily="18" charset="0"/>
              </a:rPr>
              <a:t> .</a:t>
            </a:r>
          </a:p>
        </p:txBody>
      </p:sp>
      <p:sp>
        <p:nvSpPr>
          <p:cNvPr id="8" name="Hộp_Văn_Bản 12">
            <a:extLst>
              <a:ext uri="{FF2B5EF4-FFF2-40B4-BE49-F238E27FC236}">
                <a16:creationId xmlns:a16="http://schemas.microsoft.com/office/drawing/2014/main" id="{43AD01FD-FF87-43AD-A902-659BF9F85A34}"/>
              </a:ext>
            </a:extLst>
          </p:cNvPr>
          <p:cNvSpPr txBox="1">
            <a:spLocks noChangeArrowheads="1"/>
          </p:cNvSpPr>
          <p:nvPr/>
        </p:nvSpPr>
        <p:spPr bwMode="auto">
          <a:xfrm>
            <a:off x="304800" y="3433689"/>
            <a:ext cx="11007090" cy="523220"/>
          </a:xfrm>
          <a:prstGeom prst="rect">
            <a:avLst/>
          </a:prstGeom>
          <a:noFill/>
          <a:ln w="9525">
            <a:noFill/>
            <a:miter lim="800000"/>
            <a:headEnd/>
            <a:tailEnd/>
          </a:ln>
        </p:spPr>
        <p:txBody>
          <a:bodyPr>
            <a:spAutoFit/>
          </a:bodyPr>
          <a:lstStyle/>
          <a:p>
            <a:r>
              <a:rPr lang="en-US" sz="2800" dirty="0">
                <a:solidFill>
                  <a:srgbClr val="FF0000"/>
                </a:solidFill>
                <a:latin typeface="Times New Roman" panose="02020603050405020304" pitchFamily="18" charset="0"/>
                <a:cs typeface="Times New Roman" panose="02020603050405020304" pitchFamily="18" charset="0"/>
              </a:rPr>
              <a:t>- An – </a:t>
            </a:r>
            <a:r>
              <a:rPr lang="en-US" sz="2800" dirty="0" err="1">
                <a:solidFill>
                  <a:srgbClr val="FF0000"/>
                </a:solidFill>
                <a:latin typeface="Times New Roman" panose="02020603050405020304" pitchFamily="18" charset="0"/>
                <a:cs typeface="Times New Roman" panose="02020603050405020304" pitchFamily="18" charset="0"/>
              </a:rPr>
              <a:t>đrây</a:t>
            </a:r>
            <a:r>
              <a:rPr lang="en-US" sz="2800" dirty="0">
                <a:solidFill>
                  <a:srgbClr val="FF0000"/>
                </a:solidFill>
                <a:latin typeface="Times New Roman" panose="02020603050405020304" pitchFamily="18" charset="0"/>
                <a:cs typeface="Times New Roman" panose="02020603050405020304" pitchFamily="18" charset="0"/>
              </a:rPr>
              <a:t> – ca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ông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1" name="Text Box 9">
            <a:extLst>
              <a:ext uri="{FF2B5EF4-FFF2-40B4-BE49-F238E27FC236}">
                <a16:creationId xmlns:a16="http://schemas.microsoft.com/office/drawing/2014/main" id="{4731117D-6CFC-48C2-8A2A-030972B67BC9}"/>
              </a:ext>
            </a:extLst>
          </p:cNvPr>
          <p:cNvSpPr txBox="1">
            <a:spLocks noChangeArrowheads="1"/>
          </p:cNvSpPr>
          <p:nvPr/>
        </p:nvSpPr>
        <p:spPr bwMode="auto">
          <a:xfrm>
            <a:off x="228600" y="3966287"/>
            <a:ext cx="11887200" cy="1384995"/>
          </a:xfrm>
          <a:prstGeom prst="rect">
            <a:avLst/>
          </a:prstGeom>
          <a:noFill/>
          <a:ln>
            <a:noFill/>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dirty="0"/>
              <a:t>      </a:t>
            </a:r>
            <a:r>
              <a:rPr lang="en-US" altLang="en-US" dirty="0" err="1"/>
              <a:t>Trên</a:t>
            </a:r>
            <a:r>
              <a:rPr lang="en-US" altLang="en-US" dirty="0"/>
              <a:t> </a:t>
            </a:r>
            <a:r>
              <a:rPr lang="en-US" altLang="en-US" dirty="0" err="1"/>
              <a:t>đường</a:t>
            </a:r>
            <a:r>
              <a:rPr lang="en-US" altLang="en-US" dirty="0"/>
              <a:t> </a:t>
            </a:r>
            <a:r>
              <a:rPr lang="en-US" altLang="en-US" dirty="0" err="1"/>
              <a:t>đi</a:t>
            </a:r>
            <a:r>
              <a:rPr lang="en-US" altLang="en-US" dirty="0"/>
              <a:t> </a:t>
            </a:r>
            <a:r>
              <a:rPr lang="en-US" altLang="en-US" dirty="0" err="1"/>
              <a:t>mua</a:t>
            </a:r>
            <a:r>
              <a:rPr lang="en-US" altLang="en-US" dirty="0"/>
              <a:t> </a:t>
            </a:r>
            <a:r>
              <a:rPr lang="en-US" altLang="en-US" dirty="0" err="1"/>
              <a:t>thuốc</a:t>
            </a:r>
            <a:r>
              <a:rPr lang="en-US" altLang="en-US" dirty="0"/>
              <a:t> </a:t>
            </a:r>
            <a:r>
              <a:rPr lang="en-US" altLang="en-US" dirty="0" err="1"/>
              <a:t>cho</a:t>
            </a:r>
            <a:r>
              <a:rPr lang="en-US" altLang="en-US" dirty="0"/>
              <a:t> </a:t>
            </a:r>
            <a:r>
              <a:rPr lang="en-US" altLang="en-US" dirty="0" err="1"/>
              <a:t>ông</a:t>
            </a:r>
            <a:r>
              <a:rPr lang="en-US" altLang="en-US" dirty="0"/>
              <a:t>, An-</a:t>
            </a:r>
            <a:r>
              <a:rPr lang="en-US" altLang="en-US" dirty="0" err="1"/>
              <a:t>đrây</a:t>
            </a:r>
            <a:r>
              <a:rPr lang="en-US" altLang="en-US" dirty="0"/>
              <a:t>-ca </a:t>
            </a:r>
            <a:r>
              <a:rPr lang="en-US" altLang="en-US" dirty="0" err="1"/>
              <a:t>được</a:t>
            </a:r>
            <a:r>
              <a:rPr lang="en-US" altLang="en-US" dirty="0"/>
              <a:t> </a:t>
            </a:r>
            <a:r>
              <a:rPr lang="en-US" altLang="en-US" dirty="0" err="1"/>
              <a:t>các</a:t>
            </a:r>
            <a:r>
              <a:rPr lang="en-US" altLang="en-US" dirty="0"/>
              <a:t> </a:t>
            </a:r>
            <a:r>
              <a:rPr lang="en-US" altLang="en-US" dirty="0" err="1"/>
              <a:t>bạn</a:t>
            </a:r>
            <a:r>
              <a:rPr lang="en-US" altLang="en-US" dirty="0"/>
              <a:t> </a:t>
            </a:r>
            <a:r>
              <a:rPr lang="en-US" altLang="en-US" dirty="0" err="1"/>
              <a:t>đang</a:t>
            </a:r>
            <a:r>
              <a:rPr lang="en-US" altLang="en-US" dirty="0"/>
              <a:t> </a:t>
            </a:r>
            <a:r>
              <a:rPr lang="en-US" altLang="en-US" dirty="0" err="1"/>
              <a:t>chơi</a:t>
            </a:r>
            <a:r>
              <a:rPr lang="en-US" altLang="en-US" dirty="0"/>
              <a:t> </a:t>
            </a:r>
            <a:r>
              <a:rPr lang="en-US" altLang="en-US" dirty="0" err="1"/>
              <a:t>đá</a:t>
            </a:r>
            <a:r>
              <a:rPr lang="en-US" altLang="en-US" dirty="0"/>
              <a:t> </a:t>
            </a:r>
            <a:r>
              <a:rPr lang="en-US" altLang="en-US" dirty="0" err="1"/>
              <a:t>bóng</a:t>
            </a:r>
            <a:r>
              <a:rPr lang="en-US" altLang="en-US" dirty="0"/>
              <a:t> </a:t>
            </a:r>
            <a:r>
              <a:rPr lang="en-US" altLang="en-US" dirty="0" err="1"/>
              <a:t>rủ</a:t>
            </a:r>
            <a:r>
              <a:rPr lang="en-US" altLang="en-US" dirty="0"/>
              <a:t> </a:t>
            </a:r>
            <a:r>
              <a:rPr lang="en-US" altLang="en-US" dirty="0" err="1"/>
              <a:t>nhập</a:t>
            </a:r>
            <a:r>
              <a:rPr lang="en-US" altLang="en-US" dirty="0"/>
              <a:t> </a:t>
            </a:r>
            <a:r>
              <a:rPr lang="en-US" altLang="en-US" dirty="0" err="1"/>
              <a:t>cuộc</a:t>
            </a:r>
            <a:r>
              <a:rPr lang="en-US" altLang="en-US" dirty="0"/>
              <a:t>. </a:t>
            </a:r>
            <a:r>
              <a:rPr lang="en-US" altLang="en-US" dirty="0" err="1"/>
              <a:t>Mải</a:t>
            </a:r>
            <a:r>
              <a:rPr lang="en-US" altLang="en-US" dirty="0"/>
              <a:t> </a:t>
            </a:r>
            <a:r>
              <a:rPr lang="en-US" altLang="en-US" dirty="0" err="1"/>
              <a:t>chơi</a:t>
            </a:r>
            <a:r>
              <a:rPr lang="en-US" altLang="en-US" dirty="0"/>
              <a:t> </a:t>
            </a:r>
            <a:r>
              <a:rPr lang="en-US" altLang="en-US" dirty="0" err="1"/>
              <a:t>nên</a:t>
            </a:r>
            <a:r>
              <a:rPr lang="en-US" altLang="en-US" dirty="0"/>
              <a:t> </a:t>
            </a:r>
            <a:r>
              <a:rPr lang="en-US" altLang="en-US" dirty="0" err="1"/>
              <a:t>quên</a:t>
            </a:r>
            <a:r>
              <a:rPr lang="en-US" altLang="en-US" dirty="0"/>
              <a:t> </a:t>
            </a:r>
            <a:r>
              <a:rPr lang="en-US" altLang="en-US" dirty="0" err="1"/>
              <a:t>lời</a:t>
            </a:r>
            <a:r>
              <a:rPr lang="en-US" altLang="en-US" dirty="0"/>
              <a:t> </a:t>
            </a:r>
            <a:r>
              <a:rPr lang="en-US" altLang="en-US" dirty="0" err="1"/>
              <a:t>mẹ</a:t>
            </a:r>
            <a:r>
              <a:rPr lang="en-US" altLang="en-US" dirty="0"/>
              <a:t> </a:t>
            </a:r>
            <a:r>
              <a:rPr lang="en-US" altLang="en-US" dirty="0" err="1"/>
              <a:t>dặn</a:t>
            </a:r>
            <a:r>
              <a:rPr lang="en-US" altLang="en-US" dirty="0"/>
              <a:t>. </a:t>
            </a:r>
            <a:r>
              <a:rPr lang="en-US" altLang="en-US" dirty="0" err="1"/>
              <a:t>Mãi</a:t>
            </a:r>
            <a:r>
              <a:rPr lang="en-US" altLang="en-US" dirty="0"/>
              <a:t> </a:t>
            </a:r>
            <a:r>
              <a:rPr lang="en-US" altLang="en-US" dirty="0" err="1"/>
              <a:t>sau</a:t>
            </a:r>
            <a:r>
              <a:rPr lang="en-US" altLang="en-US" dirty="0"/>
              <a:t> </a:t>
            </a:r>
            <a:r>
              <a:rPr lang="en-US" altLang="en-US" dirty="0" err="1"/>
              <a:t>em</a:t>
            </a:r>
            <a:r>
              <a:rPr lang="en-US" altLang="en-US" dirty="0"/>
              <a:t> </a:t>
            </a:r>
            <a:r>
              <a:rPr lang="en-US" altLang="en-US" dirty="0" err="1"/>
              <a:t>mới</a:t>
            </a:r>
            <a:r>
              <a:rPr lang="en-US" altLang="en-US" dirty="0"/>
              <a:t> </a:t>
            </a:r>
            <a:r>
              <a:rPr lang="en-US" altLang="en-US" dirty="0" err="1"/>
              <a:t>nhớ</a:t>
            </a:r>
            <a:r>
              <a:rPr lang="en-US" altLang="en-US" dirty="0"/>
              <a:t> ra, </a:t>
            </a:r>
            <a:r>
              <a:rPr lang="en-US" altLang="en-US" dirty="0" err="1"/>
              <a:t>chạy</a:t>
            </a:r>
            <a:r>
              <a:rPr lang="en-US" altLang="en-US" dirty="0"/>
              <a:t> </a:t>
            </a:r>
            <a:r>
              <a:rPr lang="en-US" altLang="en-US" dirty="0" err="1"/>
              <a:t>đến</a:t>
            </a:r>
            <a:r>
              <a:rPr lang="en-US" altLang="en-US" dirty="0"/>
              <a:t> </a:t>
            </a:r>
            <a:r>
              <a:rPr lang="en-US" altLang="en-US" dirty="0" err="1"/>
              <a:t>cửa</a:t>
            </a:r>
            <a:r>
              <a:rPr lang="en-US" altLang="en-US" dirty="0"/>
              <a:t> </a:t>
            </a:r>
            <a:r>
              <a:rPr lang="en-US" altLang="en-US" dirty="0" err="1"/>
              <a:t>hàng</a:t>
            </a:r>
            <a:r>
              <a:rPr lang="en-US" altLang="en-US" dirty="0"/>
              <a:t> </a:t>
            </a:r>
            <a:r>
              <a:rPr lang="en-US" altLang="en-US" dirty="0" err="1"/>
              <a:t>mua</a:t>
            </a:r>
            <a:r>
              <a:rPr lang="en-US" altLang="en-US" dirty="0"/>
              <a:t> </a:t>
            </a:r>
            <a:r>
              <a:rPr lang="en-US" altLang="en-US" dirty="0" err="1"/>
              <a:t>thuốc</a:t>
            </a:r>
            <a:r>
              <a:rPr lang="en-US" altLang="en-US" dirty="0"/>
              <a:t> </a:t>
            </a:r>
            <a:r>
              <a:rPr lang="en-US" altLang="en-US" dirty="0" err="1"/>
              <a:t>mang</a:t>
            </a:r>
            <a:r>
              <a:rPr lang="en-US" altLang="en-US" dirty="0"/>
              <a:t> </a:t>
            </a:r>
            <a:r>
              <a:rPr lang="en-US" altLang="en-US" dirty="0" err="1"/>
              <a:t>về</a:t>
            </a:r>
            <a:r>
              <a:rPr lang="en-US" altLang="en-US" dirty="0"/>
              <a:t>.</a:t>
            </a:r>
          </a:p>
        </p:txBody>
      </p:sp>
      <p:sp>
        <p:nvSpPr>
          <p:cNvPr id="12" name="Hộp_Văn_Bản 14">
            <a:extLst>
              <a:ext uri="{FF2B5EF4-FFF2-40B4-BE49-F238E27FC236}">
                <a16:creationId xmlns:a16="http://schemas.microsoft.com/office/drawing/2014/main" id="{C28F97D0-9E37-49B8-8C99-7B6BF2C19A10}"/>
              </a:ext>
            </a:extLst>
          </p:cNvPr>
          <p:cNvSpPr txBox="1">
            <a:spLocks noChangeArrowheads="1"/>
          </p:cNvSpPr>
          <p:nvPr/>
        </p:nvSpPr>
        <p:spPr bwMode="auto">
          <a:xfrm>
            <a:off x="215705" y="5351282"/>
            <a:ext cx="5042095" cy="584775"/>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13" name="Subtitle 2">
            <a:extLst>
              <a:ext uri="{FF2B5EF4-FFF2-40B4-BE49-F238E27FC236}">
                <a16:creationId xmlns:a16="http://schemas.microsoft.com/office/drawing/2014/main" id="{CB48E267-8787-4E5C-BC74-B98D8B709240}"/>
              </a:ext>
            </a:extLst>
          </p:cNvPr>
          <p:cNvSpPr txBox="1">
            <a:spLocks/>
          </p:cNvSpPr>
          <p:nvPr/>
        </p:nvSpPr>
        <p:spPr bwMode="auto">
          <a:xfrm>
            <a:off x="262597" y="5962146"/>
            <a:ext cx="8729003" cy="584775"/>
          </a:xfrm>
          <a:prstGeom prst="rect">
            <a:avLst/>
          </a:prstGeom>
          <a:solidFill>
            <a:srgbClr val="FFFF00"/>
          </a:solid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vi-VN" sz="2800" b="1" dirty="0" err="1">
                <a:solidFill>
                  <a:srgbClr val="FF0000"/>
                </a:solidFill>
                <a:latin typeface="Times New Roman" panose="02020603050405020304" pitchFamily="18" charset="0"/>
                <a:cs typeface="Times New Roman" panose="02020603050405020304" pitchFamily="18" charset="0"/>
              </a:rPr>
              <a:t>Đoạn</a:t>
            </a:r>
            <a:r>
              <a:rPr lang="en-US" altLang="vi-VN" sz="2800" b="1" dirty="0">
                <a:solidFill>
                  <a:srgbClr val="FF0000"/>
                </a:solidFill>
                <a:latin typeface="Times New Roman" panose="02020603050405020304" pitchFamily="18" charset="0"/>
                <a:cs typeface="Times New Roman" panose="02020603050405020304" pitchFamily="18" charset="0"/>
              </a:rPr>
              <a:t> 1: </a:t>
            </a:r>
            <a:r>
              <a:rPr lang="en-US" altLang="en-US" sz="2800" b="1" dirty="0">
                <a:latin typeface="Times New Roman" panose="02020603050405020304" pitchFamily="18" charset="0"/>
                <a:cs typeface="Times New Roman" panose="02020603050405020304" pitchFamily="18" charset="0"/>
              </a:rPr>
              <a:t>An – </a:t>
            </a:r>
            <a:r>
              <a:rPr lang="en-US" altLang="en-US" sz="2800" b="1" dirty="0" err="1">
                <a:latin typeface="Times New Roman" panose="02020603050405020304" pitchFamily="18" charset="0"/>
                <a:cs typeface="Times New Roman" panose="02020603050405020304" pitchFamily="18" charset="0"/>
              </a:rPr>
              <a:t>đrây</a:t>
            </a:r>
            <a:r>
              <a:rPr lang="en-US" altLang="en-US" sz="2800" b="1" dirty="0">
                <a:latin typeface="Times New Roman" panose="02020603050405020304" pitchFamily="18" charset="0"/>
                <a:cs typeface="Times New Roman" panose="02020603050405020304" pitchFamily="18" charset="0"/>
              </a:rPr>
              <a:t> – ca </a:t>
            </a:r>
            <a:r>
              <a:rPr lang="en-US" altLang="en-US" sz="2800" b="1" dirty="0" err="1">
                <a:latin typeface="Times New Roman" panose="02020603050405020304" pitchFamily="18" charset="0"/>
                <a:cs typeface="Times New Roman" panose="02020603050405020304" pitchFamily="18" charset="0"/>
              </a:rPr>
              <a:t>mải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dặn</a:t>
            </a:r>
            <a:r>
              <a:rPr lang="en-US" altLang="en-US" sz="2800" b="1"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1200727" y="1265382"/>
            <a:ext cx="8737600" cy="830997"/>
          </a:xfrm>
          <a:prstGeom prst="rect">
            <a:avLst/>
          </a:prstGeom>
          <a:noFill/>
        </p:spPr>
        <p:txBody>
          <a:bodyPr wrap="square" rtlCol="0">
            <a:spAutoFit/>
          </a:bodyPr>
          <a:lstStyle/>
          <a:p>
            <a:pPr lvl="0" defTabSz="903153" fontAlgn="base">
              <a:spcBef>
                <a:spcPct val="50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Khi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câu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chuyện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xảy</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ra</a:t>
            </a:r>
            <a:r>
              <a:rPr lang="en-US" altLang="en-US" sz="2400" dirty="0">
                <a:solidFill>
                  <a:prstClr val="black"/>
                </a:solidFill>
                <a:latin typeface="Times New Roman" panose="02020603050405020304" pitchFamily="18" charset="0"/>
                <a:cs typeface="Times New Roman" panose="02020603050405020304" pitchFamily="18" charset="0"/>
              </a:rPr>
              <a:t>, An-</a:t>
            </a:r>
            <a:r>
              <a:rPr lang="en-US" altLang="en-US" sz="2400" dirty="0" err="1">
                <a:solidFill>
                  <a:prstClr val="black"/>
                </a:solidFill>
                <a:latin typeface="Times New Roman" panose="02020603050405020304" pitchFamily="18" charset="0"/>
                <a:cs typeface="Times New Roman" panose="02020603050405020304" pitchFamily="18" charset="0"/>
              </a:rPr>
              <a:t>đrây</a:t>
            </a:r>
            <a:r>
              <a:rPr lang="en-US" altLang="en-US" sz="2400" dirty="0">
                <a:solidFill>
                  <a:prstClr val="black"/>
                </a:solidFill>
                <a:latin typeface="Times New Roman" panose="02020603050405020304" pitchFamily="18" charset="0"/>
                <a:cs typeface="Times New Roman" panose="02020603050405020304" pitchFamily="18" charset="0"/>
              </a:rPr>
              <a:t>-ca </a:t>
            </a:r>
            <a:r>
              <a:rPr lang="en-US" altLang="en-US" sz="2400" dirty="0" err="1">
                <a:solidFill>
                  <a:prstClr val="black"/>
                </a:solidFill>
                <a:latin typeface="Times New Roman" panose="02020603050405020304" pitchFamily="18" charset="0"/>
                <a:cs typeface="Times New Roman" panose="02020603050405020304" pitchFamily="18" charset="0"/>
              </a:rPr>
              <a:t>lúc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đó</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mới</a:t>
            </a:r>
            <a:r>
              <a:rPr lang="en-US" altLang="en-US" sz="2400" dirty="0">
                <a:solidFill>
                  <a:prstClr val="black"/>
                </a:solidFill>
                <a:latin typeface="Times New Roman" panose="02020603050405020304" pitchFamily="18" charset="0"/>
                <a:cs typeface="Times New Roman" panose="02020603050405020304" pitchFamily="18" charset="0"/>
              </a:rPr>
              <a:t> 9 </a:t>
            </a:r>
            <a:r>
              <a:rPr lang="en-US" altLang="en-US" sz="2400" dirty="0" err="1">
                <a:solidFill>
                  <a:prstClr val="black"/>
                </a:solidFill>
                <a:latin typeface="Times New Roman" panose="02020603050405020304" pitchFamily="18" charset="0"/>
                <a:cs typeface="Times New Roman" panose="02020603050405020304" pitchFamily="18" charset="0"/>
              </a:rPr>
              <a:t>tuổi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em</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sống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cùng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ông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mẹ</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Ông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đang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ốm</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rất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nặng</a:t>
            </a: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7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0" grpId="0"/>
      <p:bldP spid="8" grpId="0"/>
      <p:bldP spid="8" grpId="1"/>
      <p:bldP spid="11" grpId="0"/>
      <p:bldP spid="12" grpId="0"/>
      <p:bldP spid="12" grpId="1"/>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8">
            <a:extLst>
              <a:ext uri="{FF2B5EF4-FFF2-40B4-BE49-F238E27FC236}">
                <a16:creationId xmlns:a16="http://schemas.microsoft.com/office/drawing/2014/main" id="{A5433F58-BCAE-43E7-A456-D0E23E5FD248}"/>
              </a:ext>
            </a:extLst>
          </p:cNvPr>
          <p:cNvSpPr txBox="1">
            <a:spLocks noChangeArrowheads="1"/>
          </p:cNvSpPr>
          <p:nvPr/>
        </p:nvSpPr>
        <p:spPr bwMode="auto">
          <a:xfrm>
            <a:off x="301037" y="115888"/>
            <a:ext cx="11740444" cy="699147"/>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3951" b="1" dirty="0" err="1">
                <a:solidFill>
                  <a:prstClr val="black"/>
                </a:solidFill>
                <a:latin typeface="Times New Roman" panose="02020603050405020304" pitchFamily="18" charset="0"/>
                <a:cs typeface="Times New Roman" panose="02020603050405020304" pitchFamily="18" charset="0"/>
              </a:rPr>
              <a:t>Đọc</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thầm</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đoạn</a:t>
            </a:r>
            <a:r>
              <a:rPr lang="en-US" sz="3951" b="1" dirty="0">
                <a:solidFill>
                  <a:prstClr val="black"/>
                </a:solidFill>
                <a:latin typeface="Times New Roman" panose="02020603050405020304" pitchFamily="18" charset="0"/>
                <a:cs typeface="Times New Roman" panose="02020603050405020304" pitchFamily="18" charset="0"/>
              </a:rPr>
              <a:t> 2 </a:t>
            </a:r>
            <a:r>
              <a:rPr lang="en-US" sz="3951" b="1" dirty="0" err="1">
                <a:solidFill>
                  <a:prstClr val="black"/>
                </a:solidFill>
                <a:latin typeface="Times New Roman" panose="02020603050405020304" pitchFamily="18" charset="0"/>
                <a:cs typeface="Times New Roman" panose="02020603050405020304" pitchFamily="18" charset="0"/>
              </a:rPr>
              <a:t>và</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trả</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lời</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các</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câu</a:t>
            </a:r>
            <a:r>
              <a:rPr lang="en-US" sz="3951" b="1" dirty="0">
                <a:solidFill>
                  <a:prstClr val="black"/>
                </a:solidFill>
                <a:latin typeface="Times New Roman" panose="02020603050405020304" pitchFamily="18" charset="0"/>
                <a:cs typeface="Times New Roman" panose="02020603050405020304" pitchFamily="18" charset="0"/>
              </a:rPr>
              <a:t> </a:t>
            </a:r>
            <a:r>
              <a:rPr lang="en-US" sz="3951" b="1" dirty="0" err="1">
                <a:solidFill>
                  <a:prstClr val="black"/>
                </a:solidFill>
                <a:latin typeface="Times New Roman" panose="02020603050405020304" pitchFamily="18" charset="0"/>
                <a:cs typeface="Times New Roman" panose="02020603050405020304" pitchFamily="18" charset="0"/>
              </a:rPr>
              <a:t>hỏi</a:t>
            </a:r>
            <a:r>
              <a:rPr lang="en-US" sz="3951" b="1" dirty="0">
                <a:solidFill>
                  <a:prstClr val="black"/>
                </a:solidFill>
                <a:latin typeface="Times New Roman" panose="02020603050405020304" pitchFamily="18" charset="0"/>
                <a:cs typeface="Times New Roman" panose="02020603050405020304" pitchFamily="18" charset="0"/>
              </a:rPr>
              <a:t>:</a:t>
            </a:r>
          </a:p>
        </p:txBody>
      </p:sp>
      <p:sp>
        <p:nvSpPr>
          <p:cNvPr id="6" name="Hộp_Văn_Bản 9">
            <a:extLst>
              <a:ext uri="{FF2B5EF4-FFF2-40B4-BE49-F238E27FC236}">
                <a16:creationId xmlns:a16="http://schemas.microsoft.com/office/drawing/2014/main" id="{3D256351-F2B6-408B-BD29-60E1B18AEEDB}"/>
              </a:ext>
            </a:extLst>
          </p:cNvPr>
          <p:cNvSpPr txBox="1">
            <a:spLocks noChangeArrowheads="1"/>
          </p:cNvSpPr>
          <p:nvPr/>
        </p:nvSpPr>
        <p:spPr bwMode="auto">
          <a:xfrm>
            <a:off x="191568" y="940319"/>
            <a:ext cx="8654815" cy="516760"/>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smtClean="0">
                <a:solidFill>
                  <a:srgbClr val="FF0000"/>
                </a:solidFill>
                <a:latin typeface="Times New Roman" panose="02020603050405020304" pitchFamily="18" charset="0"/>
                <a:cs typeface="Times New Roman" panose="02020603050405020304" pitchFamily="18" charset="0"/>
              </a:rPr>
              <a:t>Chuyện</a:t>
            </a: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gì</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xảy</a:t>
            </a:r>
            <a:r>
              <a:rPr lang="en-US" sz="2766" dirty="0">
                <a:solidFill>
                  <a:srgbClr val="FF0000"/>
                </a:solidFill>
                <a:latin typeface="Times New Roman" panose="02020603050405020304" pitchFamily="18" charset="0"/>
                <a:cs typeface="Times New Roman" panose="02020603050405020304" pitchFamily="18" charset="0"/>
              </a:rPr>
              <a:t> ra </a:t>
            </a:r>
            <a:r>
              <a:rPr lang="en-US" sz="2766" dirty="0" err="1">
                <a:solidFill>
                  <a:srgbClr val="FF0000"/>
                </a:solidFill>
                <a:latin typeface="Times New Roman" panose="02020603050405020304" pitchFamily="18" charset="0"/>
                <a:cs typeface="Times New Roman" panose="02020603050405020304" pitchFamily="18" charset="0"/>
              </a:rPr>
              <a:t>khi</a:t>
            </a:r>
            <a:r>
              <a:rPr lang="en-US" sz="2766" dirty="0">
                <a:solidFill>
                  <a:srgbClr val="FF0000"/>
                </a:solidFill>
                <a:latin typeface="Times New Roman" panose="02020603050405020304" pitchFamily="18" charset="0"/>
                <a:cs typeface="Times New Roman" panose="02020603050405020304" pitchFamily="18" charset="0"/>
              </a:rPr>
              <a:t> An – </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 ca </a:t>
            </a:r>
            <a:r>
              <a:rPr lang="en-US" sz="2766" dirty="0" err="1">
                <a:solidFill>
                  <a:srgbClr val="FF0000"/>
                </a:solidFill>
                <a:latin typeface="Times New Roman" panose="02020603050405020304" pitchFamily="18" charset="0"/>
                <a:cs typeface="Times New Roman" panose="02020603050405020304" pitchFamily="18" charset="0"/>
              </a:rPr>
              <a:t>mang</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thuốc</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về</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nhà</a:t>
            </a:r>
            <a:r>
              <a:rPr lang="en-US" sz="2766" dirty="0">
                <a:solidFill>
                  <a:srgbClr val="FF0000"/>
                </a:solidFill>
                <a:latin typeface="Times New Roman" panose="02020603050405020304" pitchFamily="18" charset="0"/>
                <a:cs typeface="Times New Roman" panose="02020603050405020304" pitchFamily="18" charset="0"/>
              </a:rPr>
              <a:t>?</a:t>
            </a:r>
          </a:p>
        </p:txBody>
      </p:sp>
      <p:sp>
        <p:nvSpPr>
          <p:cNvPr id="7" name="Hình Chữ nhật 7">
            <a:extLst>
              <a:ext uri="{FF2B5EF4-FFF2-40B4-BE49-F238E27FC236}">
                <a16:creationId xmlns:a16="http://schemas.microsoft.com/office/drawing/2014/main" id="{63A1D3D6-990A-4EF3-8373-A1F9F27910BE}"/>
              </a:ext>
            </a:extLst>
          </p:cNvPr>
          <p:cNvSpPr>
            <a:spLocks noChangeArrowheads="1"/>
          </p:cNvSpPr>
          <p:nvPr/>
        </p:nvSpPr>
        <p:spPr bwMode="auto">
          <a:xfrm>
            <a:off x="949924" y="1388509"/>
            <a:ext cx="11740443" cy="516760"/>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766" dirty="0" err="1">
                <a:solidFill>
                  <a:prstClr val="black"/>
                </a:solidFill>
                <a:latin typeface="Times New Roman" panose="02020603050405020304" pitchFamily="18" charset="0"/>
                <a:cs typeface="Times New Roman" panose="02020603050405020304" pitchFamily="18" charset="0"/>
              </a:rPr>
              <a:t>Về</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đến</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nhà</a:t>
            </a:r>
            <a:r>
              <a:rPr lang="en-US" sz="2766" dirty="0">
                <a:solidFill>
                  <a:prstClr val="black"/>
                </a:solidFill>
                <a:latin typeface="Times New Roman" panose="02020603050405020304" pitchFamily="18" charset="0"/>
                <a:cs typeface="Times New Roman" panose="02020603050405020304" pitchFamily="18" charset="0"/>
              </a:rPr>
              <a:t> 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hoảng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hốt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thấy</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mẹ</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đang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khóc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đã</a:t>
            </a:r>
            <a:r>
              <a:rPr lang="en-US" sz="2766" dirty="0">
                <a:solidFill>
                  <a:prstClr val="black"/>
                </a:solidFill>
                <a:latin typeface="Times New Roman" panose="02020603050405020304" pitchFamily="18" charset="0"/>
                <a:cs typeface="Times New Roman" panose="02020603050405020304" pitchFamily="18" charset="0"/>
              </a:rPr>
              <a:t> qua </a:t>
            </a:r>
            <a:r>
              <a:rPr lang="en-US" sz="2766" dirty="0" err="1">
                <a:solidFill>
                  <a:prstClr val="black"/>
                </a:solidFill>
                <a:latin typeface="Times New Roman" panose="02020603050405020304" pitchFamily="18" charset="0"/>
                <a:cs typeface="Times New Roman" panose="02020603050405020304" pitchFamily="18" charset="0"/>
              </a:rPr>
              <a:t>đời</a:t>
            </a:r>
            <a:r>
              <a:rPr lang="en-US" sz="2766" dirty="0">
                <a:solidFill>
                  <a:prstClr val="black"/>
                </a:solidFill>
                <a:latin typeface="Times New Roman" panose="02020603050405020304" pitchFamily="18" charset="0"/>
                <a:cs typeface="Times New Roman" panose="02020603050405020304" pitchFamily="18" charset="0"/>
              </a:rPr>
              <a:t>.</a:t>
            </a:r>
          </a:p>
        </p:txBody>
      </p:sp>
      <p:sp>
        <p:nvSpPr>
          <p:cNvPr id="8" name="Hộp_Văn_Bản 10">
            <a:extLst>
              <a:ext uri="{FF2B5EF4-FFF2-40B4-BE49-F238E27FC236}">
                <a16:creationId xmlns:a16="http://schemas.microsoft.com/office/drawing/2014/main" id="{EF386857-C1A2-4963-9145-685CA09CD54A}"/>
              </a:ext>
            </a:extLst>
          </p:cNvPr>
          <p:cNvSpPr txBox="1">
            <a:spLocks noChangeArrowheads="1"/>
          </p:cNvSpPr>
          <p:nvPr/>
        </p:nvSpPr>
        <p:spPr bwMode="auto">
          <a:xfrm>
            <a:off x="191568" y="1851574"/>
            <a:ext cx="10972800" cy="516760"/>
          </a:xfrm>
          <a:prstGeom prst="rect">
            <a:avLst/>
          </a:prstGeom>
          <a:noFill/>
          <a:ln w="9525">
            <a:noFill/>
            <a:miter lim="800000"/>
            <a:headEnd/>
            <a:tailEnd/>
          </a:ln>
        </p:spPr>
        <p:txBody>
          <a:bodyPr>
            <a:spAutoFit/>
          </a:bodyPr>
          <a:lstStyle/>
          <a:p>
            <a:pPr defTabSz="903153" fontAlgn="base">
              <a:spcBef>
                <a:spcPct val="0"/>
              </a:spcBef>
              <a:spcAft>
                <a:spcPct val="0"/>
              </a:spcAft>
            </a:pP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smtClean="0">
                <a:solidFill>
                  <a:srgbClr val="FF0000"/>
                </a:solidFill>
                <a:latin typeface="Times New Roman" panose="02020603050405020304" pitchFamily="18" charset="0"/>
                <a:cs typeface="Times New Roman" panose="02020603050405020304" pitchFamily="18" charset="0"/>
              </a:rPr>
              <a:t>Khi</a:t>
            </a: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thấy</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ông</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đã</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mất</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mẹ</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đang</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khóc</a:t>
            </a:r>
            <a:r>
              <a:rPr lang="en-US" sz="2766" dirty="0">
                <a:solidFill>
                  <a:srgbClr val="FF0000"/>
                </a:solidFill>
                <a:latin typeface="Times New Roman" panose="02020603050405020304" pitchFamily="18" charset="0"/>
                <a:cs typeface="Times New Roman" panose="02020603050405020304" pitchFamily="18" charset="0"/>
              </a:rPr>
              <a:t>, An-</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-ca </a:t>
            </a:r>
            <a:r>
              <a:rPr lang="en-US" sz="2766" dirty="0" err="1">
                <a:solidFill>
                  <a:srgbClr val="FF0000"/>
                </a:solidFill>
                <a:latin typeface="Times New Roman" panose="02020603050405020304" pitchFamily="18" charset="0"/>
                <a:cs typeface="Times New Roman" panose="02020603050405020304" pitchFamily="18" charset="0"/>
              </a:rPr>
              <a:t>đã</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nghĩ</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như</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thế</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nào</a:t>
            </a:r>
            <a:r>
              <a:rPr lang="en-US" sz="2766" dirty="0">
                <a:solidFill>
                  <a:srgbClr val="FF0000"/>
                </a:solidFill>
                <a:latin typeface="Times New Roman" panose="02020603050405020304" pitchFamily="18" charset="0"/>
                <a:cs typeface="Times New Roman" panose="02020603050405020304" pitchFamily="18" charset="0"/>
              </a:rPr>
              <a:t>?</a:t>
            </a:r>
            <a:endParaRPr lang="en-US" sz="2766" i="1" dirty="0">
              <a:solidFill>
                <a:srgbClr val="FF0000"/>
              </a:solidFill>
              <a:latin typeface="Times New Roman" panose="02020603050405020304" pitchFamily="18" charset="0"/>
              <a:cs typeface="Times New Roman" panose="02020603050405020304" pitchFamily="18" charset="0"/>
            </a:endParaRPr>
          </a:p>
        </p:txBody>
      </p:sp>
      <p:sp>
        <p:nvSpPr>
          <p:cNvPr id="9" name="Hộp_Văn_Bản 14">
            <a:extLst>
              <a:ext uri="{FF2B5EF4-FFF2-40B4-BE49-F238E27FC236}">
                <a16:creationId xmlns:a16="http://schemas.microsoft.com/office/drawing/2014/main" id="{7D064CB4-A1ED-4E97-A617-58A67F709542}"/>
              </a:ext>
            </a:extLst>
          </p:cNvPr>
          <p:cNvSpPr txBox="1">
            <a:spLocks noChangeArrowheads="1"/>
          </p:cNvSpPr>
          <p:nvPr/>
        </p:nvSpPr>
        <p:spPr bwMode="auto">
          <a:xfrm>
            <a:off x="1012300" y="2255933"/>
            <a:ext cx="11615689" cy="942328"/>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766" dirty="0">
                <a:solidFill>
                  <a:prstClr val="black"/>
                </a:solidFill>
                <a:latin typeface="Times New Roman" panose="02020603050405020304" pitchFamily="18" charset="0"/>
                <a:cs typeface="Times New Roman" panose="02020603050405020304" pitchFamily="18" charset="0"/>
              </a:rPr>
              <a:t>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cho</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rằng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mất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là</a:t>
            </a:r>
            <a:r>
              <a:rPr lang="en-US" sz="2766" dirty="0">
                <a:solidFill>
                  <a:prstClr val="black"/>
                </a:solidFill>
                <a:latin typeface="Times New Roman" panose="02020603050405020304" pitchFamily="18" charset="0"/>
                <a:cs typeface="Times New Roman" panose="02020603050405020304" pitchFamily="18" charset="0"/>
              </a:rPr>
              <a:t> do </a:t>
            </a:r>
            <a:r>
              <a:rPr lang="en-US" sz="2766" dirty="0" err="1">
                <a:solidFill>
                  <a:prstClr val="black"/>
                </a:solidFill>
                <a:latin typeface="Times New Roman" panose="02020603050405020304" pitchFamily="18" charset="0"/>
                <a:cs typeface="Times New Roman" panose="02020603050405020304" pitchFamily="18" charset="0"/>
              </a:rPr>
              <a:t>mình</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không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mang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thuốc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về</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kịp</a:t>
            </a:r>
            <a:r>
              <a:rPr lang="en-US" sz="2766" dirty="0">
                <a:solidFill>
                  <a:prstClr val="black"/>
                </a:solidFill>
                <a:latin typeface="Times New Roman" panose="02020603050405020304" pitchFamily="18" charset="0"/>
                <a:cs typeface="Times New Roman" panose="02020603050405020304" pitchFamily="18" charset="0"/>
              </a:rPr>
              <a:t>. 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oà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khóc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kể</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hết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mọi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chuyện</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cho</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mẹ</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nghe</a:t>
            </a:r>
            <a:r>
              <a:rPr lang="en-US" sz="2766" dirty="0">
                <a:solidFill>
                  <a:prstClr val="black"/>
                </a:solidFill>
                <a:latin typeface="Times New Roman" panose="02020603050405020304" pitchFamily="18" charset="0"/>
                <a:cs typeface="Times New Roman" panose="02020603050405020304" pitchFamily="18" charset="0"/>
              </a:rPr>
              <a:t>.</a:t>
            </a:r>
          </a:p>
        </p:txBody>
      </p:sp>
      <p:sp>
        <p:nvSpPr>
          <p:cNvPr id="10" name="Hộp_Văn_Bản 13">
            <a:extLst>
              <a:ext uri="{FF2B5EF4-FFF2-40B4-BE49-F238E27FC236}">
                <a16:creationId xmlns:a16="http://schemas.microsoft.com/office/drawing/2014/main" id="{1B8B8466-F4F2-4D1E-AD9F-A4964EB32954}"/>
              </a:ext>
            </a:extLst>
          </p:cNvPr>
          <p:cNvSpPr txBox="1">
            <a:spLocks noChangeArrowheads="1"/>
          </p:cNvSpPr>
          <p:nvPr/>
        </p:nvSpPr>
        <p:spPr bwMode="auto">
          <a:xfrm>
            <a:off x="191568" y="3198261"/>
            <a:ext cx="10566400" cy="516760"/>
          </a:xfrm>
          <a:prstGeom prst="rect">
            <a:avLst/>
          </a:prstGeom>
          <a:noFill/>
          <a:ln w="9525">
            <a:noFill/>
            <a:miter lim="800000"/>
            <a:headEnd/>
            <a:tailEnd/>
          </a:ln>
        </p:spPr>
        <p:txBody>
          <a:bodyPr>
            <a:spAutoFit/>
          </a:bodyPr>
          <a:lstStyle/>
          <a:p>
            <a:pPr defTabSz="903153" fontAlgn="base">
              <a:spcBef>
                <a:spcPct val="0"/>
              </a:spcBef>
              <a:spcAft>
                <a:spcPct val="0"/>
              </a:spcAft>
            </a:pP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smtClean="0">
                <a:solidFill>
                  <a:srgbClr val="FF0000"/>
                </a:solidFill>
                <a:latin typeface="Times New Roman" panose="02020603050405020304" pitchFamily="18" charset="0"/>
                <a:cs typeface="Times New Roman" panose="02020603050405020304" pitchFamily="18" charset="0"/>
              </a:rPr>
              <a:t>Khi</a:t>
            </a:r>
            <a:r>
              <a:rPr lang="en-US" sz="2766" dirty="0" smtClean="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nghe</a:t>
            </a:r>
            <a:r>
              <a:rPr lang="en-US" sz="2766" dirty="0">
                <a:solidFill>
                  <a:srgbClr val="FF0000"/>
                </a:solidFill>
                <a:latin typeface="Times New Roman" panose="02020603050405020304" pitchFamily="18" charset="0"/>
                <a:cs typeface="Times New Roman" panose="02020603050405020304" pitchFamily="18" charset="0"/>
              </a:rPr>
              <a:t> con </a:t>
            </a:r>
            <a:r>
              <a:rPr lang="en-US" sz="2766" dirty="0" err="1">
                <a:solidFill>
                  <a:srgbClr val="FF0000"/>
                </a:solidFill>
                <a:latin typeface="Times New Roman" panose="02020603050405020304" pitchFamily="18" charset="0"/>
                <a:cs typeface="Times New Roman" panose="02020603050405020304" pitchFamily="18" charset="0"/>
              </a:rPr>
              <a:t>kể</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mẹ</a:t>
            </a:r>
            <a:r>
              <a:rPr lang="en-US" sz="2766" dirty="0">
                <a:solidFill>
                  <a:srgbClr val="FF0000"/>
                </a:solidFill>
                <a:latin typeface="Times New Roman" panose="02020603050405020304" pitchFamily="18" charset="0"/>
                <a:cs typeface="Times New Roman" panose="02020603050405020304" pitchFamily="18" charset="0"/>
              </a:rPr>
              <a:t> An-</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-ca </a:t>
            </a:r>
            <a:r>
              <a:rPr lang="en-US" sz="2766" dirty="0" err="1">
                <a:solidFill>
                  <a:srgbClr val="FF0000"/>
                </a:solidFill>
                <a:latin typeface="Times New Roman" panose="02020603050405020304" pitchFamily="18" charset="0"/>
                <a:cs typeface="Times New Roman" panose="02020603050405020304" pitchFamily="18" charset="0"/>
              </a:rPr>
              <a:t>có</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thái</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độ</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như</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thế</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nào</a:t>
            </a:r>
            <a:r>
              <a:rPr lang="en-US" sz="2766" dirty="0">
                <a:solidFill>
                  <a:srgbClr val="FF0000"/>
                </a:solidFill>
                <a:latin typeface="Times New Roman" panose="02020603050405020304" pitchFamily="18" charset="0"/>
                <a:cs typeface="Times New Roman" panose="02020603050405020304" pitchFamily="18" charset="0"/>
              </a:rPr>
              <a:t>?</a:t>
            </a:r>
            <a:endParaRPr lang="en-US" sz="2766" i="1" dirty="0">
              <a:solidFill>
                <a:srgbClr val="FF0000"/>
              </a:solidFill>
              <a:latin typeface="Times New Roman" panose="02020603050405020304" pitchFamily="18" charset="0"/>
              <a:cs typeface="Times New Roman" panose="02020603050405020304" pitchFamily="18" charset="0"/>
            </a:endParaRPr>
          </a:p>
        </p:txBody>
      </p:sp>
      <p:sp>
        <p:nvSpPr>
          <p:cNvPr id="11" name="Hộp_Văn_Bản 14">
            <a:extLst>
              <a:ext uri="{FF2B5EF4-FFF2-40B4-BE49-F238E27FC236}">
                <a16:creationId xmlns:a16="http://schemas.microsoft.com/office/drawing/2014/main" id="{19C85A5E-5DA2-44F0-A496-7D337AF0B080}"/>
              </a:ext>
            </a:extLst>
          </p:cNvPr>
          <p:cNvSpPr txBox="1">
            <a:spLocks noChangeArrowheads="1"/>
          </p:cNvSpPr>
          <p:nvPr/>
        </p:nvSpPr>
        <p:spPr bwMode="auto">
          <a:xfrm>
            <a:off x="1012300" y="3715021"/>
            <a:ext cx="10874900" cy="942328"/>
          </a:xfrm>
          <a:prstGeom prst="rect">
            <a:avLst/>
          </a:prstGeom>
          <a:noFill/>
          <a:ln w="9525">
            <a:noFill/>
            <a:miter lim="800000"/>
            <a:headEnd/>
            <a:tailEnd/>
          </a:ln>
        </p:spPr>
        <p:txBody>
          <a:bodyPr wrap="square">
            <a:spAutoFit/>
          </a:bodyPr>
          <a:lstStyle/>
          <a:p>
            <a:pPr defTabSz="903153" fontAlgn="base">
              <a:spcBef>
                <a:spcPct val="0"/>
              </a:spcBef>
              <a:spcAft>
                <a:spcPct val="0"/>
              </a:spcAft>
            </a:pPr>
            <a:r>
              <a:rPr lang="en-US" sz="2766" dirty="0" err="1">
                <a:solidFill>
                  <a:prstClr val="black"/>
                </a:solidFill>
                <a:latin typeface="Times New Roman" panose="02020603050405020304" pitchFamily="18" charset="0"/>
                <a:cs typeface="Times New Roman" panose="02020603050405020304" pitchFamily="18" charset="0"/>
              </a:rPr>
              <a:t>Bà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đã</a:t>
            </a:r>
            <a:r>
              <a:rPr lang="en-US" sz="2766" dirty="0">
                <a:solidFill>
                  <a:prstClr val="black"/>
                </a:solidFill>
                <a:latin typeface="Times New Roman" panose="02020603050405020304" pitchFamily="18" charset="0"/>
                <a:cs typeface="Times New Roman" panose="02020603050405020304" pitchFamily="18" charset="0"/>
              </a:rPr>
              <a:t> an </a:t>
            </a:r>
            <a:r>
              <a:rPr lang="en-US" sz="2766" dirty="0" err="1">
                <a:solidFill>
                  <a:prstClr val="black"/>
                </a:solidFill>
                <a:latin typeface="Times New Roman" panose="02020603050405020304" pitchFamily="18" charset="0"/>
                <a:cs typeface="Times New Roman" panose="02020603050405020304" pitchFamily="18" charset="0"/>
              </a:rPr>
              <a:t>ủi</a:t>
            </a:r>
            <a:r>
              <a:rPr lang="en-US" sz="2766" dirty="0">
                <a:solidFill>
                  <a:prstClr val="black"/>
                </a:solidFill>
                <a:latin typeface="Times New Roman" panose="02020603050405020304" pitchFamily="18" charset="0"/>
                <a:cs typeface="Times New Roman" panose="02020603050405020304" pitchFamily="18" charset="0"/>
              </a:rPr>
              <a:t> 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và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nói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rõ</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cho</a:t>
            </a:r>
            <a:r>
              <a:rPr lang="en-US" sz="2766" dirty="0">
                <a:solidFill>
                  <a:prstClr val="black"/>
                </a:solidFill>
                <a:latin typeface="Times New Roman" panose="02020603050405020304" pitchFamily="18" charset="0"/>
                <a:cs typeface="Times New Roman" panose="02020603050405020304" pitchFamily="18" charset="0"/>
              </a:rPr>
              <a:t> con </a:t>
            </a:r>
            <a:r>
              <a:rPr lang="en-US" sz="2766" dirty="0" err="1">
                <a:solidFill>
                  <a:prstClr val="black"/>
                </a:solidFill>
                <a:latin typeface="Times New Roman" panose="02020603050405020304" pitchFamily="18" charset="0"/>
                <a:cs typeface="Times New Roman" panose="02020603050405020304" pitchFamily="18" charset="0"/>
              </a:rPr>
              <a:t>biết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là</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đã</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mất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khi</a:t>
            </a:r>
            <a:r>
              <a:rPr lang="en-US" sz="2766" dirty="0">
                <a:solidFill>
                  <a:prstClr val="black"/>
                </a:solidFill>
                <a:latin typeface="Times New Roman" panose="02020603050405020304" pitchFamily="18" charset="0"/>
                <a:cs typeface="Times New Roman" panose="02020603050405020304" pitchFamily="18" charset="0"/>
              </a:rPr>
              <a:t> con </a:t>
            </a:r>
            <a:r>
              <a:rPr lang="en-US" sz="2766" dirty="0" err="1">
                <a:solidFill>
                  <a:prstClr val="black"/>
                </a:solidFill>
                <a:latin typeface="Times New Roman" panose="02020603050405020304" pitchFamily="18" charset="0"/>
                <a:cs typeface="Times New Roman" panose="02020603050405020304" pitchFamily="18" charset="0"/>
              </a:rPr>
              <a:t>mới</a:t>
            </a:r>
            <a:r>
              <a:rPr lang="en-US" sz="2766" dirty="0">
                <a:solidFill>
                  <a:prstClr val="black"/>
                </a:solidFill>
                <a:latin typeface="Times New Roman" panose="02020603050405020304" pitchFamily="18" charset="0"/>
                <a:cs typeface="Times New Roman" panose="02020603050405020304" pitchFamily="18" charset="0"/>
              </a:rPr>
              <a:t> ra </a:t>
            </a:r>
            <a:r>
              <a:rPr lang="en-US" sz="2766" dirty="0" err="1">
                <a:solidFill>
                  <a:prstClr val="black"/>
                </a:solidFill>
                <a:latin typeface="Times New Roman" panose="02020603050405020304" pitchFamily="18" charset="0"/>
                <a:cs typeface="Times New Roman" panose="02020603050405020304" pitchFamily="18" charset="0"/>
              </a:rPr>
              <a:t>khỏi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nhà</a:t>
            </a:r>
            <a:r>
              <a:rPr lang="en-US" sz="2766" dirty="0">
                <a:solidFill>
                  <a:prstClr val="black"/>
                </a:solidFill>
                <a:latin typeface="Times New Roman" panose="02020603050405020304" pitchFamily="18" charset="0"/>
                <a:cs typeface="Times New Roman" panose="02020603050405020304" pitchFamily="18" charset="0"/>
              </a:rPr>
              <a:t>, con </a:t>
            </a:r>
            <a:r>
              <a:rPr lang="en-US" sz="2766" dirty="0" err="1">
                <a:solidFill>
                  <a:prstClr val="black"/>
                </a:solidFill>
                <a:latin typeface="Times New Roman" panose="02020603050405020304" pitchFamily="18" charset="0"/>
                <a:cs typeface="Times New Roman" panose="02020603050405020304" pitchFamily="18" charset="0"/>
              </a:rPr>
              <a:t>không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có</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lỗi</a:t>
            </a:r>
            <a:r>
              <a:rPr lang="en-US" sz="2766" dirty="0">
                <a:solidFill>
                  <a:prstClr val="black"/>
                </a:solidFill>
                <a:latin typeface="Times New Roman" panose="02020603050405020304" pitchFamily="18" charset="0"/>
                <a:cs typeface="Times New Roman" panose="02020603050405020304" pitchFamily="18" charset="0"/>
              </a:rPr>
              <a:t>.</a:t>
            </a:r>
          </a:p>
        </p:txBody>
      </p:sp>
      <p:sp>
        <p:nvSpPr>
          <p:cNvPr id="12" name="Hộp_Văn_Bản 13">
            <a:extLst>
              <a:ext uri="{FF2B5EF4-FFF2-40B4-BE49-F238E27FC236}">
                <a16:creationId xmlns:a16="http://schemas.microsoft.com/office/drawing/2014/main" id="{E15B0565-1FD4-4FC0-91A4-69E706E350CF}"/>
              </a:ext>
            </a:extLst>
          </p:cNvPr>
          <p:cNvSpPr txBox="1">
            <a:spLocks noChangeArrowheads="1"/>
          </p:cNvSpPr>
          <p:nvPr/>
        </p:nvSpPr>
        <p:spPr bwMode="auto">
          <a:xfrm>
            <a:off x="301037" y="4696297"/>
            <a:ext cx="8641080" cy="707886"/>
          </a:xfrm>
          <a:prstGeom prst="rect">
            <a:avLst/>
          </a:prstGeom>
          <a:noFill/>
          <a:ln w="9525">
            <a:noFill/>
            <a:miter lim="800000"/>
            <a:headEnd/>
            <a:tailEnd/>
          </a:ln>
        </p:spPr>
        <p:txBody>
          <a:bodyPr>
            <a:spAutoFit/>
          </a:bodyPr>
          <a:lstStyle/>
          <a:p>
            <a:r>
              <a:rPr lang="en-US" sz="4000" dirty="0">
                <a:solidFill>
                  <a:srgbClr val="FF0000"/>
                </a:solidFill>
                <a:latin typeface="Times New Roman" panose="02020603050405020304" pitchFamily="18" charset="0"/>
                <a:cs typeface="Times New Roman" panose="02020603050405020304" pitchFamily="18" charset="0"/>
              </a:rPr>
              <a:t>Ý </a:t>
            </a:r>
            <a:r>
              <a:rPr lang="en-US" sz="4000" dirty="0" err="1">
                <a:solidFill>
                  <a:srgbClr val="FF0000"/>
                </a:solidFill>
                <a:latin typeface="Times New Roman" panose="02020603050405020304" pitchFamily="18" charset="0"/>
                <a:cs typeface="Times New Roman" panose="02020603050405020304" pitchFamily="18" charset="0"/>
              </a:rPr>
              <a:t>chính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gì</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13" name="Hộp_Văn_Bản 15">
            <a:extLst>
              <a:ext uri="{FF2B5EF4-FFF2-40B4-BE49-F238E27FC236}">
                <a16:creationId xmlns:a16="http://schemas.microsoft.com/office/drawing/2014/main" id="{474C5A38-D3F6-4D11-ABE8-0FE307EE8DE3}"/>
              </a:ext>
            </a:extLst>
          </p:cNvPr>
          <p:cNvSpPr txBox="1">
            <a:spLocks noChangeArrowheads="1"/>
          </p:cNvSpPr>
          <p:nvPr/>
        </p:nvSpPr>
        <p:spPr bwMode="auto">
          <a:xfrm>
            <a:off x="380059" y="5453024"/>
            <a:ext cx="11582400" cy="584775"/>
          </a:xfrm>
          <a:prstGeom prst="rect">
            <a:avLst/>
          </a:prstGeom>
          <a:solidFill>
            <a:srgbClr val="FFFF00"/>
          </a:solidFill>
          <a:ln w="9525">
            <a:noFill/>
            <a:miter lim="800000"/>
            <a:headEnd/>
            <a:tailEnd/>
          </a:ln>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t>
            </a:r>
            <a:r>
              <a:rPr lang="vi-VN" sz="3200" b="1" dirty="0">
                <a:latin typeface="Times New Roman" panose="02020603050405020304" pitchFamily="18" charset="0"/>
                <a:cs typeface="Times New Roman" panose="02020603050405020304" pitchFamily="18" charset="0"/>
              </a:rPr>
              <a:t>ươ</a:t>
            </a:r>
            <a:r>
              <a:rPr lang="en-US" sz="3200" b="1" dirty="0">
                <a:latin typeface="Times New Roman" panose="02020603050405020304" pitchFamily="18" charset="0"/>
                <a:cs typeface="Times New Roman" panose="02020603050405020304" pitchFamily="18" charset="0"/>
              </a:rPr>
              <a:t>ng,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An – </a:t>
            </a:r>
            <a:r>
              <a:rPr lang="vi-VN" sz="3200" b="1" dirty="0">
                <a:latin typeface="Times New Roman" panose="02020603050405020304" pitchFamily="18" charset="0"/>
                <a:cs typeface="Times New Roman" panose="02020603050405020304" pitchFamily="18" charset="0"/>
              </a:rPr>
              <a:t>đrâ</a:t>
            </a:r>
            <a:r>
              <a:rPr lang="en-US" sz="3200" b="1" dirty="0">
                <a:latin typeface="Times New Roman" panose="02020603050405020304" pitchFamily="18" charset="0"/>
                <a:cs typeface="Times New Roman" panose="02020603050405020304" pitchFamily="18" charset="0"/>
              </a:rPr>
              <a:t>y - ca.</a:t>
            </a:r>
          </a:p>
        </p:txBody>
      </p:sp>
    </p:spTree>
    <p:extLst>
      <p:ext uri="{BB962C8B-B14F-4D97-AF65-F5344CB8AC3E}">
        <p14:creationId xmlns:p14="http://schemas.microsoft.com/office/powerpoint/2010/main" val="23688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9" grpId="0"/>
      <p:bldP spid="10" grpId="0"/>
      <p:bldP spid="10" grpId="1"/>
      <p:bldP spid="11" grpId="0"/>
      <p:bldP spid="12" grpId="0"/>
      <p:bldP spid="12" grpId="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ộp_Văn_Bản 8"/>
          <p:cNvSpPr txBox="1">
            <a:spLocks noChangeArrowheads="1"/>
          </p:cNvSpPr>
          <p:nvPr/>
        </p:nvSpPr>
        <p:spPr bwMode="auto">
          <a:xfrm>
            <a:off x="150519" y="42334"/>
            <a:ext cx="10566400" cy="638352"/>
          </a:xfrm>
          <a:prstGeom prst="rect">
            <a:avLst/>
          </a:prstGeom>
          <a:noFill/>
          <a:ln w="9525">
            <a:noFill/>
            <a:miter lim="800000"/>
            <a:headEnd/>
            <a:tailEnd/>
          </a:ln>
        </p:spPr>
        <p:txBody>
          <a:bodyPr>
            <a:spAutoFit/>
          </a:bodyPr>
          <a:lstStyle/>
          <a:p>
            <a:pPr defTabSz="903153" fontAlgn="base">
              <a:spcBef>
                <a:spcPct val="0"/>
              </a:spcBef>
              <a:spcAft>
                <a:spcPct val="0"/>
              </a:spcAft>
            </a:pPr>
            <a:r>
              <a:rPr lang="en-US" sz="3556" b="1" dirty="0" err="1">
                <a:solidFill>
                  <a:prstClr val="black"/>
                </a:solidFill>
                <a:latin typeface="Times New Roman" panose="02020603050405020304" pitchFamily="18" charset="0"/>
                <a:cs typeface="Times New Roman" panose="02020603050405020304" pitchFamily="18" charset="0"/>
              </a:rPr>
              <a:t>Đọc</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thầm</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đoạn</a:t>
            </a:r>
            <a:r>
              <a:rPr lang="en-US" sz="3556" b="1" dirty="0">
                <a:solidFill>
                  <a:prstClr val="black"/>
                </a:solidFill>
                <a:latin typeface="Times New Roman" panose="02020603050405020304" pitchFamily="18" charset="0"/>
                <a:cs typeface="Times New Roman" panose="02020603050405020304" pitchFamily="18" charset="0"/>
              </a:rPr>
              <a:t> 3 </a:t>
            </a:r>
            <a:r>
              <a:rPr lang="en-US" sz="3556" b="1" dirty="0" err="1">
                <a:solidFill>
                  <a:prstClr val="black"/>
                </a:solidFill>
                <a:latin typeface="Times New Roman" panose="02020603050405020304" pitchFamily="18" charset="0"/>
                <a:cs typeface="Times New Roman" panose="02020603050405020304" pitchFamily="18" charset="0"/>
              </a:rPr>
              <a:t>và</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trả</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lời</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các</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câu</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hỏi</a:t>
            </a:r>
            <a:r>
              <a:rPr lang="en-US" sz="3556" b="1" dirty="0">
                <a:solidFill>
                  <a:prstClr val="black"/>
                </a:solidFill>
                <a:latin typeface="Times New Roman" panose="02020603050405020304" pitchFamily="18" charset="0"/>
                <a:cs typeface="Times New Roman" panose="02020603050405020304" pitchFamily="18" charset="0"/>
              </a:rPr>
              <a:t> </a:t>
            </a:r>
            <a:r>
              <a:rPr lang="en-US" sz="3556" b="1" dirty="0" err="1">
                <a:solidFill>
                  <a:prstClr val="black"/>
                </a:solidFill>
                <a:latin typeface="Times New Roman" panose="02020603050405020304" pitchFamily="18" charset="0"/>
                <a:cs typeface="Times New Roman" panose="02020603050405020304" pitchFamily="18" charset="0"/>
              </a:rPr>
              <a:t>sau</a:t>
            </a:r>
            <a:r>
              <a:rPr lang="en-US" sz="3556" b="1" dirty="0">
                <a:solidFill>
                  <a:prstClr val="black"/>
                </a:solidFill>
                <a:latin typeface="Times New Roman" panose="02020603050405020304" pitchFamily="18" charset="0"/>
                <a:cs typeface="Times New Roman" panose="02020603050405020304" pitchFamily="18" charset="0"/>
              </a:rPr>
              <a:t>:</a:t>
            </a:r>
          </a:p>
        </p:txBody>
      </p:sp>
      <p:sp>
        <p:nvSpPr>
          <p:cNvPr id="5" name="Hộp_Văn_Bản 9">
            <a:extLst>
              <a:ext uri="{FF2B5EF4-FFF2-40B4-BE49-F238E27FC236}">
                <a16:creationId xmlns:a16="http://schemas.microsoft.com/office/drawing/2014/main" id="{BDFB8E54-B26F-4A7F-A025-DDB391F9961B}"/>
              </a:ext>
            </a:extLst>
          </p:cNvPr>
          <p:cNvSpPr txBox="1">
            <a:spLocks noChangeArrowheads="1"/>
          </p:cNvSpPr>
          <p:nvPr/>
        </p:nvSpPr>
        <p:spPr bwMode="auto">
          <a:xfrm>
            <a:off x="189017" y="730647"/>
            <a:ext cx="11785600" cy="516760"/>
          </a:xfrm>
          <a:prstGeom prst="rect">
            <a:avLst/>
          </a:prstGeom>
          <a:noFill/>
          <a:ln w="9525">
            <a:noFill/>
            <a:miter lim="800000"/>
            <a:headEnd/>
            <a:tailEnd/>
          </a:ln>
        </p:spPr>
        <p:txBody>
          <a:bodyPr>
            <a:spAutoFit/>
          </a:bodyPr>
          <a:lstStyle/>
          <a:p>
            <a:pPr defTabSz="903153" fontAlgn="base">
              <a:spcBef>
                <a:spcPct val="0"/>
              </a:spcBef>
              <a:spcAft>
                <a:spcPct val="0"/>
              </a:spcAft>
            </a:pPr>
            <a:r>
              <a:rPr lang="en-US" sz="2766" dirty="0">
                <a:solidFill>
                  <a:srgbClr val="FF0000"/>
                </a:solidFill>
                <a:latin typeface="Times New Roman" panose="02020603050405020304" pitchFamily="18" charset="0"/>
                <a:cs typeface="Times New Roman" panose="02020603050405020304" pitchFamily="18" charset="0"/>
              </a:rPr>
              <a:t>An-</a:t>
            </a:r>
            <a:r>
              <a:rPr lang="en-US" sz="2766" dirty="0" err="1">
                <a:solidFill>
                  <a:srgbClr val="FF0000"/>
                </a:solidFill>
                <a:latin typeface="Times New Roman" panose="02020603050405020304" pitchFamily="18" charset="0"/>
                <a:cs typeface="Times New Roman" panose="02020603050405020304" pitchFamily="18" charset="0"/>
              </a:rPr>
              <a:t>đrây</a:t>
            </a:r>
            <a:r>
              <a:rPr lang="en-US" sz="2766" dirty="0">
                <a:solidFill>
                  <a:srgbClr val="FF0000"/>
                </a:solidFill>
                <a:latin typeface="Times New Roman" panose="02020603050405020304" pitchFamily="18" charset="0"/>
                <a:cs typeface="Times New Roman" panose="02020603050405020304" pitchFamily="18" charset="0"/>
              </a:rPr>
              <a:t>-ca </a:t>
            </a:r>
            <a:r>
              <a:rPr lang="en-US" sz="2766" dirty="0" err="1">
                <a:solidFill>
                  <a:srgbClr val="FF0000"/>
                </a:solidFill>
                <a:latin typeface="Times New Roman" panose="02020603050405020304" pitchFamily="18" charset="0"/>
                <a:cs typeface="Times New Roman" panose="02020603050405020304" pitchFamily="18" charset="0"/>
              </a:rPr>
              <a:t>tự</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nghĩ</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như</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thế</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nào</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và</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cậu</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đã</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thể</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hiện</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thái</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độ</a:t>
            </a:r>
            <a:r>
              <a:rPr lang="en-US" sz="2766" dirty="0">
                <a:solidFill>
                  <a:srgbClr val="FF0000"/>
                </a:solidFill>
                <a:latin typeface="Times New Roman" panose="02020603050405020304" pitchFamily="18" charset="0"/>
                <a:cs typeface="Times New Roman" panose="02020603050405020304" pitchFamily="18" charset="0"/>
              </a:rPr>
              <a:t> </a:t>
            </a:r>
            <a:r>
              <a:rPr lang="en-US" sz="2766" dirty="0" err="1">
                <a:solidFill>
                  <a:srgbClr val="FF0000"/>
                </a:solidFill>
                <a:latin typeface="Times New Roman" panose="02020603050405020304" pitchFamily="18" charset="0"/>
                <a:cs typeface="Times New Roman" panose="02020603050405020304" pitchFamily="18" charset="0"/>
              </a:rPr>
              <a:t>gì</a:t>
            </a:r>
            <a:r>
              <a:rPr lang="en-US" sz="2766" dirty="0">
                <a:solidFill>
                  <a:srgbClr val="FF0000"/>
                </a:solidFill>
                <a:latin typeface="Times New Roman" panose="02020603050405020304" pitchFamily="18" charset="0"/>
                <a:cs typeface="Times New Roman" panose="02020603050405020304" pitchFamily="18" charset="0"/>
              </a:rPr>
              <a:t>?</a:t>
            </a:r>
            <a:endParaRPr lang="en-US" sz="2766" i="1" dirty="0">
              <a:solidFill>
                <a:srgbClr val="FF0000"/>
              </a:solidFill>
              <a:latin typeface="Times New Roman" panose="02020603050405020304" pitchFamily="18" charset="0"/>
              <a:cs typeface="Times New Roman" panose="02020603050405020304" pitchFamily="18" charset="0"/>
            </a:endParaRPr>
          </a:p>
        </p:txBody>
      </p:sp>
      <p:sp>
        <p:nvSpPr>
          <p:cNvPr id="6" name="Hình Chữ nhật 7">
            <a:extLst>
              <a:ext uri="{FF2B5EF4-FFF2-40B4-BE49-F238E27FC236}">
                <a16:creationId xmlns:a16="http://schemas.microsoft.com/office/drawing/2014/main" id="{6B035547-2983-42CB-8561-4533489D2571}"/>
              </a:ext>
            </a:extLst>
          </p:cNvPr>
          <p:cNvSpPr>
            <a:spLocks noChangeArrowheads="1"/>
          </p:cNvSpPr>
          <p:nvPr/>
        </p:nvSpPr>
        <p:spPr bwMode="auto">
          <a:xfrm>
            <a:off x="609600" y="1341733"/>
            <a:ext cx="11582400" cy="1367896"/>
          </a:xfrm>
          <a:prstGeom prst="rect">
            <a:avLst/>
          </a:prstGeom>
          <a:noFill/>
          <a:ln w="9525">
            <a:noFill/>
            <a:miter lim="800000"/>
            <a:headEnd/>
            <a:tailEnd/>
          </a:ln>
        </p:spPr>
        <p:txBody>
          <a:bodyPr>
            <a:spAutoFit/>
          </a:bodyPr>
          <a:lstStyle/>
          <a:p>
            <a:pPr defTabSz="903153" fontAlgn="base">
              <a:spcBef>
                <a:spcPct val="0"/>
              </a:spcBef>
              <a:spcAft>
                <a:spcPct val="0"/>
              </a:spcAft>
            </a:pP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Giá</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như</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mua</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thuốc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về</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kịp</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thì</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đã</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chưa</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mất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Cả</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đêm</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đó</a:t>
            </a:r>
            <a:r>
              <a:rPr lang="en-US" sz="2766" dirty="0">
                <a:solidFill>
                  <a:prstClr val="black"/>
                </a:solidFill>
                <a:latin typeface="Times New Roman" panose="02020603050405020304" pitchFamily="18" charset="0"/>
                <a:cs typeface="Times New Roman" panose="02020603050405020304" pitchFamily="18" charset="0"/>
              </a:rPr>
              <a:t>, 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ngồi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nức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nở</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dưới</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gốc</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cây</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táo</a:t>
            </a:r>
            <a:r>
              <a:rPr lang="en-US" sz="2766" dirty="0">
                <a:solidFill>
                  <a:prstClr val="black"/>
                </a:solidFill>
                <a:latin typeface="Times New Roman" panose="02020603050405020304" pitchFamily="18" charset="0"/>
                <a:cs typeface="Times New Roman" panose="02020603050405020304" pitchFamily="18" charset="0"/>
              </a:rPr>
              <a:t> do </a:t>
            </a:r>
            <a:r>
              <a:rPr lang="en-US" sz="2766" dirty="0" err="1">
                <a:solidFill>
                  <a:prstClr val="black"/>
                </a:solidFill>
                <a:latin typeface="Times New Roman" panose="02020603050405020304" pitchFamily="18" charset="0"/>
                <a:cs typeface="Times New Roman" panose="02020603050405020304" pitchFamily="18" charset="0"/>
              </a:rPr>
              <a:t>ông</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trồng</a:t>
            </a:r>
            <a:r>
              <a:rPr lang="en-US" sz="2766" dirty="0">
                <a:solidFill>
                  <a:prstClr val="black"/>
                </a:solidFill>
                <a:latin typeface="Times New Roman" panose="02020603050405020304" pitchFamily="18" charset="0"/>
                <a:cs typeface="Times New Roman" panose="02020603050405020304" pitchFamily="18" charset="0"/>
              </a:rPr>
              <a:t>. Khi </a:t>
            </a:r>
            <a:r>
              <a:rPr lang="en-US" sz="2766" dirty="0" err="1">
                <a:solidFill>
                  <a:prstClr val="black"/>
                </a:solidFill>
                <a:latin typeface="Times New Roman" panose="02020603050405020304" pitchFamily="18" charset="0"/>
                <a:cs typeface="Times New Roman" panose="02020603050405020304" pitchFamily="18" charset="0"/>
              </a:rPr>
              <a:t>đã</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lớn</a:t>
            </a:r>
            <a:r>
              <a:rPr lang="en-US" sz="2766" dirty="0">
                <a:solidFill>
                  <a:prstClr val="black"/>
                </a:solidFill>
                <a:latin typeface="Times New Roman" panose="02020603050405020304" pitchFamily="18" charset="0"/>
                <a:cs typeface="Times New Roman" panose="02020603050405020304" pitchFamily="18" charset="0"/>
              </a:rPr>
              <a:t>, An-</a:t>
            </a:r>
            <a:r>
              <a:rPr lang="en-US" sz="2766" dirty="0" err="1">
                <a:solidFill>
                  <a:prstClr val="black"/>
                </a:solidFill>
                <a:latin typeface="Times New Roman" panose="02020603050405020304" pitchFamily="18" charset="0"/>
                <a:cs typeface="Times New Roman" panose="02020603050405020304" pitchFamily="18" charset="0"/>
              </a:rPr>
              <a:t>đrây</a:t>
            </a:r>
            <a:r>
              <a:rPr lang="en-US" sz="2766" dirty="0">
                <a:solidFill>
                  <a:prstClr val="black"/>
                </a:solidFill>
                <a:latin typeface="Times New Roman" panose="02020603050405020304" pitchFamily="18" charset="0"/>
                <a:cs typeface="Times New Roman" panose="02020603050405020304" pitchFamily="18" charset="0"/>
              </a:rPr>
              <a:t>-ca </a:t>
            </a:r>
            <a:r>
              <a:rPr lang="en-US" sz="2766" dirty="0" err="1">
                <a:solidFill>
                  <a:prstClr val="black"/>
                </a:solidFill>
                <a:latin typeface="Times New Roman" panose="02020603050405020304" pitchFamily="18" charset="0"/>
                <a:cs typeface="Times New Roman" panose="02020603050405020304" pitchFamily="18" charset="0"/>
              </a:rPr>
              <a:t>vẫn</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tự</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dằn</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vặt</a:t>
            </a:r>
            <a:r>
              <a:rPr lang="en-US" sz="2766" dirty="0">
                <a:solidFill>
                  <a:prstClr val="black"/>
                </a:solidFill>
                <a:latin typeface="Times New Roman" panose="02020603050405020304" pitchFamily="18" charset="0"/>
                <a:cs typeface="Times New Roman" panose="02020603050405020304" pitchFamily="18" charset="0"/>
              </a:rPr>
              <a:t> </a:t>
            </a:r>
            <a:r>
              <a:rPr lang="en-US" sz="2766" dirty="0" err="1">
                <a:solidFill>
                  <a:prstClr val="black"/>
                </a:solidFill>
                <a:latin typeface="Times New Roman" panose="02020603050405020304" pitchFamily="18" charset="0"/>
                <a:cs typeface="Times New Roman" panose="02020603050405020304" pitchFamily="18" charset="0"/>
              </a:rPr>
              <a:t>mình</a:t>
            </a:r>
            <a:r>
              <a:rPr lang="en-US" sz="2766" dirty="0">
                <a:solidFill>
                  <a:prstClr val="black"/>
                </a:solidFill>
                <a:latin typeface="Times New Roman" panose="02020603050405020304" pitchFamily="18" charset="0"/>
                <a:cs typeface="Times New Roman" panose="02020603050405020304" pitchFamily="18" charset="0"/>
              </a:rPr>
              <a:t>.</a:t>
            </a:r>
          </a:p>
        </p:txBody>
      </p:sp>
      <p:sp>
        <p:nvSpPr>
          <p:cNvPr id="7" name="Hộp_Văn_Bản 13">
            <a:extLst>
              <a:ext uri="{FF2B5EF4-FFF2-40B4-BE49-F238E27FC236}">
                <a16:creationId xmlns:a16="http://schemas.microsoft.com/office/drawing/2014/main" id="{0E965D76-4566-4A4A-94E4-F1AF8E6B8B75}"/>
              </a:ext>
            </a:extLst>
          </p:cNvPr>
          <p:cNvSpPr txBox="1">
            <a:spLocks noChangeArrowheads="1"/>
          </p:cNvSpPr>
          <p:nvPr/>
        </p:nvSpPr>
        <p:spPr bwMode="auto">
          <a:xfrm>
            <a:off x="150519" y="2803955"/>
            <a:ext cx="8534400" cy="699147"/>
          </a:xfrm>
          <a:prstGeom prst="rect">
            <a:avLst/>
          </a:prstGeom>
          <a:noFill/>
          <a:ln w="9525">
            <a:noFill/>
            <a:miter lim="800000"/>
            <a:headEnd/>
            <a:tailEnd/>
          </a:ln>
        </p:spPr>
        <p:txBody>
          <a:bodyPr>
            <a:spAutoFit/>
          </a:bodyPr>
          <a:lstStyle/>
          <a:p>
            <a:pPr defTabSz="903153" fontAlgn="base">
              <a:spcBef>
                <a:spcPct val="0"/>
              </a:spcBef>
              <a:spcAft>
                <a:spcPct val="0"/>
              </a:spcAft>
            </a:pPr>
            <a:r>
              <a:rPr lang="en-US" sz="3951" dirty="0">
                <a:solidFill>
                  <a:srgbClr val="FF0000"/>
                </a:solidFill>
                <a:latin typeface="Times New Roman" panose="02020603050405020304" pitchFamily="18" charset="0"/>
                <a:cs typeface="Times New Roman" panose="02020603050405020304" pitchFamily="18" charset="0"/>
              </a:rPr>
              <a:t>Ý </a:t>
            </a:r>
            <a:r>
              <a:rPr lang="en-US" sz="3951" dirty="0" err="1">
                <a:solidFill>
                  <a:srgbClr val="FF0000"/>
                </a:solidFill>
                <a:latin typeface="Times New Roman" panose="02020603050405020304" pitchFamily="18" charset="0"/>
                <a:cs typeface="Times New Roman" panose="02020603050405020304" pitchFamily="18" charset="0"/>
              </a:rPr>
              <a:t>chính</a:t>
            </a:r>
            <a:r>
              <a:rPr lang="en-US" sz="3951" dirty="0">
                <a:solidFill>
                  <a:srgbClr val="FF0000"/>
                </a:solidFill>
                <a:latin typeface="Times New Roman" panose="02020603050405020304" pitchFamily="18" charset="0"/>
                <a:cs typeface="Times New Roman" panose="02020603050405020304" pitchFamily="18" charset="0"/>
              </a:rPr>
              <a:t> </a:t>
            </a:r>
            <a:r>
              <a:rPr lang="en-US" sz="3951" dirty="0" err="1">
                <a:solidFill>
                  <a:srgbClr val="FF0000"/>
                </a:solidFill>
                <a:latin typeface="Times New Roman" panose="02020603050405020304" pitchFamily="18" charset="0"/>
                <a:cs typeface="Times New Roman" panose="02020603050405020304" pitchFamily="18" charset="0"/>
              </a:rPr>
              <a:t>đoạn</a:t>
            </a:r>
            <a:r>
              <a:rPr lang="en-US" sz="3951" dirty="0">
                <a:solidFill>
                  <a:srgbClr val="FF0000"/>
                </a:solidFill>
                <a:latin typeface="Times New Roman" panose="02020603050405020304" pitchFamily="18" charset="0"/>
                <a:cs typeface="Times New Roman" panose="02020603050405020304" pitchFamily="18" charset="0"/>
              </a:rPr>
              <a:t> 3 </a:t>
            </a:r>
            <a:r>
              <a:rPr lang="en-US" sz="3951" dirty="0" err="1">
                <a:solidFill>
                  <a:srgbClr val="FF0000"/>
                </a:solidFill>
                <a:latin typeface="Times New Roman" panose="02020603050405020304" pitchFamily="18" charset="0"/>
                <a:cs typeface="Times New Roman" panose="02020603050405020304" pitchFamily="18" charset="0"/>
              </a:rPr>
              <a:t>là</a:t>
            </a:r>
            <a:r>
              <a:rPr lang="en-US" sz="3951" dirty="0">
                <a:solidFill>
                  <a:srgbClr val="FF0000"/>
                </a:solidFill>
                <a:latin typeface="Times New Roman" panose="02020603050405020304" pitchFamily="18" charset="0"/>
                <a:cs typeface="Times New Roman" panose="02020603050405020304" pitchFamily="18" charset="0"/>
              </a:rPr>
              <a:t> </a:t>
            </a:r>
            <a:r>
              <a:rPr lang="en-US" sz="3951" dirty="0" err="1">
                <a:solidFill>
                  <a:srgbClr val="FF0000"/>
                </a:solidFill>
                <a:latin typeface="Times New Roman" panose="02020603050405020304" pitchFamily="18" charset="0"/>
                <a:cs typeface="Times New Roman" panose="02020603050405020304" pitchFamily="18" charset="0"/>
              </a:rPr>
              <a:t>gì</a:t>
            </a:r>
            <a:r>
              <a:rPr lang="en-US" sz="3951" dirty="0">
                <a:solidFill>
                  <a:srgbClr val="FF0000"/>
                </a:solidFill>
                <a:latin typeface="Times New Roman" panose="02020603050405020304" pitchFamily="18" charset="0"/>
                <a:cs typeface="Times New Roman" panose="02020603050405020304" pitchFamily="18" charset="0"/>
              </a:rPr>
              <a:t>? </a:t>
            </a:r>
          </a:p>
        </p:txBody>
      </p:sp>
      <p:sp>
        <p:nvSpPr>
          <p:cNvPr id="8" name="Hộp_Văn_Bản 15">
            <a:extLst>
              <a:ext uri="{FF2B5EF4-FFF2-40B4-BE49-F238E27FC236}">
                <a16:creationId xmlns:a16="http://schemas.microsoft.com/office/drawing/2014/main" id="{EA7BE0D7-4FBF-4C72-8B0F-D8F804E185D1}"/>
              </a:ext>
            </a:extLst>
          </p:cNvPr>
          <p:cNvSpPr txBox="1">
            <a:spLocks noChangeArrowheads="1"/>
          </p:cNvSpPr>
          <p:nvPr/>
        </p:nvSpPr>
        <p:spPr bwMode="auto">
          <a:xfrm>
            <a:off x="681097" y="3688621"/>
            <a:ext cx="7234468" cy="577556"/>
          </a:xfrm>
          <a:prstGeom prst="rect">
            <a:avLst/>
          </a:prstGeom>
          <a:solidFill>
            <a:srgbClr val="FFFF00"/>
          </a:solidFill>
          <a:ln w="9525">
            <a:noFill/>
            <a:miter lim="800000"/>
            <a:headEnd/>
            <a:tailEnd/>
          </a:ln>
        </p:spPr>
        <p:txBody>
          <a:bodyPr wrap="square">
            <a:spAutoFit/>
          </a:bodyPr>
          <a:lstStyle/>
          <a:p>
            <a:pPr defTabSz="903153" fontAlgn="base">
              <a:spcBef>
                <a:spcPct val="0"/>
              </a:spcBef>
              <a:spcAft>
                <a:spcPct val="0"/>
              </a:spcAft>
            </a:pPr>
            <a:r>
              <a:rPr lang="en-US" sz="3161" b="1" dirty="0" err="1">
                <a:solidFill>
                  <a:srgbClr val="FF0000"/>
                </a:solidFill>
                <a:latin typeface="Times New Roman" panose="02020603050405020304" pitchFamily="18" charset="0"/>
                <a:cs typeface="Times New Roman" panose="02020603050405020304" pitchFamily="18" charset="0"/>
              </a:rPr>
              <a:t>Đoạn</a:t>
            </a:r>
            <a:r>
              <a:rPr lang="en-US" sz="3161" b="1" dirty="0">
                <a:solidFill>
                  <a:srgbClr val="FF0000"/>
                </a:solidFill>
                <a:latin typeface="Times New Roman" panose="02020603050405020304" pitchFamily="18" charset="0"/>
                <a:cs typeface="Times New Roman" panose="02020603050405020304" pitchFamily="18" charset="0"/>
              </a:rPr>
              <a:t> 3</a:t>
            </a:r>
            <a:r>
              <a:rPr lang="en-US" sz="3161" b="1" dirty="0">
                <a:solidFill>
                  <a:prstClr val="black"/>
                </a:solidFill>
                <a:latin typeface="Times New Roman" panose="02020603050405020304" pitchFamily="18" charset="0"/>
                <a:cs typeface="Times New Roman" panose="02020603050405020304" pitchFamily="18" charset="0"/>
              </a:rPr>
              <a:t>: </a:t>
            </a:r>
            <a:r>
              <a:rPr lang="en-US" sz="3161" b="1" dirty="0" err="1">
                <a:solidFill>
                  <a:prstClr val="black"/>
                </a:solidFill>
                <a:latin typeface="Times New Roman" panose="02020603050405020304" pitchFamily="18" charset="0"/>
                <a:cs typeface="Times New Roman" panose="02020603050405020304" pitchFamily="18" charset="0"/>
              </a:rPr>
              <a:t>Nỗi</a:t>
            </a:r>
            <a:r>
              <a:rPr lang="en-US" sz="3161" b="1" dirty="0">
                <a:solidFill>
                  <a:prstClr val="black"/>
                </a:solidFill>
                <a:latin typeface="Times New Roman" panose="02020603050405020304" pitchFamily="18" charset="0"/>
                <a:cs typeface="Times New Roman" panose="02020603050405020304" pitchFamily="18" charset="0"/>
              </a:rPr>
              <a:t> </a:t>
            </a:r>
            <a:r>
              <a:rPr lang="en-US" sz="3161" b="1" dirty="0" err="1">
                <a:solidFill>
                  <a:prstClr val="black"/>
                </a:solidFill>
                <a:latin typeface="Times New Roman" panose="02020603050405020304" pitchFamily="18" charset="0"/>
                <a:cs typeface="Times New Roman" panose="02020603050405020304" pitchFamily="18" charset="0"/>
              </a:rPr>
              <a:t>dằn</a:t>
            </a:r>
            <a:r>
              <a:rPr lang="en-US" sz="3161" b="1" dirty="0">
                <a:solidFill>
                  <a:prstClr val="black"/>
                </a:solidFill>
                <a:latin typeface="Times New Roman" panose="02020603050405020304" pitchFamily="18" charset="0"/>
                <a:cs typeface="Times New Roman" panose="02020603050405020304" pitchFamily="18" charset="0"/>
              </a:rPr>
              <a:t> </a:t>
            </a:r>
            <a:r>
              <a:rPr lang="en-US" sz="3161" b="1" dirty="0" err="1">
                <a:solidFill>
                  <a:prstClr val="black"/>
                </a:solidFill>
                <a:latin typeface="Times New Roman" panose="02020603050405020304" pitchFamily="18" charset="0"/>
                <a:cs typeface="Times New Roman" panose="02020603050405020304" pitchFamily="18" charset="0"/>
              </a:rPr>
              <a:t>vặt</a:t>
            </a:r>
            <a:r>
              <a:rPr lang="en-US" sz="3161" b="1" dirty="0">
                <a:solidFill>
                  <a:prstClr val="black"/>
                </a:solidFill>
                <a:latin typeface="Times New Roman" panose="02020603050405020304" pitchFamily="18" charset="0"/>
                <a:cs typeface="Times New Roman" panose="02020603050405020304" pitchFamily="18" charset="0"/>
              </a:rPr>
              <a:t> </a:t>
            </a:r>
            <a:r>
              <a:rPr lang="en-US" sz="3161" b="1" dirty="0" err="1">
                <a:solidFill>
                  <a:prstClr val="black"/>
                </a:solidFill>
                <a:latin typeface="Times New Roman" panose="02020603050405020304" pitchFamily="18" charset="0"/>
                <a:cs typeface="Times New Roman" panose="02020603050405020304" pitchFamily="18" charset="0"/>
              </a:rPr>
              <a:t>của</a:t>
            </a:r>
            <a:r>
              <a:rPr lang="en-US" sz="3161" b="1" dirty="0">
                <a:solidFill>
                  <a:prstClr val="black"/>
                </a:solidFill>
                <a:latin typeface="Times New Roman" panose="02020603050405020304" pitchFamily="18" charset="0"/>
                <a:cs typeface="Times New Roman" panose="02020603050405020304" pitchFamily="18" charset="0"/>
              </a:rPr>
              <a:t> An – </a:t>
            </a:r>
            <a:r>
              <a:rPr lang="vi-VN" sz="3161" b="1" dirty="0">
                <a:solidFill>
                  <a:prstClr val="black"/>
                </a:solidFill>
                <a:latin typeface="Times New Roman" panose="02020603050405020304" pitchFamily="18" charset="0"/>
                <a:cs typeface="Times New Roman" panose="02020603050405020304" pitchFamily="18" charset="0"/>
              </a:rPr>
              <a:t>đrâ</a:t>
            </a:r>
            <a:r>
              <a:rPr lang="en-US" sz="3161" b="1" dirty="0">
                <a:solidFill>
                  <a:prstClr val="black"/>
                </a:solidFill>
                <a:latin typeface="Times New Roman" panose="02020603050405020304" pitchFamily="18" charset="0"/>
                <a:cs typeface="Times New Roman" panose="02020603050405020304" pitchFamily="18" charset="0"/>
              </a:rPr>
              <a:t>y - ca.</a:t>
            </a:r>
          </a:p>
        </p:txBody>
      </p:sp>
    </p:spTree>
    <p:extLst>
      <p:ext uri="{BB962C8B-B14F-4D97-AF65-F5344CB8AC3E}">
        <p14:creationId xmlns:p14="http://schemas.microsoft.com/office/powerpoint/2010/main" val="13374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7" grpId="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8" y="0"/>
            <a:ext cx="12108872" cy="6857999"/>
          </a:xfrm>
          <a:prstGeom prst="rect">
            <a:avLst/>
          </a:prstGeom>
        </p:spPr>
      </p:pic>
    </p:spTree>
    <p:extLst>
      <p:ext uri="{BB962C8B-B14F-4D97-AF65-F5344CB8AC3E}">
        <p14:creationId xmlns:p14="http://schemas.microsoft.com/office/powerpoint/2010/main" val="40234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0D55DD3-F9B9-4E87-B36E-6CAB03EE31EE}"/>
              </a:ext>
            </a:extLst>
          </p:cNvPr>
          <p:cNvSpPr txBox="1">
            <a:spLocks noChangeArrowheads="1"/>
          </p:cNvSpPr>
          <p:nvPr/>
        </p:nvSpPr>
        <p:spPr bwMode="auto">
          <a:xfrm>
            <a:off x="150518" y="0"/>
            <a:ext cx="11890963" cy="63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03153" fontAlgn="base">
              <a:spcBef>
                <a:spcPct val="50000"/>
              </a:spcBef>
              <a:spcAft>
                <a:spcPct val="0"/>
              </a:spcAft>
              <a:buNone/>
            </a:pPr>
            <a:r>
              <a:rPr lang="en-US" altLang="vi-VN" sz="3556" b="1" dirty="0" err="1">
                <a:solidFill>
                  <a:srgbClr val="FF0000"/>
                </a:solidFill>
                <a:latin typeface="Times New Roman" panose="02020603050405020304" pitchFamily="18" charset="0"/>
                <a:cs typeface="Arial" panose="020B0604020202020204" pitchFamily="34" charset="0"/>
              </a:rPr>
              <a:t>Câu</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chuyện</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cho</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thấy</a:t>
            </a:r>
            <a:r>
              <a:rPr lang="en-US" altLang="vi-VN" sz="3556" b="1" dirty="0">
                <a:solidFill>
                  <a:srgbClr val="FF0000"/>
                </a:solidFill>
                <a:latin typeface="Times New Roman" panose="02020603050405020304" pitchFamily="18" charset="0"/>
                <a:cs typeface="Arial" panose="020B0604020202020204" pitchFamily="34" charset="0"/>
              </a:rPr>
              <a:t> An-</a:t>
            </a:r>
            <a:r>
              <a:rPr lang="en-US" altLang="vi-VN" sz="3556" b="1" dirty="0" err="1">
                <a:solidFill>
                  <a:srgbClr val="FF0000"/>
                </a:solidFill>
                <a:latin typeface="Times New Roman" panose="02020603050405020304" pitchFamily="18" charset="0"/>
                <a:cs typeface="Arial" panose="020B0604020202020204" pitchFamily="34" charset="0"/>
              </a:rPr>
              <a:t>đrây</a:t>
            </a:r>
            <a:r>
              <a:rPr lang="en-US" altLang="vi-VN" sz="3556" b="1" dirty="0">
                <a:solidFill>
                  <a:srgbClr val="FF0000"/>
                </a:solidFill>
                <a:latin typeface="Times New Roman" panose="02020603050405020304" pitchFamily="18" charset="0"/>
                <a:cs typeface="Arial" panose="020B0604020202020204" pitchFamily="34" charset="0"/>
              </a:rPr>
              <a:t>-ca </a:t>
            </a:r>
            <a:r>
              <a:rPr lang="en-US" altLang="vi-VN" sz="3556" b="1" dirty="0" err="1">
                <a:solidFill>
                  <a:srgbClr val="FF0000"/>
                </a:solidFill>
                <a:latin typeface="Times New Roman" panose="02020603050405020304" pitchFamily="18" charset="0"/>
                <a:cs typeface="Arial" panose="020B0604020202020204" pitchFamily="34" charset="0"/>
              </a:rPr>
              <a:t>là</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một</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cậu</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bé</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như</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thế</a:t>
            </a:r>
            <a:r>
              <a:rPr lang="en-US" altLang="vi-VN" sz="3556" b="1" dirty="0">
                <a:solidFill>
                  <a:srgbClr val="FF0000"/>
                </a:solidFill>
                <a:latin typeface="Times New Roman" panose="02020603050405020304" pitchFamily="18" charset="0"/>
                <a:cs typeface="Arial" panose="020B0604020202020204" pitchFamily="34" charset="0"/>
              </a:rPr>
              <a:t> </a:t>
            </a:r>
            <a:r>
              <a:rPr lang="en-US" altLang="vi-VN" sz="3556" b="1" dirty="0" err="1">
                <a:solidFill>
                  <a:srgbClr val="FF0000"/>
                </a:solidFill>
                <a:latin typeface="Times New Roman" panose="02020603050405020304" pitchFamily="18" charset="0"/>
                <a:cs typeface="Arial" panose="020B0604020202020204" pitchFamily="34" charset="0"/>
              </a:rPr>
              <a:t>nào</a:t>
            </a:r>
            <a:r>
              <a:rPr lang="en-US" altLang="vi-VN" sz="3556" b="1" dirty="0">
                <a:solidFill>
                  <a:srgbClr val="FF0000"/>
                </a:solidFill>
                <a:latin typeface="Times New Roman" panose="02020603050405020304" pitchFamily="18" charset="0"/>
                <a:cs typeface="Arial" panose="020B0604020202020204" pitchFamily="34" charset="0"/>
              </a:rPr>
              <a:t>? </a:t>
            </a:r>
          </a:p>
        </p:txBody>
      </p:sp>
      <p:sp>
        <p:nvSpPr>
          <p:cNvPr id="5" name="Text Box 9">
            <a:extLst>
              <a:ext uri="{FF2B5EF4-FFF2-40B4-BE49-F238E27FC236}">
                <a16:creationId xmlns:a16="http://schemas.microsoft.com/office/drawing/2014/main" id="{FECED13F-9F07-45CF-B26D-CD23DA40FCF7}"/>
              </a:ext>
            </a:extLst>
          </p:cNvPr>
          <p:cNvSpPr txBox="1">
            <a:spLocks noChangeArrowheads="1"/>
          </p:cNvSpPr>
          <p:nvPr/>
        </p:nvSpPr>
        <p:spPr bwMode="auto">
          <a:xfrm>
            <a:off x="263406" y="847431"/>
            <a:ext cx="11665185" cy="942328"/>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pPr>
            <a:r>
              <a:rPr lang="en-US" altLang="en-US" sz="2766" b="1" dirty="0">
                <a:solidFill>
                  <a:prstClr val="black"/>
                </a:solidFill>
              </a:rPr>
              <a:t>     An-</a:t>
            </a:r>
            <a:r>
              <a:rPr lang="en-US" altLang="en-US" sz="2766" b="1" dirty="0" err="1">
                <a:solidFill>
                  <a:prstClr val="black"/>
                </a:solidFill>
              </a:rPr>
              <a:t>đrây</a:t>
            </a:r>
            <a:r>
              <a:rPr lang="en-US" altLang="en-US" sz="2766" b="1" dirty="0">
                <a:solidFill>
                  <a:prstClr val="black"/>
                </a:solidFill>
              </a:rPr>
              <a:t>-ca </a:t>
            </a:r>
            <a:r>
              <a:rPr lang="en-US" altLang="en-US" sz="2766" b="1" dirty="0" err="1">
                <a:solidFill>
                  <a:prstClr val="black"/>
                </a:solidFill>
              </a:rPr>
              <a:t>rất</a:t>
            </a:r>
            <a:r>
              <a:rPr lang="en-US" altLang="en-US" sz="2766" b="1" dirty="0">
                <a:solidFill>
                  <a:prstClr val="black"/>
                </a:solidFill>
              </a:rPr>
              <a:t> </a:t>
            </a:r>
            <a:r>
              <a:rPr lang="en-US" altLang="en-US" sz="2766" b="1" dirty="0" err="1">
                <a:solidFill>
                  <a:prstClr val="black"/>
                </a:solidFill>
              </a:rPr>
              <a:t>yêu</a:t>
            </a:r>
            <a:r>
              <a:rPr lang="en-US" altLang="en-US" sz="2766" b="1" dirty="0">
                <a:solidFill>
                  <a:prstClr val="black"/>
                </a:solidFill>
              </a:rPr>
              <a:t> </a:t>
            </a:r>
            <a:r>
              <a:rPr lang="en-US" altLang="en-US" sz="2766" b="1" dirty="0" err="1">
                <a:solidFill>
                  <a:prstClr val="black"/>
                </a:solidFill>
              </a:rPr>
              <a:t>thương</a:t>
            </a:r>
            <a:r>
              <a:rPr lang="en-US" altLang="en-US" sz="2766" b="1" dirty="0">
                <a:solidFill>
                  <a:prstClr val="black"/>
                </a:solidFill>
              </a:rPr>
              <a:t> </a:t>
            </a:r>
            <a:r>
              <a:rPr lang="en-US" altLang="en-US" sz="2766" b="1" dirty="0" err="1">
                <a:solidFill>
                  <a:prstClr val="black"/>
                </a:solidFill>
              </a:rPr>
              <a:t>ông</a:t>
            </a:r>
            <a:r>
              <a:rPr lang="en-US" altLang="en-US" sz="2766" b="1" dirty="0">
                <a:solidFill>
                  <a:prstClr val="black"/>
                </a:solidFill>
              </a:rPr>
              <a:t>, </a:t>
            </a:r>
            <a:r>
              <a:rPr lang="en-US" altLang="en-US" sz="2766" b="1" dirty="0" err="1">
                <a:solidFill>
                  <a:prstClr val="black"/>
                </a:solidFill>
              </a:rPr>
              <a:t>không</a:t>
            </a:r>
            <a:r>
              <a:rPr lang="en-US" altLang="en-US" sz="2766" b="1" dirty="0">
                <a:solidFill>
                  <a:prstClr val="black"/>
                </a:solidFill>
              </a:rPr>
              <a:t> </a:t>
            </a:r>
            <a:r>
              <a:rPr lang="en-US" altLang="en-US" sz="2766" b="1" dirty="0" err="1">
                <a:solidFill>
                  <a:prstClr val="black"/>
                </a:solidFill>
              </a:rPr>
              <a:t>tha</a:t>
            </a:r>
            <a:r>
              <a:rPr lang="en-US" altLang="en-US" sz="2766" b="1" dirty="0">
                <a:solidFill>
                  <a:prstClr val="black"/>
                </a:solidFill>
              </a:rPr>
              <a:t> </a:t>
            </a:r>
            <a:r>
              <a:rPr lang="en-US" altLang="en-US" sz="2766" b="1" dirty="0" err="1">
                <a:solidFill>
                  <a:prstClr val="black"/>
                </a:solidFill>
              </a:rPr>
              <a:t>thứ</a:t>
            </a:r>
            <a:r>
              <a:rPr lang="en-US" altLang="en-US" sz="2766" b="1" dirty="0">
                <a:solidFill>
                  <a:prstClr val="black"/>
                </a:solidFill>
              </a:rPr>
              <a:t> </a:t>
            </a:r>
            <a:r>
              <a:rPr lang="en-US" altLang="en-US" sz="2766" b="1" dirty="0" err="1">
                <a:solidFill>
                  <a:prstClr val="black"/>
                </a:solidFill>
              </a:rPr>
              <a:t>cho</a:t>
            </a:r>
            <a:r>
              <a:rPr lang="en-US" altLang="en-US" sz="2766" b="1" dirty="0">
                <a:solidFill>
                  <a:prstClr val="black"/>
                </a:solidFill>
              </a:rPr>
              <a:t> </a:t>
            </a:r>
            <a:r>
              <a:rPr lang="en-US" altLang="en-US" sz="2766" b="1" dirty="0" err="1">
                <a:solidFill>
                  <a:prstClr val="black"/>
                </a:solidFill>
              </a:rPr>
              <a:t>mình</a:t>
            </a:r>
            <a:r>
              <a:rPr lang="en-US" altLang="en-US" sz="2766" b="1" dirty="0">
                <a:solidFill>
                  <a:prstClr val="black"/>
                </a:solidFill>
              </a:rPr>
              <a:t> </a:t>
            </a:r>
            <a:r>
              <a:rPr lang="en-US" altLang="en-US" sz="2766" b="1" dirty="0" err="1">
                <a:solidFill>
                  <a:prstClr val="black"/>
                </a:solidFill>
              </a:rPr>
              <a:t>vì</a:t>
            </a:r>
            <a:r>
              <a:rPr lang="en-US" altLang="en-US" sz="2766" b="1" dirty="0">
                <a:solidFill>
                  <a:prstClr val="black"/>
                </a:solidFill>
              </a:rPr>
              <a:t> </a:t>
            </a:r>
            <a:r>
              <a:rPr lang="en-US" altLang="en-US" sz="2766" b="1" dirty="0" err="1">
                <a:solidFill>
                  <a:prstClr val="black"/>
                </a:solidFill>
              </a:rPr>
              <a:t>ông</a:t>
            </a:r>
            <a:r>
              <a:rPr lang="en-US" altLang="en-US" sz="2766" b="1" dirty="0">
                <a:solidFill>
                  <a:prstClr val="black"/>
                </a:solidFill>
              </a:rPr>
              <a:t> </a:t>
            </a:r>
            <a:r>
              <a:rPr lang="en-US" altLang="en-US" sz="2766" b="1" dirty="0" err="1">
                <a:solidFill>
                  <a:prstClr val="black"/>
                </a:solidFill>
              </a:rPr>
              <a:t>sắp</a:t>
            </a:r>
            <a:r>
              <a:rPr lang="en-US" altLang="en-US" sz="2766" b="1" dirty="0">
                <a:solidFill>
                  <a:prstClr val="black"/>
                </a:solidFill>
              </a:rPr>
              <a:t> </a:t>
            </a:r>
            <a:r>
              <a:rPr lang="en-US" altLang="en-US" sz="2766" b="1" dirty="0" err="1">
                <a:solidFill>
                  <a:prstClr val="black"/>
                </a:solidFill>
              </a:rPr>
              <a:t>chết</a:t>
            </a:r>
            <a:r>
              <a:rPr lang="en-US" altLang="en-US" sz="2766" b="1" dirty="0">
                <a:solidFill>
                  <a:prstClr val="black"/>
                </a:solidFill>
              </a:rPr>
              <a:t> </a:t>
            </a:r>
            <a:r>
              <a:rPr lang="en-US" altLang="en-US" sz="2766" b="1" dirty="0" err="1">
                <a:solidFill>
                  <a:prstClr val="black"/>
                </a:solidFill>
              </a:rPr>
              <a:t>còn</a:t>
            </a:r>
            <a:r>
              <a:rPr lang="en-US" altLang="en-US" sz="2766" b="1" dirty="0">
                <a:solidFill>
                  <a:prstClr val="black"/>
                </a:solidFill>
              </a:rPr>
              <a:t> </a:t>
            </a:r>
            <a:r>
              <a:rPr lang="en-US" altLang="en-US" sz="2766" b="1" dirty="0" err="1">
                <a:solidFill>
                  <a:prstClr val="black"/>
                </a:solidFill>
              </a:rPr>
              <a:t>mải</a:t>
            </a:r>
            <a:r>
              <a:rPr lang="en-US" altLang="en-US" sz="2766" b="1" dirty="0">
                <a:solidFill>
                  <a:prstClr val="black"/>
                </a:solidFill>
              </a:rPr>
              <a:t> </a:t>
            </a:r>
            <a:r>
              <a:rPr lang="en-US" altLang="en-US" sz="2766" b="1" dirty="0" err="1">
                <a:solidFill>
                  <a:prstClr val="black"/>
                </a:solidFill>
              </a:rPr>
              <a:t>chơi</a:t>
            </a:r>
            <a:r>
              <a:rPr lang="en-US" altLang="en-US" sz="2766" b="1" dirty="0">
                <a:solidFill>
                  <a:prstClr val="black"/>
                </a:solidFill>
              </a:rPr>
              <a:t> </a:t>
            </a:r>
            <a:r>
              <a:rPr lang="en-US" altLang="en-US" sz="2766" b="1" dirty="0" err="1">
                <a:solidFill>
                  <a:prstClr val="black"/>
                </a:solidFill>
              </a:rPr>
              <a:t>bóng</a:t>
            </a:r>
            <a:r>
              <a:rPr lang="en-US" altLang="en-US" sz="2766" b="1" dirty="0">
                <a:solidFill>
                  <a:prstClr val="black"/>
                </a:solidFill>
              </a:rPr>
              <a:t>, </a:t>
            </a:r>
            <a:r>
              <a:rPr lang="en-US" altLang="en-US" sz="2766" b="1" dirty="0" err="1">
                <a:solidFill>
                  <a:prstClr val="black"/>
                </a:solidFill>
              </a:rPr>
              <a:t>mang</a:t>
            </a:r>
            <a:r>
              <a:rPr lang="en-US" altLang="en-US" sz="2766" b="1" dirty="0">
                <a:solidFill>
                  <a:prstClr val="black"/>
                </a:solidFill>
              </a:rPr>
              <a:t> </a:t>
            </a:r>
            <a:r>
              <a:rPr lang="en-US" altLang="en-US" sz="2766" b="1" dirty="0" err="1">
                <a:solidFill>
                  <a:prstClr val="black"/>
                </a:solidFill>
              </a:rPr>
              <a:t>thuốc</a:t>
            </a:r>
            <a:r>
              <a:rPr lang="en-US" altLang="en-US" sz="2766" b="1" dirty="0">
                <a:solidFill>
                  <a:prstClr val="black"/>
                </a:solidFill>
              </a:rPr>
              <a:t> </a:t>
            </a:r>
            <a:r>
              <a:rPr lang="en-US" altLang="en-US" sz="2766" b="1" dirty="0" err="1">
                <a:solidFill>
                  <a:prstClr val="black"/>
                </a:solidFill>
              </a:rPr>
              <a:t>về</a:t>
            </a:r>
            <a:r>
              <a:rPr lang="en-US" altLang="en-US" sz="2766" b="1" dirty="0">
                <a:solidFill>
                  <a:prstClr val="black"/>
                </a:solidFill>
              </a:rPr>
              <a:t> </a:t>
            </a:r>
            <a:r>
              <a:rPr lang="en-US" altLang="en-US" sz="2766" b="1" dirty="0" err="1">
                <a:solidFill>
                  <a:prstClr val="black"/>
                </a:solidFill>
              </a:rPr>
              <a:t>nhà</a:t>
            </a:r>
            <a:r>
              <a:rPr lang="en-US" altLang="en-US" sz="2766" b="1" dirty="0">
                <a:solidFill>
                  <a:prstClr val="black"/>
                </a:solidFill>
              </a:rPr>
              <a:t> </a:t>
            </a:r>
            <a:r>
              <a:rPr lang="en-US" altLang="en-US" sz="2766" b="1" dirty="0" err="1">
                <a:solidFill>
                  <a:prstClr val="black"/>
                </a:solidFill>
              </a:rPr>
              <a:t>muộn</a:t>
            </a:r>
            <a:r>
              <a:rPr lang="en-US" altLang="en-US" sz="2766" b="1" dirty="0">
                <a:solidFill>
                  <a:prstClr val="black"/>
                </a:solidFill>
              </a:rPr>
              <a:t>.</a:t>
            </a:r>
          </a:p>
        </p:txBody>
      </p:sp>
      <p:sp>
        <p:nvSpPr>
          <p:cNvPr id="6" name="Text Box 10">
            <a:extLst>
              <a:ext uri="{FF2B5EF4-FFF2-40B4-BE49-F238E27FC236}">
                <a16:creationId xmlns:a16="http://schemas.microsoft.com/office/drawing/2014/main" id="{9B6E68BE-6DFD-40DD-A367-61188173DA56}"/>
              </a:ext>
            </a:extLst>
          </p:cNvPr>
          <p:cNvSpPr txBox="1">
            <a:spLocks noChangeArrowheads="1"/>
          </p:cNvSpPr>
          <p:nvPr/>
        </p:nvSpPr>
        <p:spPr bwMode="auto">
          <a:xfrm>
            <a:off x="263406" y="2137822"/>
            <a:ext cx="11665185" cy="94387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pPr>
            <a:r>
              <a:rPr lang="en-US" altLang="en-US" sz="2766" b="1" dirty="0">
                <a:solidFill>
                  <a:prstClr val="black"/>
                </a:solidFill>
              </a:rPr>
              <a:t>     An-</a:t>
            </a:r>
            <a:r>
              <a:rPr lang="en-US" altLang="en-US" sz="2766" b="1" dirty="0" err="1">
                <a:solidFill>
                  <a:prstClr val="black"/>
                </a:solidFill>
              </a:rPr>
              <a:t>đrây</a:t>
            </a:r>
            <a:r>
              <a:rPr lang="en-US" altLang="en-US" sz="2766" b="1" dirty="0">
                <a:solidFill>
                  <a:prstClr val="black"/>
                </a:solidFill>
              </a:rPr>
              <a:t>-ca </a:t>
            </a:r>
            <a:r>
              <a:rPr lang="en-US" altLang="en-US" sz="2766" b="1" dirty="0" err="1">
                <a:solidFill>
                  <a:prstClr val="black"/>
                </a:solidFill>
              </a:rPr>
              <a:t>rất</a:t>
            </a:r>
            <a:r>
              <a:rPr lang="en-US" altLang="en-US" sz="2766" b="1" dirty="0">
                <a:solidFill>
                  <a:prstClr val="black"/>
                </a:solidFill>
              </a:rPr>
              <a:t> </a:t>
            </a:r>
            <a:r>
              <a:rPr lang="en-US" altLang="en-US" sz="2766" b="1" dirty="0" err="1">
                <a:solidFill>
                  <a:prstClr val="black"/>
                </a:solidFill>
              </a:rPr>
              <a:t>có</a:t>
            </a:r>
            <a:r>
              <a:rPr lang="en-US" altLang="en-US" sz="2766" b="1" dirty="0">
                <a:solidFill>
                  <a:prstClr val="black"/>
                </a:solidFill>
              </a:rPr>
              <a:t> ý </a:t>
            </a:r>
            <a:r>
              <a:rPr lang="en-US" altLang="en-US" sz="2766" b="1" dirty="0" err="1">
                <a:solidFill>
                  <a:prstClr val="black"/>
                </a:solidFill>
              </a:rPr>
              <a:t>thức</a:t>
            </a:r>
            <a:r>
              <a:rPr lang="en-US" altLang="en-US" sz="2766" b="1" dirty="0">
                <a:solidFill>
                  <a:prstClr val="black"/>
                </a:solidFill>
              </a:rPr>
              <a:t> </a:t>
            </a:r>
            <a:r>
              <a:rPr lang="en-US" altLang="en-US" sz="2766" b="1" dirty="0" err="1">
                <a:solidFill>
                  <a:prstClr val="black"/>
                </a:solidFill>
              </a:rPr>
              <a:t>trách</a:t>
            </a:r>
            <a:r>
              <a:rPr lang="en-US" altLang="en-US" sz="2766" b="1" dirty="0">
                <a:solidFill>
                  <a:prstClr val="black"/>
                </a:solidFill>
              </a:rPr>
              <a:t> </a:t>
            </a:r>
            <a:r>
              <a:rPr lang="en-US" altLang="en-US" sz="2766" b="1" dirty="0" err="1">
                <a:solidFill>
                  <a:prstClr val="black"/>
                </a:solidFill>
              </a:rPr>
              <a:t>nhiệm</a:t>
            </a:r>
            <a:r>
              <a:rPr lang="en-US" altLang="en-US" sz="2766" b="1" dirty="0">
                <a:solidFill>
                  <a:prstClr val="black"/>
                </a:solidFill>
              </a:rPr>
              <a:t>, </a:t>
            </a:r>
            <a:r>
              <a:rPr lang="en-US" altLang="en-US" sz="2766" b="1" dirty="0" err="1">
                <a:solidFill>
                  <a:prstClr val="black"/>
                </a:solidFill>
              </a:rPr>
              <a:t>trung</a:t>
            </a:r>
            <a:r>
              <a:rPr lang="en-US" altLang="en-US" sz="2766" b="1" dirty="0">
                <a:solidFill>
                  <a:prstClr val="black"/>
                </a:solidFill>
              </a:rPr>
              <a:t> </a:t>
            </a:r>
            <a:r>
              <a:rPr lang="en-US" altLang="en-US" sz="2766" b="1" dirty="0" err="1">
                <a:solidFill>
                  <a:prstClr val="black"/>
                </a:solidFill>
              </a:rPr>
              <a:t>thực</a:t>
            </a:r>
            <a:r>
              <a:rPr lang="en-US" altLang="en-US" sz="2766" b="1" dirty="0">
                <a:solidFill>
                  <a:prstClr val="black"/>
                </a:solidFill>
              </a:rPr>
              <a:t> </a:t>
            </a:r>
            <a:r>
              <a:rPr lang="en-US" altLang="en-US" sz="2766" b="1" dirty="0" err="1">
                <a:solidFill>
                  <a:prstClr val="black"/>
                </a:solidFill>
              </a:rPr>
              <a:t>và</a:t>
            </a:r>
            <a:r>
              <a:rPr lang="en-US" altLang="en-US" sz="2766" b="1" dirty="0">
                <a:solidFill>
                  <a:prstClr val="black"/>
                </a:solidFill>
              </a:rPr>
              <a:t> </a:t>
            </a:r>
            <a:r>
              <a:rPr lang="en-US" altLang="en-US" sz="2766" b="1" dirty="0" err="1">
                <a:solidFill>
                  <a:prstClr val="black"/>
                </a:solidFill>
              </a:rPr>
              <a:t>nghiêm</a:t>
            </a:r>
            <a:r>
              <a:rPr lang="en-US" altLang="en-US" sz="2766" b="1" dirty="0">
                <a:solidFill>
                  <a:prstClr val="black"/>
                </a:solidFill>
              </a:rPr>
              <a:t> </a:t>
            </a:r>
            <a:r>
              <a:rPr lang="en-US" altLang="en-US" sz="2766" b="1" dirty="0" err="1">
                <a:solidFill>
                  <a:prstClr val="black"/>
                </a:solidFill>
              </a:rPr>
              <a:t>khắc</a:t>
            </a:r>
            <a:r>
              <a:rPr lang="en-US" altLang="en-US" sz="2766" b="1" dirty="0">
                <a:solidFill>
                  <a:prstClr val="black"/>
                </a:solidFill>
              </a:rPr>
              <a:t> </a:t>
            </a:r>
            <a:r>
              <a:rPr lang="en-US" altLang="en-US" sz="2766" b="1" dirty="0" err="1">
                <a:solidFill>
                  <a:prstClr val="black"/>
                </a:solidFill>
              </a:rPr>
              <a:t>với</a:t>
            </a:r>
            <a:r>
              <a:rPr lang="en-US" altLang="en-US" sz="2766" b="1" dirty="0">
                <a:solidFill>
                  <a:prstClr val="black"/>
                </a:solidFill>
              </a:rPr>
              <a:t> </a:t>
            </a:r>
            <a:r>
              <a:rPr lang="en-US" altLang="en-US" sz="2766" b="1" dirty="0" err="1">
                <a:solidFill>
                  <a:prstClr val="black"/>
                </a:solidFill>
              </a:rPr>
              <a:t>lỗi</a:t>
            </a:r>
            <a:r>
              <a:rPr lang="en-US" altLang="en-US" sz="2766" b="1" dirty="0">
                <a:solidFill>
                  <a:prstClr val="black"/>
                </a:solidFill>
              </a:rPr>
              <a:t> </a:t>
            </a:r>
            <a:r>
              <a:rPr lang="en-US" altLang="en-US" sz="2766" b="1" dirty="0" err="1">
                <a:solidFill>
                  <a:prstClr val="black"/>
                </a:solidFill>
              </a:rPr>
              <a:t>lầm</a:t>
            </a:r>
            <a:r>
              <a:rPr lang="en-US" altLang="en-US" sz="2766" b="1" dirty="0">
                <a:solidFill>
                  <a:prstClr val="black"/>
                </a:solidFill>
              </a:rPr>
              <a:t> </a:t>
            </a:r>
            <a:r>
              <a:rPr lang="en-US" altLang="en-US" sz="2766" b="1" dirty="0" err="1">
                <a:solidFill>
                  <a:prstClr val="black"/>
                </a:solidFill>
              </a:rPr>
              <a:t>của</a:t>
            </a:r>
            <a:r>
              <a:rPr lang="en-US" altLang="en-US" sz="2766" b="1" dirty="0">
                <a:solidFill>
                  <a:prstClr val="black"/>
                </a:solidFill>
              </a:rPr>
              <a:t> </a:t>
            </a:r>
            <a:r>
              <a:rPr lang="en-US" altLang="en-US" sz="2766" b="1" dirty="0" err="1">
                <a:solidFill>
                  <a:prstClr val="black"/>
                </a:solidFill>
              </a:rPr>
              <a:t>bản</a:t>
            </a:r>
            <a:r>
              <a:rPr lang="en-US" altLang="en-US" sz="2766" b="1" dirty="0">
                <a:solidFill>
                  <a:prstClr val="black"/>
                </a:solidFill>
              </a:rPr>
              <a:t> </a:t>
            </a:r>
            <a:r>
              <a:rPr lang="en-US" altLang="en-US" sz="2766" b="1" dirty="0" err="1">
                <a:solidFill>
                  <a:prstClr val="black"/>
                </a:solidFill>
              </a:rPr>
              <a:t>thân</a:t>
            </a:r>
            <a:r>
              <a:rPr lang="en-US" altLang="en-US" sz="2766" b="1" dirty="0">
                <a:solidFill>
                  <a:prstClr val="black"/>
                </a:solidFill>
              </a:rPr>
              <a:t>…</a:t>
            </a:r>
          </a:p>
        </p:txBody>
      </p:sp>
      <p:sp>
        <p:nvSpPr>
          <p:cNvPr id="7" name="Hộp_Văn_Bản 14"/>
          <p:cNvSpPr txBox="1">
            <a:spLocks noChangeArrowheads="1"/>
          </p:cNvSpPr>
          <p:nvPr/>
        </p:nvSpPr>
        <p:spPr bwMode="auto">
          <a:xfrm>
            <a:off x="711200" y="3081699"/>
            <a:ext cx="11480800" cy="911931"/>
          </a:xfrm>
          <a:prstGeom prst="rect">
            <a:avLst/>
          </a:prstGeom>
          <a:noFill/>
          <a:ln w="9525">
            <a:noFill/>
            <a:miter lim="800000"/>
            <a:headEnd/>
            <a:tailEnd/>
          </a:ln>
        </p:spPr>
        <p:txBody>
          <a:bodyPr>
            <a:spAutoFit/>
          </a:bodyPr>
          <a:lstStyle/>
          <a:p>
            <a:pPr defTabSz="903153" fontAlgn="base">
              <a:spcBef>
                <a:spcPct val="0"/>
              </a:spcBef>
              <a:spcAft>
                <a:spcPct val="0"/>
              </a:spcAft>
            </a:pPr>
            <a:r>
              <a:rPr lang="en-US" sz="5334" b="1" dirty="0" err="1">
                <a:solidFill>
                  <a:srgbClr val="FF0000"/>
                </a:solidFill>
                <a:latin typeface="Times New Roman" panose="02020603050405020304" pitchFamily="18" charset="0"/>
                <a:cs typeface="Times New Roman" panose="02020603050405020304" pitchFamily="18" charset="0"/>
              </a:rPr>
              <a:t>Em</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học</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được</a:t>
            </a:r>
            <a:r>
              <a:rPr lang="en-US" sz="5334" b="1" dirty="0">
                <a:solidFill>
                  <a:srgbClr val="FF0000"/>
                </a:solidFill>
                <a:latin typeface="Times New Roman" panose="02020603050405020304" pitchFamily="18" charset="0"/>
                <a:cs typeface="Times New Roman" panose="02020603050405020304" pitchFamily="18" charset="0"/>
              </a:rPr>
              <a:t> </a:t>
            </a:r>
            <a:r>
              <a:rPr lang="en-US" sz="5334" b="1" dirty="0" err="1">
                <a:solidFill>
                  <a:srgbClr val="FF0000"/>
                </a:solidFill>
                <a:latin typeface="Times New Roman" panose="02020603050405020304" pitchFamily="18" charset="0"/>
                <a:cs typeface="Times New Roman" panose="02020603050405020304" pitchFamily="18" charset="0"/>
              </a:rPr>
              <a:t>gì</a:t>
            </a:r>
            <a:r>
              <a:rPr lang="en-US" sz="5334" b="1" dirty="0">
                <a:solidFill>
                  <a:srgbClr val="FF0000"/>
                </a:solidFill>
                <a:latin typeface="Times New Roman" panose="02020603050405020304" pitchFamily="18" charset="0"/>
                <a:cs typeface="Times New Roman" panose="02020603050405020304" pitchFamily="18" charset="0"/>
              </a:rPr>
              <a:t> ở An-</a:t>
            </a:r>
            <a:r>
              <a:rPr lang="en-US" sz="5334" b="1" dirty="0" err="1">
                <a:solidFill>
                  <a:srgbClr val="FF0000"/>
                </a:solidFill>
                <a:latin typeface="Times New Roman" panose="02020603050405020304" pitchFamily="18" charset="0"/>
                <a:cs typeface="Times New Roman" panose="02020603050405020304" pitchFamily="18" charset="0"/>
              </a:rPr>
              <a:t>đrây</a:t>
            </a:r>
            <a:r>
              <a:rPr lang="en-US" sz="5334" b="1" dirty="0">
                <a:solidFill>
                  <a:srgbClr val="FF0000"/>
                </a:solidFill>
                <a:latin typeface="Times New Roman" panose="02020603050405020304" pitchFamily="18" charset="0"/>
                <a:cs typeface="Times New Roman" panose="02020603050405020304" pitchFamily="18" charset="0"/>
              </a:rPr>
              <a:t>-ca?</a:t>
            </a:r>
            <a:endParaRPr lang="en-US" sz="5334" b="1" i="1" dirty="0">
              <a:solidFill>
                <a:srgbClr val="FF0000"/>
              </a:solidFill>
              <a:latin typeface="Times New Roman" panose="02020603050405020304" pitchFamily="18" charset="0"/>
              <a:cs typeface="Times New Roman" panose="02020603050405020304" pitchFamily="18" charset="0"/>
            </a:endParaRPr>
          </a:p>
        </p:txBody>
      </p:sp>
      <p:sp>
        <p:nvSpPr>
          <p:cNvPr id="8" name="Hộp_Văn_Bản 15"/>
          <p:cNvSpPr txBox="1">
            <a:spLocks noChangeArrowheads="1"/>
          </p:cNvSpPr>
          <p:nvPr/>
        </p:nvSpPr>
        <p:spPr bwMode="auto">
          <a:xfrm>
            <a:off x="335930" y="4096413"/>
            <a:ext cx="11206104" cy="2097440"/>
          </a:xfrm>
          <a:prstGeom prst="rect">
            <a:avLst/>
          </a:prstGeom>
          <a:noFill/>
          <a:ln w="9525">
            <a:noFill/>
            <a:miter lim="800000"/>
            <a:headEnd/>
            <a:tailEnd/>
          </a:ln>
        </p:spPr>
        <p:txBody>
          <a:bodyPr wrap="square">
            <a:spAutoFit/>
          </a:bodyPr>
          <a:lstStyle/>
          <a:p>
            <a:pPr algn="just" defTabSz="903153" fontAlgn="base">
              <a:spcBef>
                <a:spcPct val="0"/>
              </a:spcBef>
              <a:spcAft>
                <a:spcPct val="0"/>
              </a:spcAft>
            </a:pPr>
            <a:r>
              <a:rPr lang="en-US" sz="4346" b="1" dirty="0" err="1">
                <a:solidFill>
                  <a:prstClr val="black"/>
                </a:solidFill>
                <a:latin typeface="Times New Roman" panose="02020603050405020304" pitchFamily="18" charset="0"/>
                <a:cs typeface="Times New Roman" panose="02020603050405020304" pitchFamily="18" charset="0"/>
              </a:rPr>
              <a:t>Tình</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yêu</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thương</a:t>
            </a:r>
            <a:r>
              <a:rPr lang="en-US" sz="4346" b="1" dirty="0">
                <a:solidFill>
                  <a:prstClr val="black"/>
                </a:solidFill>
                <a:latin typeface="Times New Roman" panose="02020603050405020304" pitchFamily="18" charset="0"/>
                <a:cs typeface="Times New Roman" panose="02020603050405020304" pitchFamily="18" charset="0"/>
              </a:rPr>
              <a:t>, ý </a:t>
            </a:r>
            <a:r>
              <a:rPr lang="en-US" sz="4346" b="1" dirty="0" err="1">
                <a:solidFill>
                  <a:prstClr val="black"/>
                </a:solidFill>
                <a:latin typeface="Times New Roman" panose="02020603050405020304" pitchFamily="18" charset="0"/>
                <a:cs typeface="Times New Roman" panose="02020603050405020304" pitchFamily="18" charset="0"/>
              </a:rPr>
              <a:t>thức</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trách</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nhiệm</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đối</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với</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người</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thân</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tính</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trung</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thực</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và</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sự</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nghiêm</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khắc</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với</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lỗi</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lầm</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của</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bản</a:t>
            </a:r>
            <a:r>
              <a:rPr lang="en-US" sz="4346" b="1" dirty="0">
                <a:solidFill>
                  <a:prstClr val="black"/>
                </a:solidFill>
                <a:latin typeface="Times New Roman" panose="02020603050405020304" pitchFamily="18" charset="0"/>
                <a:cs typeface="Times New Roman" panose="02020603050405020304" pitchFamily="18" charset="0"/>
              </a:rPr>
              <a:t> </a:t>
            </a:r>
            <a:r>
              <a:rPr lang="en-US" sz="4346" b="1" dirty="0" err="1">
                <a:solidFill>
                  <a:prstClr val="black"/>
                </a:solidFill>
                <a:latin typeface="Times New Roman" panose="02020603050405020304" pitchFamily="18" charset="0"/>
                <a:cs typeface="Times New Roman" panose="02020603050405020304" pitchFamily="18" charset="0"/>
              </a:rPr>
              <a:t>thân</a:t>
            </a:r>
            <a:r>
              <a:rPr lang="en-US" sz="4346"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75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Horizontal Scroll 2">
            <a:extLst>
              <a:ext uri="{FF2B5EF4-FFF2-40B4-BE49-F238E27FC236}">
                <a16:creationId xmlns:a16="http://schemas.microsoft.com/office/drawing/2014/main" id="{8159F7C7-465E-4B52-B3CB-4A43FBD30029}"/>
              </a:ext>
            </a:extLst>
          </p:cNvPr>
          <p:cNvSpPr>
            <a:spLocks noChangeArrowheads="1"/>
          </p:cNvSpPr>
          <p:nvPr/>
        </p:nvSpPr>
        <p:spPr bwMode="auto">
          <a:xfrm>
            <a:off x="470371" y="1848555"/>
            <a:ext cx="11251259" cy="3687704"/>
          </a:xfrm>
          <a:prstGeom prst="horizontalScroll">
            <a:avLst>
              <a:gd name="adj" fmla="val 12500"/>
            </a:avLst>
          </a:prstGeom>
          <a:solidFill>
            <a:srgbClr val="FFFF00"/>
          </a:solidFill>
          <a:ln w="9525" algn="ctr">
            <a:solidFill>
              <a:schemeClr val="tx1"/>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903153" fontAlgn="base">
              <a:spcBef>
                <a:spcPct val="0"/>
              </a:spcBef>
              <a:spcAft>
                <a:spcPct val="0"/>
              </a:spcAft>
              <a:buNone/>
            </a:pPr>
            <a:r>
              <a:rPr lang="en-US" altLang="vi-VN" sz="3951" b="1" dirty="0" err="1">
                <a:solidFill>
                  <a:srgbClr val="0000FF"/>
                </a:solidFill>
                <a:latin typeface="Times New Roman" panose="02020603050405020304" pitchFamily="18" charset="0"/>
                <a:cs typeface="Times New Roman" panose="02020603050405020304" pitchFamily="18" charset="0"/>
              </a:rPr>
              <a:t>Câu</a:t>
            </a:r>
            <a:r>
              <a:rPr lang="en-US" altLang="vi-VN" sz="3951" b="1" dirty="0">
                <a:solidFill>
                  <a:srgbClr val="0000FF"/>
                </a:solidFill>
                <a:latin typeface="Times New Roman" panose="02020603050405020304" pitchFamily="18" charset="0"/>
                <a:cs typeface="Times New Roman" panose="02020603050405020304" pitchFamily="18" charset="0"/>
              </a:rPr>
              <a:t> </a:t>
            </a:r>
            <a:r>
              <a:rPr lang="en-US" altLang="vi-VN" sz="3951" b="1" dirty="0" err="1">
                <a:solidFill>
                  <a:srgbClr val="0000FF"/>
                </a:solidFill>
                <a:latin typeface="Times New Roman" panose="02020603050405020304" pitchFamily="18" charset="0"/>
                <a:cs typeface="Times New Roman" panose="02020603050405020304" pitchFamily="18" charset="0"/>
              </a:rPr>
              <a:t>chuyện</a:t>
            </a:r>
            <a:r>
              <a:rPr lang="en-US" altLang="vi-VN" sz="3951" b="1" dirty="0">
                <a:solidFill>
                  <a:srgbClr val="0000FF"/>
                </a:solidFill>
                <a:latin typeface="Times New Roman" panose="02020603050405020304" pitchFamily="18" charset="0"/>
                <a:cs typeface="Times New Roman" panose="02020603050405020304" pitchFamily="18" charset="0"/>
              </a:rPr>
              <a:t> </a:t>
            </a:r>
            <a:r>
              <a:rPr lang="en-US" altLang="vi-VN" sz="3951" b="1" dirty="0" err="1">
                <a:solidFill>
                  <a:srgbClr val="0000FF"/>
                </a:solidFill>
                <a:latin typeface="Times New Roman" panose="02020603050405020304" pitchFamily="18" charset="0"/>
                <a:cs typeface="Times New Roman" panose="02020603050405020304" pitchFamily="18" charset="0"/>
              </a:rPr>
              <a:t>thể</a:t>
            </a:r>
            <a:r>
              <a:rPr lang="en-US" altLang="vi-VN" sz="3951" b="1" dirty="0">
                <a:solidFill>
                  <a:srgbClr val="0000FF"/>
                </a:solidFill>
                <a:latin typeface="Times New Roman" panose="02020603050405020304" pitchFamily="18" charset="0"/>
                <a:cs typeface="Times New Roman" panose="02020603050405020304" pitchFamily="18" charset="0"/>
              </a:rPr>
              <a:t> </a:t>
            </a:r>
            <a:r>
              <a:rPr lang="en-US" altLang="vi-VN" sz="3951" b="1" dirty="0" err="1">
                <a:solidFill>
                  <a:srgbClr val="0000FF"/>
                </a:solidFill>
                <a:latin typeface="Times New Roman" panose="02020603050405020304" pitchFamily="18" charset="0"/>
                <a:cs typeface="Times New Roman" panose="02020603050405020304" pitchFamily="18" charset="0"/>
              </a:rPr>
              <a:t>hiện</a:t>
            </a:r>
            <a:r>
              <a:rPr lang="en-US" altLang="vi-VN" sz="3951" b="1" dirty="0">
                <a:solidFill>
                  <a:srgbClr val="0000FF"/>
                </a:solidFill>
                <a:latin typeface="Times New Roman" panose="02020603050405020304" pitchFamily="18" charset="0"/>
                <a:cs typeface="Times New Roman" panose="02020603050405020304" pitchFamily="18" charset="0"/>
              </a:rPr>
              <a:t> t</a:t>
            </a:r>
            <a:r>
              <a:rPr lang="vi-VN" altLang="en-US" sz="3951" b="1" dirty="0">
                <a:solidFill>
                  <a:srgbClr val="0000FF"/>
                </a:solidFill>
                <a:latin typeface="Times New Roman" panose="02020603050405020304" pitchFamily="18" charset="0"/>
                <a:cs typeface="Times New Roman" panose="02020603050405020304" pitchFamily="18" charset="0"/>
              </a:rPr>
              <a:t>ình cảm yêu thương và ý thức trách nhiệm với người thân, lòng trung thực, sự nghiêm khắc với lỗi lầm của bản thân mình.</a:t>
            </a:r>
            <a:endParaRPr lang="en-US" altLang="vi-VN" sz="3951" b="1" dirty="0">
              <a:solidFill>
                <a:srgbClr val="0000FF"/>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07F31E7F-6FFA-4611-854B-67C0A3B0CE4A}"/>
              </a:ext>
            </a:extLst>
          </p:cNvPr>
          <p:cNvSpPr>
            <a:spLocks noGrp="1"/>
          </p:cNvSpPr>
          <p:nvPr>
            <p:ph type="title"/>
          </p:nvPr>
        </p:nvSpPr>
        <p:spPr>
          <a:xfrm>
            <a:off x="470371" y="1020704"/>
            <a:ext cx="10837333" cy="1128889"/>
          </a:xfrm>
        </p:spPr>
        <p:txBody>
          <a:bodyPr>
            <a:normAutofit/>
          </a:bodyPr>
          <a:lstStyle/>
          <a:p>
            <a:pPr algn="ctr"/>
            <a:r>
              <a:rPr lang="en-US" sz="5334" b="1" u="sng" dirty="0" err="1">
                <a:solidFill>
                  <a:srgbClr val="FF0000"/>
                </a:solidFill>
                <a:latin typeface="Times New Roman" panose="02020603050405020304" pitchFamily="18" charset="0"/>
                <a:cs typeface="Times New Roman" panose="02020603050405020304" pitchFamily="18" charset="0"/>
              </a:rPr>
              <a:t>Nội</a:t>
            </a:r>
            <a:r>
              <a:rPr lang="en-US" sz="5334" b="1" u="sng" dirty="0">
                <a:solidFill>
                  <a:srgbClr val="FF0000"/>
                </a:solidFill>
                <a:latin typeface="Times New Roman" panose="02020603050405020304" pitchFamily="18" charset="0"/>
                <a:cs typeface="Times New Roman" panose="02020603050405020304" pitchFamily="18" charset="0"/>
              </a:rPr>
              <a:t> dung: </a:t>
            </a:r>
            <a:endParaRPr lang="en-US" sz="5334"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7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par>
                                <p:cTn id="14" presetID="31" presetClass="entr" presetSubtype="0" fill="hold" nodeType="withEffect">
                                  <p:stCondLst>
                                    <p:cond delay="0"/>
                                  </p:stCondLst>
                                  <p:iterate type="lt">
                                    <p:tmPct val="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26B3D-BBC8-4419-B010-2C740DD31A00}"/>
              </a:ext>
            </a:extLst>
          </p:cNvPr>
          <p:cNvSpPr txBox="1">
            <a:spLocks/>
          </p:cNvSpPr>
          <p:nvPr/>
        </p:nvSpPr>
        <p:spPr>
          <a:xfrm>
            <a:off x="1241778" y="2074333"/>
            <a:ext cx="9708444" cy="11288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03153" rtl="0" eaLnBrk="1" fontAlgn="auto" latinLnBrk="0" hangingPunct="1">
              <a:lnSpc>
                <a:spcPct val="100000"/>
              </a:lnSpc>
              <a:spcBef>
                <a:spcPct val="0"/>
              </a:spcBef>
              <a:spcAft>
                <a:spcPts val="0"/>
              </a:spcAft>
              <a:buClrTx/>
              <a:buSzTx/>
              <a:buFontTx/>
              <a:buNone/>
              <a:tabLst/>
              <a:defRPr/>
            </a:pPr>
            <a:r>
              <a:rPr kumimoji="0" lang="en-US" sz="6519"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LUYỆN</a:t>
            </a:r>
            <a:r>
              <a:rPr kumimoji="0" lang="en-US" sz="6519" b="1" i="0" u="none" strike="noStrike" kern="1200" cap="none" spc="0" normalizeH="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ĐỌC DIỄN CẢM</a:t>
            </a:r>
            <a:endParaRPr kumimoji="0" lang="en-US" sz="6519"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ustDataLst>
      <p:tags r:id="rId1"/>
    </p:custDataLst>
    <p:extLst>
      <p:ext uri="{BB962C8B-B14F-4D97-AF65-F5344CB8AC3E}">
        <p14:creationId xmlns:p14="http://schemas.microsoft.com/office/powerpoint/2010/main" val="39908079"/>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90"/>
          <p:cNvSpPr txBox="1">
            <a:spLocks noChangeArrowheads="1"/>
          </p:cNvSpPr>
          <p:nvPr/>
        </p:nvSpPr>
        <p:spPr bwMode="ltGray">
          <a:xfrm>
            <a:off x="4118649" y="88022"/>
            <a:ext cx="6809657" cy="830997"/>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4800" b="1" spc="-300" dirty="0" err="1" smtClean="0">
                <a:latin typeface="Times New Roman" panose="02020603050405020304" pitchFamily="18" charset="0"/>
                <a:cs typeface="Times New Roman" panose="02020603050405020304" pitchFamily="18" charset="0"/>
                <a:sym typeface="+mn-lt"/>
              </a:rPr>
              <a:t>Giọng</a:t>
            </a:r>
            <a:r>
              <a:rPr lang="en-US" altLang="zh-CN" sz="4800" b="1" spc="-300" dirty="0" smtClean="0">
                <a:latin typeface="Times New Roman" panose="02020603050405020304" pitchFamily="18" charset="0"/>
                <a:cs typeface="Times New Roman" panose="02020603050405020304" pitchFamily="18" charset="0"/>
                <a:sym typeface="+mn-lt"/>
              </a:rPr>
              <a:t> </a:t>
            </a:r>
            <a:r>
              <a:rPr lang="en-US" altLang="zh-CN" sz="4800" b="1" spc="-300" dirty="0" err="1" smtClean="0">
                <a:latin typeface="Times New Roman" panose="02020603050405020304" pitchFamily="18" charset="0"/>
                <a:cs typeface="Times New Roman" panose="02020603050405020304" pitchFamily="18" charset="0"/>
                <a:sym typeface="+mn-lt"/>
              </a:rPr>
              <a:t>đọc</a:t>
            </a:r>
            <a:r>
              <a:rPr lang="en-US" altLang="zh-CN" sz="4800" b="1" spc="-300" dirty="0" smtClean="0">
                <a:latin typeface="Times New Roman" panose="02020603050405020304" pitchFamily="18" charset="0"/>
                <a:cs typeface="Times New Roman" panose="02020603050405020304" pitchFamily="18" charset="0"/>
                <a:sym typeface="+mn-lt"/>
              </a:rPr>
              <a:t> </a:t>
            </a:r>
            <a:r>
              <a:rPr lang="en-US" altLang="zh-CN" sz="4800" b="1" spc="-300" dirty="0" err="1" smtClean="0">
                <a:latin typeface="Times New Roman" panose="02020603050405020304" pitchFamily="18" charset="0"/>
                <a:cs typeface="Times New Roman" panose="02020603050405020304" pitchFamily="18" charset="0"/>
                <a:sym typeface="+mn-lt"/>
              </a:rPr>
              <a:t>toàn</a:t>
            </a:r>
            <a:r>
              <a:rPr lang="en-US" altLang="zh-CN" sz="4800" b="1" spc="-300" dirty="0" smtClean="0">
                <a:latin typeface="Times New Roman" panose="02020603050405020304" pitchFamily="18" charset="0"/>
                <a:cs typeface="Times New Roman" panose="02020603050405020304" pitchFamily="18" charset="0"/>
                <a:sym typeface="+mn-lt"/>
              </a:rPr>
              <a:t> </a:t>
            </a:r>
            <a:r>
              <a:rPr lang="en-US" altLang="zh-CN" sz="4800" b="1" spc="-300" dirty="0" err="1" smtClean="0">
                <a:latin typeface="Times New Roman" panose="02020603050405020304" pitchFamily="18" charset="0"/>
                <a:cs typeface="Times New Roman" panose="02020603050405020304" pitchFamily="18" charset="0"/>
                <a:sym typeface="+mn-lt"/>
              </a:rPr>
              <a:t>bài</a:t>
            </a:r>
            <a:endParaRPr kumimoji="0" lang="zh-CN" altLang="en-US" sz="4800" b="1" i="0" u="none" strike="noStrike" kern="10" cap="none" spc="-300" normalizeH="0" baseline="0" noProof="0" dirty="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uLnTx/>
              <a:uFillTx/>
              <a:latin typeface="Times New Roman" panose="02020603050405020304" pitchFamily="18" charset="0"/>
              <a:cs typeface="Times New Roman" panose="02020603050405020304" pitchFamily="18" charset="0"/>
              <a:sym typeface="+mn-lt"/>
            </a:endParaRPr>
          </a:p>
        </p:txBody>
      </p:sp>
      <p:pic>
        <p:nvPicPr>
          <p:cNvPr id="89" name="图片 88"/>
          <p:cNvPicPr>
            <a:picLocks noChangeAspect="1"/>
          </p:cNvPicPr>
          <p:nvPr/>
        </p:nvPicPr>
        <p:blipFill>
          <a:blip r:embed="rId3"/>
          <a:stretch>
            <a:fillRect/>
          </a:stretch>
        </p:blipFill>
        <p:spPr>
          <a:xfrm>
            <a:off x="983432" y="1556792"/>
            <a:ext cx="5131908" cy="4178016"/>
          </a:xfrm>
          <a:prstGeom prst="rect">
            <a:avLst/>
          </a:prstGeom>
        </p:spPr>
      </p:pic>
      <p:sp>
        <p:nvSpPr>
          <p:cNvPr id="91" name="文本框 93"/>
          <p:cNvSpPr txBox="1">
            <a:spLocks noChangeArrowheads="1"/>
          </p:cNvSpPr>
          <p:nvPr/>
        </p:nvSpPr>
        <p:spPr bwMode="auto">
          <a:xfrm>
            <a:off x="6307496" y="1634736"/>
            <a:ext cx="5173304" cy="402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1218565" rtl="0" eaLnBrk="1" fontAlgn="auto" latinLnBrk="0" hangingPunct="1">
              <a:lnSpc>
                <a:spcPct val="114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Toàn</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bài</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đọc</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với</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giọng</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trầm</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buồn</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xúc</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động</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p>
          <a:p>
            <a:pPr marL="342900" marR="0" lvl="0" indent="-342900" defTabSz="1218565" rtl="0" eaLnBrk="1" fontAlgn="auto" latinLnBrk="0" hangingPunct="1">
              <a:lnSpc>
                <a:spcPct val="114000"/>
              </a:lnSpc>
              <a:spcBef>
                <a:spcPts val="0"/>
              </a:spcBef>
              <a:spcAft>
                <a:spcPts val="0"/>
              </a:spcAft>
              <a:buClrTx/>
              <a:buSzTx/>
              <a:buFontTx/>
              <a:buChar char="-"/>
              <a:tabLst/>
              <a:defRPr/>
            </a:pP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Lời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ông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đọc</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với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giọng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mệt</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nhọc</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yếu</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ớt</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marL="342900" marR="0" lvl="0" indent="-342900" defTabSz="1218565" rtl="0" eaLnBrk="1" fontAlgn="auto" latinLnBrk="0" hangingPunct="1">
              <a:lnSpc>
                <a:spcPct val="114000"/>
              </a:lnSpc>
              <a:spcBef>
                <a:spcPts val="0"/>
              </a:spcBef>
              <a:spcAft>
                <a:spcPts val="0"/>
              </a:spcAft>
              <a:buClrTx/>
              <a:buSzTx/>
              <a:buFontTx/>
              <a:buChar char="-"/>
              <a:tabLst/>
              <a:defRPr/>
            </a:pP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Lời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mẹ</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đọc</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với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giọng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thông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cảm</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an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ủi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dịu</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dàng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p>
          <a:p>
            <a:pPr marL="342900" marR="0" lvl="0" indent="-342900" defTabSz="1218565" rtl="0" eaLnBrk="1" fontAlgn="auto" latinLnBrk="0" hangingPunct="1">
              <a:lnSpc>
                <a:spcPct val="114000"/>
              </a:lnSpc>
              <a:spcBef>
                <a:spcPts val="0"/>
              </a:spcBef>
              <a:spcAft>
                <a:spcPts val="0"/>
              </a:spcAft>
              <a:buClrTx/>
              <a:buSzTx/>
              <a:buFontTx/>
              <a:buChar char="-"/>
              <a:tabLst/>
              <a:defRPr/>
            </a:pP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Ý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nghĩ</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của</a:t>
            </a:r>
            <a:r>
              <a:rPr kumimoji="0" lang="en-US" altLang="zh-CN" sz="2800" b="0" i="0" u="none" strike="noStrike" kern="1200" cap="none" spc="0" normalizeH="0" noProof="0" dirty="0"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 An-</a:t>
            </a:r>
            <a:r>
              <a:rPr kumimoji="0" lang="en-US" altLang="zh-CN" sz="2800" b="0" i="0" u="none" strike="noStrike" kern="1200" cap="none" spc="0" normalizeH="0" noProof="0" dirty="0" err="1" smtClean="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rPr>
              <a:t>đrây</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-ca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đọc</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với</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giọng</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buồn</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 day </a:t>
            </a:r>
            <a:r>
              <a:rPr lang="en-US" altLang="zh-CN" sz="2800" dirty="0" err="1"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dứt</a:t>
            </a:r>
            <a:r>
              <a:rPr lang="en-US" altLang="zh-CN" sz="2800" dirty="0" smtClean="0">
                <a:solidFill>
                  <a:srgbClr val="000000"/>
                </a:solidFill>
                <a:latin typeface="Times New Roman" panose="02020603050405020304" pitchFamily="18" charset="0"/>
                <a:ea typeface="方正静蕾简体" panose="02000000000000000000" pitchFamily="2" charset="-122"/>
                <a:cs typeface="Times New Roman" panose="02020603050405020304" pitchFamily="18" charset="0"/>
                <a:sym typeface="+mn-lt"/>
              </a:rPr>
              <a:t>.</a:t>
            </a:r>
            <a:endPar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9500063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750"/>
                                        <p:tgtEl>
                                          <p:spTgt spid="69"/>
                                        </p:tgtEl>
                                      </p:cBhvr>
                                    </p:animEffect>
                                  </p:childTnLst>
                                </p:cTn>
                              </p:par>
                              <p:par>
                                <p:cTn id="8" presetID="42"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1750"/>
                                        <p:tgtEl>
                                          <p:spTgt spid="89"/>
                                        </p:tgtEl>
                                      </p:cBhvr>
                                    </p:animEffect>
                                    <p:anim calcmode="lin" valueType="num">
                                      <p:cBhvr>
                                        <p:cTn id="11" dur="1750" fill="hold"/>
                                        <p:tgtEl>
                                          <p:spTgt spid="89"/>
                                        </p:tgtEl>
                                        <p:attrNameLst>
                                          <p:attrName>ppt_x</p:attrName>
                                        </p:attrNameLst>
                                      </p:cBhvr>
                                      <p:tavLst>
                                        <p:tav tm="0">
                                          <p:val>
                                            <p:strVal val="#ppt_x"/>
                                          </p:val>
                                        </p:tav>
                                        <p:tav tm="100000">
                                          <p:val>
                                            <p:strVal val="#ppt_x"/>
                                          </p:val>
                                        </p:tav>
                                      </p:tavLst>
                                    </p:anim>
                                    <p:anim calcmode="lin" valueType="num">
                                      <p:cBhvr>
                                        <p:cTn id="12" dur="1750" fill="hold"/>
                                        <p:tgtEl>
                                          <p:spTgt spid="89"/>
                                        </p:tgtEl>
                                        <p:attrNameLst>
                                          <p:attrName>ppt_y</p:attrName>
                                        </p:attrNameLst>
                                      </p:cBhvr>
                                      <p:tavLst>
                                        <p:tav tm="0">
                                          <p:val>
                                            <p:strVal val="#ppt_y+.1"/>
                                          </p:val>
                                        </p:tav>
                                        <p:tav tm="100000">
                                          <p:val>
                                            <p:strVal val="#ppt_y"/>
                                          </p:val>
                                        </p:tav>
                                      </p:tavLst>
                                    </p:anim>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21920" y="163860"/>
            <a:ext cx="12070080" cy="6032421"/>
          </a:xfrm>
          <a:prstGeom prst="rect">
            <a:avLst/>
          </a:prstGeom>
          <a:noFill/>
          <a:ln w="9525">
            <a:noFill/>
            <a:miter lim="800000"/>
            <a:headEnd/>
            <a:tailEnd/>
          </a:ln>
        </p:spPr>
        <p:txBody>
          <a:bodyPr wrap="square">
            <a:spAutoFit/>
          </a:bodyPr>
          <a:lstStyle/>
          <a:p>
            <a:pPr fontAlgn="base">
              <a:spcBef>
                <a:spcPts val="600"/>
              </a:spcBef>
              <a:spcAft>
                <a:spcPct val="0"/>
              </a:spcAft>
            </a:pP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Bước</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vào</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phòng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ông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nằm</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em</a:t>
            </a:r>
            <a:r>
              <a:rPr lang="en-US" sz="4600"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hoảng</a:t>
            </a:r>
            <a:r>
              <a:rPr lang="en-US" sz="4600" u="sng"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hốt</a:t>
            </a:r>
            <a:r>
              <a:rPr lang="en-US" sz="4600" u="sng"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thấy</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mẹ</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đang</a:t>
            </a:r>
            <a:r>
              <a:rPr lang="en-US" sz="4600"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khóc</a:t>
            </a:r>
            <a:r>
              <a:rPr lang="en-US" sz="4600" u="sng"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nấc</a:t>
            </a:r>
            <a:r>
              <a:rPr lang="en-US" sz="4600" u="sng"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lên</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Thì</a:t>
            </a:r>
            <a:r>
              <a:rPr lang="en-US" sz="4600" dirty="0">
                <a:solidFill>
                  <a:prstClr val="black"/>
                </a:solidFill>
                <a:latin typeface="Times New Roman" panose="02020603050405020304" pitchFamily="18" charset="0"/>
                <a:cs typeface="Times New Roman" panose="02020603050405020304" pitchFamily="18" charset="0"/>
              </a:rPr>
              <a:t> ra </a:t>
            </a:r>
            <a:r>
              <a:rPr lang="en-US" sz="4600" dirty="0" err="1">
                <a:solidFill>
                  <a:prstClr val="black"/>
                </a:solidFill>
                <a:latin typeface="Times New Roman" panose="02020603050405020304" pitchFamily="18" charset="0"/>
                <a:cs typeface="Times New Roman" panose="02020603050405020304" pitchFamily="18" charset="0"/>
              </a:rPr>
              <a:t>ông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đã</a:t>
            </a:r>
            <a:r>
              <a:rPr lang="en-US" sz="4600" dirty="0">
                <a:solidFill>
                  <a:prstClr val="black"/>
                </a:solidFill>
                <a:latin typeface="Times New Roman" panose="02020603050405020304" pitchFamily="18" charset="0"/>
                <a:cs typeface="Times New Roman" panose="02020603050405020304" pitchFamily="18" charset="0"/>
              </a:rPr>
              <a:t> </a:t>
            </a:r>
            <a:r>
              <a:rPr lang="en-US" sz="4600" u="sng" dirty="0">
                <a:solidFill>
                  <a:prstClr val="black"/>
                </a:solidFill>
                <a:latin typeface="Times New Roman" panose="02020603050405020304" pitchFamily="18" charset="0"/>
                <a:cs typeface="Times New Roman" panose="02020603050405020304" pitchFamily="18" charset="0"/>
              </a:rPr>
              <a:t>qua </a:t>
            </a:r>
            <a:r>
              <a:rPr lang="en-US" sz="4600" u="sng" dirty="0" err="1">
                <a:solidFill>
                  <a:prstClr val="black"/>
                </a:solidFill>
                <a:latin typeface="Times New Roman" panose="02020603050405020304" pitchFamily="18" charset="0"/>
                <a:cs typeface="Times New Roman" panose="02020603050405020304" pitchFamily="18" charset="0"/>
              </a:rPr>
              <a:t>đời</a:t>
            </a:r>
            <a:r>
              <a:rPr lang="en-US" sz="4600" dirty="0">
                <a:solidFill>
                  <a:prstClr val="black"/>
                </a:solidFill>
                <a:latin typeface="Times New Roman" panose="02020603050405020304" pitchFamily="18" charset="0"/>
                <a:cs typeface="Times New Roman" panose="02020603050405020304" pitchFamily="18" charset="0"/>
              </a:rPr>
              <a:t>. </a:t>
            </a:r>
            <a:endParaRPr lang="en-US" sz="4600" dirty="0" smtClean="0">
              <a:solidFill>
                <a:prstClr val="black"/>
              </a:solidFill>
              <a:latin typeface="Times New Roman" panose="02020603050405020304" pitchFamily="18" charset="0"/>
              <a:cs typeface="Times New Roman" panose="02020603050405020304" pitchFamily="18" charset="0"/>
            </a:endParaRPr>
          </a:p>
          <a:p>
            <a:pPr fontAlgn="base">
              <a:spcBef>
                <a:spcPts val="600"/>
              </a:spcBef>
              <a:spcAft>
                <a:spcPct val="0"/>
              </a:spcAft>
            </a:pPr>
            <a:r>
              <a:rPr lang="en-US" sz="4600" dirty="0" smtClean="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Chỉ</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vì</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mình</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mải</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chơi</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bóng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mua</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thuốc</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về</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chậm</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mà</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ông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chết</a:t>
            </a:r>
            <a:r>
              <a:rPr lang="en-US" sz="4600" dirty="0">
                <a:solidFill>
                  <a:prstClr val="black"/>
                </a:solidFill>
                <a:latin typeface="Times New Roman" panose="02020603050405020304" pitchFamily="18" charset="0"/>
                <a:cs typeface="Times New Roman" panose="02020603050405020304" pitchFamily="18" charset="0"/>
              </a:rPr>
              <a:t>. An –</a:t>
            </a:r>
            <a:r>
              <a:rPr lang="en-US" sz="4600" dirty="0" err="1">
                <a:solidFill>
                  <a:prstClr val="black"/>
                </a:solidFill>
                <a:latin typeface="Times New Roman" panose="02020603050405020304" pitchFamily="18" charset="0"/>
                <a:cs typeface="Times New Roman" panose="02020603050405020304" pitchFamily="18" charset="0"/>
              </a:rPr>
              <a:t>đrây</a:t>
            </a:r>
            <a:r>
              <a:rPr lang="en-US" sz="4600" dirty="0">
                <a:solidFill>
                  <a:prstClr val="black"/>
                </a:solidFill>
                <a:latin typeface="Times New Roman" panose="02020603050405020304" pitchFamily="18" charset="0"/>
                <a:cs typeface="Times New Roman" panose="02020603050405020304" pitchFamily="18" charset="0"/>
              </a:rPr>
              <a:t>-ca </a:t>
            </a:r>
            <a:r>
              <a:rPr lang="en-US" sz="4600" u="sng" dirty="0" err="1" smtClean="0">
                <a:solidFill>
                  <a:prstClr val="black"/>
                </a:solidFill>
                <a:latin typeface="Times New Roman" panose="02020603050405020304" pitchFamily="18" charset="0"/>
                <a:cs typeface="Times New Roman" panose="02020603050405020304" pitchFamily="18" charset="0"/>
              </a:rPr>
              <a:t>oà</a:t>
            </a:r>
            <a:r>
              <a:rPr lang="en-US" sz="4600" u="sng" dirty="0" smtClean="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khóc</a:t>
            </a:r>
            <a:r>
              <a:rPr lang="en-US" sz="4600" u="sng"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và</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kể</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hết</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mọi</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chuyện</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cho</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mẹ</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nghe</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Mẹ</a:t>
            </a:r>
            <a:r>
              <a:rPr lang="en-US" sz="4600" dirty="0">
                <a:solidFill>
                  <a:prstClr val="black"/>
                </a:solidFill>
                <a:latin typeface="Times New Roman" panose="02020603050405020304" pitchFamily="18" charset="0"/>
                <a:cs typeface="Times New Roman" panose="02020603050405020304" pitchFamily="18" charset="0"/>
              </a:rPr>
              <a:t> </a:t>
            </a:r>
            <a:r>
              <a:rPr lang="en-US" sz="4600" u="sng" dirty="0">
                <a:solidFill>
                  <a:prstClr val="black"/>
                </a:solidFill>
                <a:latin typeface="Times New Roman" panose="02020603050405020304" pitchFamily="18" charset="0"/>
                <a:cs typeface="Times New Roman" panose="02020603050405020304" pitchFamily="18" charset="0"/>
              </a:rPr>
              <a:t>an </a:t>
            </a:r>
            <a:r>
              <a:rPr lang="en-US" sz="4600" u="sng" dirty="0" err="1">
                <a:solidFill>
                  <a:prstClr val="black"/>
                </a:solidFill>
                <a:latin typeface="Times New Roman" panose="02020603050405020304" pitchFamily="18" charset="0"/>
                <a:cs typeface="Times New Roman" panose="02020603050405020304" pitchFamily="18" charset="0"/>
              </a:rPr>
              <a:t>ủi</a:t>
            </a:r>
            <a:r>
              <a:rPr lang="en-US" sz="4600" u="sng"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em</a:t>
            </a:r>
            <a:r>
              <a:rPr lang="en-US" sz="4600" dirty="0">
                <a:solidFill>
                  <a:prstClr val="black"/>
                </a:solidFill>
                <a:latin typeface="Times New Roman" panose="02020603050405020304" pitchFamily="18" charset="0"/>
                <a:cs typeface="Times New Roman" panose="02020603050405020304" pitchFamily="18" charset="0"/>
              </a:rPr>
              <a:t>:</a:t>
            </a:r>
          </a:p>
          <a:p>
            <a:pPr fontAlgn="base">
              <a:spcBef>
                <a:spcPts val="600"/>
              </a:spcBef>
              <a:spcAft>
                <a:spcPct val="0"/>
              </a:spcAft>
            </a:pPr>
            <a:r>
              <a:rPr lang="en-US" sz="4600" dirty="0">
                <a:solidFill>
                  <a:prstClr val="black"/>
                </a:solidFill>
                <a:latin typeface="Times New Roman" panose="02020603050405020304" pitchFamily="18" charset="0"/>
                <a:cs typeface="Times New Roman" panose="02020603050405020304" pitchFamily="18" charset="0"/>
              </a:rPr>
              <a:t>  - </a:t>
            </a:r>
            <a:r>
              <a:rPr lang="en-US" sz="4600" dirty="0" err="1">
                <a:solidFill>
                  <a:prstClr val="black"/>
                </a:solidFill>
                <a:latin typeface="Times New Roman" panose="02020603050405020304" pitchFamily="18" charset="0"/>
                <a:cs typeface="Times New Roman" panose="02020603050405020304" pitchFamily="18" charset="0"/>
              </a:rPr>
              <a:t>Không</a:t>
            </a:r>
            <a:r>
              <a:rPr lang="en-US" sz="4600" dirty="0">
                <a:solidFill>
                  <a:prstClr val="black"/>
                </a:solidFill>
                <a:latin typeface="Times New Roman" panose="02020603050405020304" pitchFamily="18" charset="0"/>
                <a:cs typeface="Times New Roman" panose="02020603050405020304" pitchFamily="18" charset="0"/>
              </a:rPr>
              <a:t>, con </a:t>
            </a:r>
            <a:r>
              <a:rPr lang="en-US" sz="4600" u="sng" dirty="0" err="1">
                <a:solidFill>
                  <a:prstClr val="black"/>
                </a:solidFill>
                <a:latin typeface="Times New Roman" panose="02020603050405020304" pitchFamily="18" charset="0"/>
                <a:cs typeface="Times New Roman" panose="02020603050405020304" pitchFamily="18" charset="0"/>
              </a:rPr>
              <a:t>không</a:t>
            </a:r>
            <a:r>
              <a:rPr lang="en-US" sz="4600" u="sng"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có</a:t>
            </a:r>
            <a:r>
              <a:rPr lang="en-US" sz="4600" u="sng"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lỗi</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Chẳng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thuốc</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nào</a:t>
            </a:r>
            <a:r>
              <a:rPr lang="en-US" sz="4600"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cứu</a:t>
            </a:r>
            <a:r>
              <a:rPr lang="en-US" sz="4600" u="sng" dirty="0">
                <a:solidFill>
                  <a:prstClr val="black"/>
                </a:solidFill>
                <a:latin typeface="Times New Roman" panose="02020603050405020304" pitchFamily="18" charset="0"/>
                <a:cs typeface="Times New Roman" panose="02020603050405020304" pitchFamily="18" charset="0"/>
              </a:rPr>
              <a:t> </a:t>
            </a:r>
            <a:r>
              <a:rPr lang="en-US" sz="4600" u="sng" dirty="0" err="1">
                <a:solidFill>
                  <a:prstClr val="black"/>
                </a:solidFill>
                <a:latin typeface="Times New Roman" panose="02020603050405020304" pitchFamily="18" charset="0"/>
                <a:cs typeface="Times New Roman" panose="02020603050405020304" pitchFamily="18" charset="0"/>
              </a:rPr>
              <a:t>nổi</a:t>
            </a:r>
            <a:r>
              <a:rPr lang="en-US" sz="4600" u="sng"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ông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đâu</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Ông</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đã</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mất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từ</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lúc</a:t>
            </a:r>
            <a:r>
              <a:rPr lang="en-US" sz="4600" dirty="0">
                <a:solidFill>
                  <a:prstClr val="black"/>
                </a:solidFill>
                <a:latin typeface="Times New Roman" panose="02020603050405020304" pitchFamily="18" charset="0"/>
                <a:cs typeface="Times New Roman" panose="02020603050405020304" pitchFamily="18" charset="0"/>
              </a:rPr>
              <a:t> con </a:t>
            </a:r>
            <a:r>
              <a:rPr lang="en-US" sz="4600" dirty="0" err="1">
                <a:solidFill>
                  <a:prstClr val="black"/>
                </a:solidFill>
                <a:latin typeface="Times New Roman" panose="02020603050405020304" pitchFamily="18" charset="0"/>
                <a:cs typeface="Times New Roman" panose="02020603050405020304" pitchFamily="18" charset="0"/>
              </a:rPr>
              <a:t>vừa</a:t>
            </a:r>
            <a:r>
              <a:rPr lang="en-US" sz="4600" dirty="0">
                <a:solidFill>
                  <a:prstClr val="black"/>
                </a:solidFill>
                <a:latin typeface="Times New Roman" panose="02020603050405020304" pitchFamily="18" charset="0"/>
                <a:cs typeface="Times New Roman" panose="02020603050405020304" pitchFamily="18" charset="0"/>
              </a:rPr>
              <a:t> ra </a:t>
            </a:r>
            <a:r>
              <a:rPr lang="en-US" sz="4600" dirty="0" err="1">
                <a:solidFill>
                  <a:prstClr val="black"/>
                </a:solidFill>
                <a:latin typeface="Times New Roman" panose="02020603050405020304" pitchFamily="18" charset="0"/>
                <a:cs typeface="Times New Roman" panose="02020603050405020304" pitchFamily="18" charset="0"/>
              </a:rPr>
              <a:t>khỏi</a:t>
            </a:r>
            <a:r>
              <a:rPr lang="en-US" sz="4600" dirty="0">
                <a:solidFill>
                  <a:prstClr val="black"/>
                </a:solidFill>
                <a:latin typeface="Times New Roman" panose="02020603050405020304" pitchFamily="18" charset="0"/>
                <a:cs typeface="Times New Roman" panose="02020603050405020304" pitchFamily="18" charset="0"/>
              </a:rPr>
              <a:t> </a:t>
            </a:r>
            <a:r>
              <a:rPr lang="en-US" sz="4600" dirty="0" err="1">
                <a:solidFill>
                  <a:prstClr val="black"/>
                </a:solidFill>
                <a:latin typeface="Times New Roman" panose="02020603050405020304" pitchFamily="18" charset="0"/>
                <a:cs typeface="Times New Roman" panose="02020603050405020304" pitchFamily="18" charset="0"/>
              </a:rPr>
              <a:t>nhà</a:t>
            </a:r>
            <a:r>
              <a:rPr lang="en-US" sz="46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480705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Hộp_Văn_Bản 14"/>
          <p:cNvSpPr txBox="1">
            <a:spLocks noChangeArrowheads="1"/>
          </p:cNvSpPr>
          <p:nvPr/>
        </p:nvSpPr>
        <p:spPr bwMode="auto">
          <a:xfrm>
            <a:off x="760396" y="533400"/>
            <a:ext cx="10828422" cy="341632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chuyện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thấy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Vì</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mải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nên</a:t>
            </a:r>
            <a:r>
              <a:rPr lang="en-US" sz="3600" dirty="0">
                <a:solidFill>
                  <a:prstClr val="black"/>
                </a:solidFill>
                <a:latin typeface="Times New Roman" panose="02020603050405020304" pitchFamily="18" charset="0"/>
                <a:cs typeface="Times New Roman" panose="02020603050405020304" pitchFamily="18" charset="0"/>
              </a:rPr>
              <a:t> An – </a:t>
            </a:r>
            <a:r>
              <a:rPr lang="en-US" sz="3600" dirty="0" err="1">
                <a:solidFill>
                  <a:prstClr val="black"/>
                </a:solidFill>
                <a:latin typeface="Times New Roman" panose="02020603050405020304" pitchFamily="18" charset="0"/>
                <a:cs typeface="Times New Roman" panose="02020603050405020304" pitchFamily="18" charset="0"/>
              </a:rPr>
              <a:t>đrây</a:t>
            </a:r>
            <a:r>
              <a:rPr lang="en-US" sz="3600" dirty="0">
                <a:solidFill>
                  <a:prstClr val="black"/>
                </a:solidFill>
                <a:latin typeface="Times New Roman" panose="02020603050405020304" pitchFamily="18" charset="0"/>
                <a:cs typeface="Times New Roman" panose="02020603050405020304" pitchFamily="18" charset="0"/>
              </a:rPr>
              <a:t> ca </a:t>
            </a:r>
            <a:r>
              <a:rPr lang="en-US" sz="3600" dirty="0" err="1">
                <a:solidFill>
                  <a:prstClr val="black"/>
                </a:solidFill>
                <a:latin typeface="Times New Roman" panose="02020603050405020304" pitchFamily="18" charset="0"/>
                <a:cs typeface="Times New Roman" panose="02020603050405020304" pitchFamily="18" charset="0"/>
              </a:rPr>
              <a:t>đã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mang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thuốc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muộn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khiến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ông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qua </a:t>
            </a:r>
            <a:r>
              <a:rPr lang="en-US" sz="3600" dirty="0" err="1">
                <a:solidFill>
                  <a:prstClr val="black"/>
                </a:solidFill>
                <a:latin typeface="Times New Roman" panose="02020603050405020304" pitchFamily="18" charset="0"/>
                <a:cs typeface="Times New Roman" panose="02020603050405020304" pitchFamily="18" charset="0"/>
              </a:rPr>
              <a:t>đời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sớm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đã</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hận</a:t>
            </a:r>
            <a:r>
              <a:rPr lang="en-US" sz="3600" dirty="0">
                <a:solidFill>
                  <a:prstClr val="black"/>
                </a:solidFill>
                <a:latin typeface="Times New Roman" panose="02020603050405020304" pitchFamily="18" charset="0"/>
                <a:cs typeface="Times New Roman" panose="02020603050405020304" pitchFamily="18" charset="0"/>
              </a:rPr>
              <a:t>, day </a:t>
            </a:r>
            <a:r>
              <a:rPr lang="en-US" sz="3600" dirty="0" err="1">
                <a:solidFill>
                  <a:prstClr val="black"/>
                </a:solidFill>
                <a:latin typeface="Times New Roman" panose="02020603050405020304" pitchFamily="18" charset="0"/>
                <a:cs typeface="Times New Roman" panose="02020603050405020304" pitchFamily="18" charset="0"/>
              </a:rPr>
              <a:t>dứt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vì</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chuyện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đó</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đến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mãi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tận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sau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này</a:t>
            </a:r>
            <a:r>
              <a:rPr lang="en-US" sz="3600" dirty="0">
                <a:solidFill>
                  <a:prstClr val="black"/>
                </a:solidFill>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en-US" sz="3600" i="1" dirty="0" err="1">
                <a:solidFill>
                  <a:srgbClr val="FF0000"/>
                </a:solidFill>
                <a:latin typeface="Times New Roman" panose="02020603050405020304" pitchFamily="18" charset="0"/>
                <a:cs typeface="Times New Roman" panose="02020603050405020304" pitchFamily="18" charset="0"/>
              </a:rPr>
              <a:t>Vậy</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để</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chúng</a:t>
            </a:r>
            <a:r>
              <a:rPr lang="en-US" sz="3600" i="1" dirty="0">
                <a:solidFill>
                  <a:srgbClr val="FF0000"/>
                </a:solidFill>
                <a:latin typeface="Times New Roman" panose="02020603050405020304" pitchFamily="18" charset="0"/>
                <a:cs typeface="Times New Roman" panose="02020603050405020304" pitchFamily="18" charset="0"/>
              </a:rPr>
              <a:t> ta </a:t>
            </a:r>
            <a:r>
              <a:rPr lang="en-US" sz="3600" i="1" dirty="0" err="1">
                <a:solidFill>
                  <a:srgbClr val="FF0000"/>
                </a:solidFill>
                <a:latin typeface="Times New Roman" panose="02020603050405020304" pitchFamily="18" charset="0"/>
                <a:cs typeface="Times New Roman" panose="02020603050405020304" pitchFamily="18" charset="0"/>
              </a:rPr>
              <a:t>không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bị</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ân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hận</a:t>
            </a:r>
            <a:r>
              <a:rPr lang="en-US" sz="3600" i="1" dirty="0">
                <a:solidFill>
                  <a:srgbClr val="FF0000"/>
                </a:solidFill>
                <a:latin typeface="Times New Roman" panose="02020603050405020304" pitchFamily="18" charset="0"/>
                <a:cs typeface="Times New Roman" panose="02020603050405020304" pitchFamily="18" charset="0"/>
              </a:rPr>
              <a:t>, day </a:t>
            </a:r>
            <a:r>
              <a:rPr lang="en-US" sz="3600" i="1" dirty="0" err="1">
                <a:solidFill>
                  <a:srgbClr val="FF0000"/>
                </a:solidFill>
                <a:latin typeface="Times New Roman" panose="02020603050405020304" pitchFamily="18" charset="0"/>
                <a:cs typeface="Times New Roman" panose="02020603050405020304" pitchFamily="18" charset="0"/>
              </a:rPr>
              <a:t>dứt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dằn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vặt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như</a:t>
            </a:r>
            <a:r>
              <a:rPr lang="en-US" sz="3600" i="1" dirty="0">
                <a:solidFill>
                  <a:srgbClr val="FF0000"/>
                </a:solidFill>
                <a:latin typeface="Times New Roman" panose="02020603050405020304" pitchFamily="18" charset="0"/>
                <a:cs typeface="Times New Roman" panose="02020603050405020304" pitchFamily="18" charset="0"/>
              </a:rPr>
              <a:t> An – </a:t>
            </a:r>
            <a:r>
              <a:rPr lang="en-US" sz="3600" i="1" dirty="0" err="1">
                <a:solidFill>
                  <a:srgbClr val="FF0000"/>
                </a:solidFill>
                <a:latin typeface="Times New Roman" panose="02020603050405020304" pitchFamily="18" charset="0"/>
                <a:cs typeface="Times New Roman" panose="02020603050405020304" pitchFamily="18" charset="0"/>
              </a:rPr>
              <a:t>đrây</a:t>
            </a:r>
            <a:r>
              <a:rPr lang="en-US" sz="3600" i="1" dirty="0">
                <a:solidFill>
                  <a:srgbClr val="FF0000"/>
                </a:solidFill>
                <a:latin typeface="Times New Roman" panose="02020603050405020304" pitchFamily="18" charset="0"/>
                <a:cs typeface="Times New Roman" panose="02020603050405020304" pitchFamily="18" charset="0"/>
              </a:rPr>
              <a:t>- ca, </a:t>
            </a:r>
            <a:r>
              <a:rPr lang="en-US" sz="3600" i="1" dirty="0" err="1">
                <a:solidFill>
                  <a:srgbClr val="FF0000"/>
                </a:solidFill>
                <a:latin typeface="Times New Roman" panose="02020603050405020304" pitchFamily="18" charset="0"/>
                <a:cs typeface="Times New Roman" panose="02020603050405020304" pitchFamily="18" charset="0"/>
              </a:rPr>
              <a:t>chúng</a:t>
            </a:r>
            <a:r>
              <a:rPr lang="en-US" sz="3600" i="1" dirty="0">
                <a:solidFill>
                  <a:srgbClr val="FF0000"/>
                </a:solidFill>
                <a:latin typeface="Times New Roman" panose="02020603050405020304" pitchFamily="18" charset="0"/>
                <a:cs typeface="Times New Roman" panose="02020603050405020304" pitchFamily="18" charset="0"/>
              </a:rPr>
              <a:t> ta </a:t>
            </a:r>
            <a:r>
              <a:rPr lang="en-US" sz="3600" i="1" dirty="0" err="1">
                <a:solidFill>
                  <a:srgbClr val="FF0000"/>
                </a:solidFill>
                <a:latin typeface="Times New Roman" panose="02020603050405020304" pitchFamily="18" charset="0"/>
                <a:cs typeface="Times New Roman" panose="02020603050405020304" pitchFamily="18" charset="0"/>
              </a:rPr>
              <a:t>cần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thái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độ</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như</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thế</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nào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trong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mọi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công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việc</a:t>
            </a:r>
            <a:r>
              <a:rPr lang="en-US" sz="3600" i="1"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Hộp_Văn_Bản 14">
            <a:extLst>
              <a:ext uri="{FF2B5EF4-FFF2-40B4-BE49-F238E27FC236}">
                <a16:creationId xmlns:a16="http://schemas.microsoft.com/office/drawing/2014/main" id="{E70F8984-6963-474E-B3A4-C8C6A75BAA20}"/>
              </a:ext>
            </a:extLst>
          </p:cNvPr>
          <p:cNvSpPr txBox="1">
            <a:spLocks noChangeArrowheads="1"/>
          </p:cNvSpPr>
          <p:nvPr/>
        </p:nvSpPr>
        <p:spPr bwMode="auto">
          <a:xfrm>
            <a:off x="760396" y="4307851"/>
            <a:ext cx="10722543"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cs typeface="Times New Roman" panose="02020603050405020304" pitchFamily="18" charset="0"/>
              </a:rPr>
              <a:t>cần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trách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ngay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việc</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nghiêm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khắc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tự</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kiểm</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a:t>
            </a:r>
            <a:r>
              <a:rPr lang="en-US" sz="3200" dirty="0" err="1">
                <a:solidFill>
                  <a:prstClr val="black"/>
                </a:solidFill>
                <a:latin typeface="Times New Roman" panose="02020603050405020304" pitchFamily="18" charset="0"/>
                <a:cs typeface="Times New Roman" panose="02020603050405020304" pitchFamily="18" charset="0"/>
              </a:rPr>
              <a:t>iểm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thân</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để</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mắc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sau</a:t>
            </a:r>
            <a:r>
              <a:rPr lang="en-US" sz="3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76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b="5785"/>
          <a:stretch>
            <a:fillRect/>
          </a:stretch>
        </p:blipFill>
        <p:spPr>
          <a:xfrm rot="20387648">
            <a:off x="8668798" y="2557608"/>
            <a:ext cx="2809417" cy="343937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90" y="627484"/>
            <a:ext cx="3951362" cy="5603031"/>
          </a:xfrm>
          <a:prstGeom prst="rect">
            <a:avLst/>
          </a:prstGeom>
        </p:spPr>
      </p:pic>
      <p:sp>
        <p:nvSpPr>
          <p:cNvPr id="31" name="文本框 30"/>
          <p:cNvSpPr txBox="1"/>
          <p:nvPr/>
        </p:nvSpPr>
        <p:spPr>
          <a:xfrm>
            <a:off x="4654735" y="1391990"/>
            <a:ext cx="59760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19D3D"/>
                </a:solidFill>
                <a:effectLst/>
                <a:uLnTx/>
                <a:uFillTx/>
                <a:latin typeface="Times New Roman" panose="02020603050405020304" pitchFamily="18" charset="0"/>
                <a:ea typeface=".黑体-韩语" panose="02000500000000000000" pitchFamily="2" charset="-122"/>
                <a:cs typeface="Times New Roman" panose="02020603050405020304" pitchFamily="18" charset="0"/>
                <a:sym typeface="+mn-lt"/>
              </a:rPr>
              <a:t>1. </a:t>
            </a:r>
            <a:r>
              <a:rPr kumimoji="0" lang="en-US" altLang="zh-CN" sz="8000" b="1" i="0" u="none" strike="noStrike" kern="1200" cap="none" spc="0" normalizeH="0" baseline="0" noProof="0" dirty="0" err="1">
                <a:ln>
                  <a:noFill/>
                </a:ln>
                <a:solidFill>
                  <a:srgbClr val="F19D3D"/>
                </a:solidFill>
                <a:effectLst/>
                <a:uLnTx/>
                <a:uFillTx/>
                <a:latin typeface="Times New Roman" panose="02020603050405020304" pitchFamily="18" charset="0"/>
                <a:ea typeface=".黑体-韩语" panose="02000500000000000000" pitchFamily="2" charset="-122"/>
                <a:cs typeface="Times New Roman" panose="02020603050405020304" pitchFamily="18" charset="0"/>
                <a:sym typeface="+mn-lt"/>
              </a:rPr>
              <a:t>Khởi</a:t>
            </a:r>
            <a:r>
              <a:rPr kumimoji="0" lang="en-US" altLang="zh-CN" sz="8000" b="1" i="0" u="none" strike="noStrike" kern="1200" cap="none" spc="0" normalizeH="0" baseline="0" noProof="0" dirty="0">
                <a:ln>
                  <a:noFill/>
                </a:ln>
                <a:solidFill>
                  <a:srgbClr val="F19D3D"/>
                </a:solidFill>
                <a:effectLst/>
                <a:uLnTx/>
                <a:uFillTx/>
                <a:latin typeface="Times New Roman" panose="02020603050405020304" pitchFamily="18" charset="0"/>
                <a:ea typeface=".黑体-韩语" panose="02000500000000000000" pitchFamily="2" charset="-122"/>
                <a:cs typeface="Times New Roman" panose="02020603050405020304" pitchFamily="18" charset="0"/>
                <a:sym typeface="+mn-lt"/>
              </a:rPr>
              <a:t> </a:t>
            </a:r>
            <a:r>
              <a:rPr kumimoji="0" lang="en-US" altLang="zh-CN" sz="8000" b="1" i="0" u="none" strike="noStrike" kern="1200" cap="none" spc="0" normalizeH="0" baseline="0" noProof="0" dirty="0" err="1">
                <a:ln>
                  <a:noFill/>
                </a:ln>
                <a:solidFill>
                  <a:srgbClr val="F19D3D"/>
                </a:solidFill>
                <a:effectLst/>
                <a:uLnTx/>
                <a:uFillTx/>
                <a:latin typeface="Times New Roman" panose="02020603050405020304" pitchFamily="18" charset="0"/>
                <a:ea typeface=".黑体-韩语" panose="02000500000000000000" pitchFamily="2" charset="-122"/>
                <a:cs typeface="Times New Roman" panose="02020603050405020304" pitchFamily="18" charset="0"/>
                <a:sym typeface="+mn-lt"/>
              </a:rPr>
              <a:t>động</a:t>
            </a:r>
            <a:endParaRPr kumimoji="0" lang="zh-CN" altLang="en-US" sz="8000" b="1" i="0" u="none" strike="noStrike" kern="1200" cap="none" spc="0" normalizeH="0" baseline="0" noProof="0" dirty="0">
              <a:ln>
                <a:noFill/>
              </a:ln>
              <a:solidFill>
                <a:srgbClr val="F19D3D"/>
              </a:solidFill>
              <a:effectLst/>
              <a:uLnTx/>
              <a:uFillTx/>
              <a:latin typeface="Times New Roman" panose="02020603050405020304" pitchFamily="18" charset="0"/>
              <a:ea typeface=".黑体-韩语" panose="02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906521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900" decel="100000" fill="hold"/>
                                        <p:tgtEl>
                                          <p:spTgt spid="3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E7179-9E12-477B-8003-798A01650B8D}"/>
              </a:ext>
            </a:extLst>
          </p:cNvPr>
          <p:cNvSpPr>
            <a:spLocks noGrp="1"/>
          </p:cNvSpPr>
          <p:nvPr>
            <p:ph type="title"/>
          </p:nvPr>
        </p:nvSpPr>
        <p:spPr>
          <a:xfrm>
            <a:off x="1429928" y="2450630"/>
            <a:ext cx="10009480" cy="2634074"/>
          </a:xfrm>
        </p:spPr>
        <p:txBody>
          <a:bodyPr>
            <a:noAutofit/>
          </a:bodyPr>
          <a:lstStyle/>
          <a:p>
            <a:pPr algn="just"/>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Luyện</a:t>
            </a:r>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đọc</a:t>
            </a:r>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lại</a:t>
            </a:r>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toàn</a:t>
            </a:r>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bài</a:t>
            </a:r>
            <a:r>
              <a:rPr lang="en-US" sz="5334" b="1" dirty="0">
                <a:latin typeface="Times New Roman" panose="02020603050405020304" pitchFamily="18" charset="0"/>
                <a:cs typeface="Times New Roman" panose="02020603050405020304" pitchFamily="18" charset="0"/>
              </a:rPr>
              <a:t>, quay clip </a:t>
            </a:r>
            <a:r>
              <a:rPr lang="en-US" sz="5334" b="1" dirty="0" err="1">
                <a:latin typeface="Times New Roman" panose="02020603050405020304" pitchFamily="18" charset="0"/>
                <a:cs typeface="Times New Roman" panose="02020603050405020304" pitchFamily="18" charset="0"/>
              </a:rPr>
              <a:t>đọc</a:t>
            </a:r>
            <a:r>
              <a:rPr lang="en-US" sz="5334" b="1" dirty="0">
                <a:latin typeface="Times New Roman" panose="02020603050405020304" pitchFamily="18" charset="0"/>
                <a:cs typeface="Times New Roman" panose="02020603050405020304" pitchFamily="18" charset="0"/>
              </a:rPr>
              <a:t> </a:t>
            </a:r>
            <a:r>
              <a:rPr lang="en-US" sz="5334" b="1" dirty="0" err="1">
                <a:latin typeface="Times New Roman" panose="02020603050405020304" pitchFamily="18" charset="0"/>
                <a:cs typeface="Times New Roman" panose="02020603050405020304" pitchFamily="18" charset="0"/>
              </a:rPr>
              <a:t>thật</a:t>
            </a:r>
            <a:r>
              <a:rPr lang="en-US" sz="5334" b="1" dirty="0">
                <a:latin typeface="Times New Roman" panose="02020603050405020304" pitchFamily="18" charset="0"/>
                <a:cs typeface="Times New Roman" panose="02020603050405020304" pitchFamily="18" charset="0"/>
              </a:rPr>
              <a:t> hay. </a:t>
            </a:r>
          </a:p>
        </p:txBody>
      </p:sp>
      <p:sp>
        <p:nvSpPr>
          <p:cNvPr id="9" name="Rectangle 8">
            <a:extLst>
              <a:ext uri="{FF2B5EF4-FFF2-40B4-BE49-F238E27FC236}">
                <a16:creationId xmlns:a16="http://schemas.microsoft.com/office/drawing/2014/main" id="{FA9B860D-23E4-4FE1-927B-E55AB777F8A7}"/>
              </a:ext>
            </a:extLst>
          </p:cNvPr>
          <p:cNvSpPr/>
          <p:nvPr/>
        </p:nvSpPr>
        <p:spPr>
          <a:xfrm>
            <a:off x="3273778" y="1176197"/>
            <a:ext cx="5644445" cy="100312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defTabSz="903153">
              <a:defRPr/>
            </a:pPr>
            <a:r>
              <a:rPr lang="en-US" sz="5926" b="1" spc="148" dirty="0">
                <a:ln w="11430"/>
                <a:solidFill>
                  <a:srgbClr val="FF0000"/>
                </a:solidFill>
                <a:effectLst>
                  <a:outerShdw blurRad="25400" algn="tl" rotWithShape="0">
                    <a:srgbClr val="000000">
                      <a:alpha val="43000"/>
                    </a:srgbClr>
                  </a:outerShdw>
                </a:effectLst>
                <a:latin typeface="Times New Roman" pitchFamily="18" charset="0"/>
                <a:cs typeface="Times New Roman" pitchFamily="18" charset="0"/>
              </a:rPr>
              <a:t>DẶN DÒ</a:t>
            </a:r>
          </a:p>
        </p:txBody>
      </p:sp>
    </p:spTree>
    <p:extLst>
      <p:ext uri="{BB962C8B-B14F-4D97-AF65-F5344CB8AC3E}">
        <p14:creationId xmlns:p14="http://schemas.microsoft.com/office/powerpoint/2010/main" val="230826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4" descr="C:\Documents and Settings\Quoc Tuan\Desktop\App Ip\Noi dan vat cua An-dray-ca.jpg"/>
          <p:cNvPicPr>
            <a:picLocks noChangeAspect="1" noChangeArrowheads="1"/>
          </p:cNvPicPr>
          <p:nvPr/>
        </p:nvPicPr>
        <p:blipFill>
          <a:blip r:embed="rId2"/>
          <a:srcRect/>
          <a:stretch>
            <a:fillRect/>
          </a:stretch>
        </p:blipFill>
        <p:spPr bwMode="auto">
          <a:xfrm>
            <a:off x="1110114" y="990600"/>
            <a:ext cx="9486900" cy="5867400"/>
          </a:xfrm>
          <a:prstGeom prst="rect">
            <a:avLst/>
          </a:prstGeom>
          <a:noFill/>
          <a:ln w="9525">
            <a:noFill/>
            <a:miter lim="800000"/>
            <a:headEnd/>
            <a:tailEnd/>
          </a:ln>
        </p:spPr>
      </p:pic>
      <p:sp>
        <p:nvSpPr>
          <p:cNvPr id="5" name="TextBox 4">
            <a:extLst>
              <a:ext uri="{FF2B5EF4-FFF2-40B4-BE49-F238E27FC236}">
                <a16:creationId xmlns:a16="http://schemas.microsoft.com/office/drawing/2014/main" id="{EFB9702E-AB0B-4273-9357-06016C9F3A41}"/>
              </a:ext>
            </a:extLst>
          </p:cNvPr>
          <p:cNvSpPr txBox="1"/>
          <p:nvPr/>
        </p:nvSpPr>
        <p:spPr>
          <a:xfrm>
            <a:off x="482867" y="199033"/>
            <a:ext cx="11468100" cy="923330"/>
          </a:xfrm>
          <a:prstGeom prst="rect">
            <a:avLst/>
          </a:prstGeom>
          <a:noFill/>
        </p:spPr>
        <p:txBody>
          <a:bodyPr wrap="square">
            <a:spAutoFit/>
          </a:bodyPr>
          <a:lstStyle/>
          <a:p>
            <a:pPr algn="ctr" fontAlgn="base">
              <a:spcBef>
                <a:spcPct val="0"/>
              </a:spcBef>
              <a:spcAft>
                <a:spcPct val="0"/>
              </a:spcAft>
              <a:defRPr/>
            </a:pPr>
            <a:r>
              <a:rPr lang="en-US" sz="5400" b="1" dirty="0" err="1">
                <a:solidFill>
                  <a:srgbClr val="FF0000"/>
                </a:solidFill>
                <a:latin typeface="Times New Roman" panose="02020603050405020304" pitchFamily="18" charset="0"/>
                <a:cs typeface="Times New Roman" panose="02020603050405020304" pitchFamily="18" charset="0"/>
              </a:rPr>
              <a:t>Bức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tranh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vẽ</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cảnh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gì</a:t>
            </a:r>
            <a:r>
              <a:rPr lang="en-US" sz="5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745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841D6C5-7DF5-4A3F-A86B-B370CFF9582E}"/>
              </a:ext>
            </a:extLst>
          </p:cNvPr>
          <p:cNvCxnSpPr/>
          <p:nvPr/>
        </p:nvCxnSpPr>
        <p:spPr>
          <a:xfrm>
            <a:off x="978370" y="719667"/>
            <a:ext cx="0" cy="51928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268" name="TextBox 3">
            <a:extLst>
              <a:ext uri="{FF2B5EF4-FFF2-40B4-BE49-F238E27FC236}">
                <a16:creationId xmlns:a16="http://schemas.microsoft.com/office/drawing/2014/main" id="{04EBC005-4AA7-4458-B530-7C2987A53AF0}"/>
              </a:ext>
            </a:extLst>
          </p:cNvPr>
          <p:cNvSpPr txBox="1">
            <a:spLocks noChangeArrowheads="1"/>
          </p:cNvSpPr>
          <p:nvPr/>
        </p:nvSpPr>
        <p:spPr bwMode="auto">
          <a:xfrm>
            <a:off x="4332543" y="1590902"/>
            <a:ext cx="2102824" cy="75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03153">
              <a:spcBef>
                <a:spcPct val="0"/>
              </a:spcBef>
              <a:buNone/>
              <a:defRPr/>
            </a:pPr>
            <a:r>
              <a:rPr lang="en-US" altLang="en-US" sz="4346" b="1" dirty="0" err="1">
                <a:solidFill>
                  <a:prstClr val="white"/>
                </a:solidFill>
                <a:latin typeface="HP001 4 hàng" panose="020B0603050302020204" pitchFamily="34" charset="0"/>
                <a:cs typeface="Times New Roman" panose="02020603050405020304" pitchFamily="18" charset="0"/>
              </a:rPr>
              <a:t>Tập</a:t>
            </a:r>
            <a:r>
              <a:rPr lang="en-US" altLang="en-US" sz="4346" b="1" dirty="0">
                <a:solidFill>
                  <a:prstClr val="white"/>
                </a:solidFill>
                <a:latin typeface="HP001 4 hàng" panose="020B0603050302020204" pitchFamily="34" charset="0"/>
                <a:cs typeface="Times New Roman" panose="02020603050405020304" pitchFamily="18" charset="0"/>
              </a:rPr>
              <a:t> </a:t>
            </a:r>
            <a:r>
              <a:rPr lang="en-US" altLang="en-US" sz="4346" b="1" dirty="0" err="1">
                <a:solidFill>
                  <a:prstClr val="white"/>
                </a:solidFill>
                <a:latin typeface="HP001 4 hàng" panose="020B0603050302020204" pitchFamily="34" charset="0"/>
                <a:cs typeface="Times New Roman" panose="02020603050405020304" pitchFamily="18" charset="0"/>
              </a:rPr>
              <a:t>đọc</a:t>
            </a:r>
            <a:endParaRPr lang="en-US" altLang="en-US" sz="4346" b="1" dirty="0">
              <a:solidFill>
                <a:prstClr val="white"/>
              </a:solidFill>
              <a:latin typeface="HP001 4 hàng" panose="020B0603050302020204" pitchFamily="34" charset="0"/>
              <a:cs typeface="Times New Roman" panose="02020603050405020304" pitchFamily="18" charset="0"/>
            </a:endParaRPr>
          </a:p>
        </p:txBody>
      </p:sp>
      <p:sp>
        <p:nvSpPr>
          <p:cNvPr id="11269" name="TextBox 4">
            <a:extLst>
              <a:ext uri="{FF2B5EF4-FFF2-40B4-BE49-F238E27FC236}">
                <a16:creationId xmlns:a16="http://schemas.microsoft.com/office/drawing/2014/main" id="{CE0BDE2B-94A9-4068-822C-0991E37EBEE8}"/>
              </a:ext>
            </a:extLst>
          </p:cNvPr>
          <p:cNvSpPr txBox="1">
            <a:spLocks noChangeArrowheads="1"/>
          </p:cNvSpPr>
          <p:nvPr/>
        </p:nvSpPr>
        <p:spPr bwMode="auto">
          <a:xfrm>
            <a:off x="2182518" y="2243799"/>
            <a:ext cx="7024744" cy="76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03153">
              <a:spcBef>
                <a:spcPct val="0"/>
              </a:spcBef>
              <a:buNone/>
              <a:defRPr/>
            </a:pPr>
            <a:r>
              <a:rPr lang="en-US" altLang="en-US" sz="4346" b="1" dirty="0" err="1">
                <a:solidFill>
                  <a:prstClr val="white"/>
                </a:solidFill>
                <a:latin typeface="HP001 4 hàng" panose="020B0603050302020204" pitchFamily="34" charset="0"/>
                <a:cs typeface="Times New Roman" panose="02020603050405020304" pitchFamily="18" charset="0"/>
              </a:rPr>
              <a:t>Nỗi</a:t>
            </a:r>
            <a:r>
              <a:rPr lang="en-US" altLang="en-US" sz="4346" b="1" dirty="0">
                <a:solidFill>
                  <a:prstClr val="white"/>
                </a:solidFill>
                <a:latin typeface="HP001 4 hàng" panose="020B0603050302020204" pitchFamily="34" charset="0"/>
                <a:cs typeface="Times New Roman" panose="02020603050405020304" pitchFamily="18" charset="0"/>
              </a:rPr>
              <a:t> </a:t>
            </a:r>
            <a:r>
              <a:rPr lang="en-US" altLang="en-US" sz="4346" b="1" dirty="0" err="1">
                <a:solidFill>
                  <a:prstClr val="white"/>
                </a:solidFill>
                <a:latin typeface="HP001 4 hàng" panose="020B0603050302020204" pitchFamily="34" charset="0"/>
                <a:cs typeface="Times New Roman" panose="02020603050405020304" pitchFamily="18" charset="0"/>
              </a:rPr>
              <a:t>dằn</a:t>
            </a:r>
            <a:r>
              <a:rPr lang="en-US" altLang="en-US" sz="4346" b="1" dirty="0">
                <a:solidFill>
                  <a:prstClr val="white"/>
                </a:solidFill>
                <a:latin typeface="HP001 4 hàng" panose="020B0603050302020204" pitchFamily="34" charset="0"/>
                <a:cs typeface="Times New Roman" panose="02020603050405020304" pitchFamily="18" charset="0"/>
              </a:rPr>
              <a:t> </a:t>
            </a:r>
            <a:r>
              <a:rPr lang="en-US" altLang="en-US" sz="4346" b="1" dirty="0" err="1">
                <a:solidFill>
                  <a:prstClr val="white"/>
                </a:solidFill>
                <a:latin typeface="HP001 4 hàng" panose="020B0603050302020204" pitchFamily="34" charset="0"/>
                <a:cs typeface="Times New Roman" panose="02020603050405020304" pitchFamily="18" charset="0"/>
              </a:rPr>
              <a:t>vặt</a:t>
            </a:r>
            <a:r>
              <a:rPr lang="en-US" altLang="en-US" sz="4346" b="1" dirty="0">
                <a:solidFill>
                  <a:prstClr val="white"/>
                </a:solidFill>
                <a:latin typeface="HP001 4 hàng" panose="020B0603050302020204" pitchFamily="34" charset="0"/>
                <a:cs typeface="Times New Roman" panose="02020603050405020304" pitchFamily="18" charset="0"/>
              </a:rPr>
              <a:t> </a:t>
            </a:r>
            <a:r>
              <a:rPr lang="en-US" altLang="en-US" sz="4346" b="1" dirty="0" err="1">
                <a:solidFill>
                  <a:prstClr val="white"/>
                </a:solidFill>
                <a:latin typeface="HP001 4 hàng" panose="020B0603050302020204" pitchFamily="34" charset="0"/>
                <a:cs typeface="Times New Roman" panose="02020603050405020304" pitchFamily="18" charset="0"/>
              </a:rPr>
              <a:t>của</a:t>
            </a:r>
            <a:r>
              <a:rPr lang="en-US" altLang="en-US" sz="4346" b="1" dirty="0">
                <a:solidFill>
                  <a:prstClr val="white"/>
                </a:solidFill>
                <a:latin typeface="HP001 4 hàng" panose="020B0603050302020204" pitchFamily="34" charset="0"/>
                <a:cs typeface="Times New Roman" panose="02020603050405020304" pitchFamily="18" charset="0"/>
              </a:rPr>
              <a:t> An-</a:t>
            </a:r>
            <a:r>
              <a:rPr lang="en-US" altLang="en-US" sz="4346" b="1" dirty="0" err="1">
                <a:solidFill>
                  <a:prstClr val="white"/>
                </a:solidFill>
                <a:latin typeface="HP001 4 hàng" panose="020B0603050302020204" pitchFamily="34" charset="0"/>
                <a:cs typeface="Times New Roman" panose="02020603050405020304" pitchFamily="18" charset="0"/>
              </a:rPr>
              <a:t>đrây</a:t>
            </a:r>
            <a:r>
              <a:rPr lang="en-US" altLang="en-US" sz="4346" b="1" dirty="0">
                <a:solidFill>
                  <a:prstClr val="white"/>
                </a:solidFill>
                <a:latin typeface="HP001 4 hàng" panose="020B0603050302020204" pitchFamily="34" charset="0"/>
                <a:cs typeface="Times New Roman" panose="02020603050405020304" pitchFamily="18" charset="0"/>
              </a:rPr>
              <a:t>-ca</a:t>
            </a:r>
          </a:p>
        </p:txBody>
      </p:sp>
      <p:sp>
        <p:nvSpPr>
          <p:cNvPr id="11270" name="TextBox 6">
            <a:extLst>
              <a:ext uri="{FF2B5EF4-FFF2-40B4-BE49-F238E27FC236}">
                <a16:creationId xmlns:a16="http://schemas.microsoft.com/office/drawing/2014/main" id="{CC27835B-4C04-41BD-B12C-E37A1FBF8D82}"/>
              </a:ext>
            </a:extLst>
          </p:cNvPr>
          <p:cNvSpPr txBox="1">
            <a:spLocks noChangeArrowheads="1"/>
          </p:cNvSpPr>
          <p:nvPr/>
        </p:nvSpPr>
        <p:spPr bwMode="auto">
          <a:xfrm>
            <a:off x="8739241" y="5593381"/>
            <a:ext cx="3234821" cy="63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03153">
              <a:spcBef>
                <a:spcPct val="0"/>
              </a:spcBef>
              <a:buNone/>
              <a:defRPr/>
            </a:pPr>
            <a:r>
              <a:rPr lang="en-US" altLang="en-US" sz="3556" b="1" dirty="0">
                <a:solidFill>
                  <a:prstClr val="white"/>
                </a:solidFill>
                <a:latin typeface="Times New Roman" panose="02020603050405020304" pitchFamily="18" charset="0"/>
                <a:cs typeface="Times New Roman" panose="02020603050405020304" pitchFamily="18" charset="0"/>
              </a:rPr>
              <a:t>SGK – </a:t>
            </a:r>
            <a:r>
              <a:rPr lang="en-US" altLang="en-US" sz="3556" b="1" dirty="0" err="1">
                <a:solidFill>
                  <a:prstClr val="white"/>
                </a:solidFill>
                <a:latin typeface="Times New Roman" panose="02020603050405020304" pitchFamily="18" charset="0"/>
                <a:cs typeface="Times New Roman" panose="02020603050405020304" pitchFamily="18" charset="0"/>
              </a:rPr>
              <a:t>trang</a:t>
            </a:r>
            <a:r>
              <a:rPr lang="en-US" altLang="en-US" sz="3556" b="1" dirty="0">
                <a:solidFill>
                  <a:prstClr val="white"/>
                </a:solidFill>
                <a:latin typeface="Times New Roman" panose="02020603050405020304" pitchFamily="18" charset="0"/>
                <a:cs typeface="Times New Roman" panose="02020603050405020304" pitchFamily="18" charset="0"/>
              </a:rPr>
              <a:t> 55</a:t>
            </a:r>
          </a:p>
        </p:txBody>
      </p:sp>
      <p:sp>
        <p:nvSpPr>
          <p:cNvPr id="11" name="TextBox 4">
            <a:extLst>
              <a:ext uri="{FF2B5EF4-FFF2-40B4-BE49-F238E27FC236}">
                <a16:creationId xmlns:a16="http://schemas.microsoft.com/office/drawing/2014/main" id="{58210187-4F7C-476F-B82C-B5D16CB0C41E}"/>
              </a:ext>
            </a:extLst>
          </p:cNvPr>
          <p:cNvSpPr txBox="1">
            <a:spLocks noChangeArrowheads="1"/>
          </p:cNvSpPr>
          <p:nvPr/>
        </p:nvSpPr>
        <p:spPr bwMode="auto">
          <a:xfrm>
            <a:off x="5719704" y="2921940"/>
            <a:ext cx="4382650" cy="75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03153">
              <a:spcBef>
                <a:spcPct val="0"/>
              </a:spcBef>
              <a:buNone/>
              <a:defRPr/>
            </a:pPr>
            <a:r>
              <a:rPr lang="en-US" altLang="en-US" sz="4346" b="1" dirty="0">
                <a:solidFill>
                  <a:prstClr val="white"/>
                </a:solidFill>
                <a:latin typeface="HP001 4 hàng" panose="020B0603050302020204" pitchFamily="34" charset="0"/>
                <a:cs typeface="Times New Roman" panose="02020603050405020304" pitchFamily="18" charset="0"/>
              </a:rPr>
              <a:t>Xu-</a:t>
            </a:r>
            <a:r>
              <a:rPr lang="en-US" altLang="en-US" sz="4346" b="1" dirty="0" err="1">
                <a:solidFill>
                  <a:prstClr val="white"/>
                </a:solidFill>
                <a:latin typeface="HP001 4 hàng" panose="020B0603050302020204" pitchFamily="34" charset="0"/>
                <a:cs typeface="Times New Roman" panose="02020603050405020304" pitchFamily="18" charset="0"/>
              </a:rPr>
              <a:t>khôm</a:t>
            </a:r>
            <a:r>
              <a:rPr lang="en-US" altLang="en-US" sz="4346" b="1" dirty="0">
                <a:solidFill>
                  <a:prstClr val="white"/>
                </a:solidFill>
                <a:latin typeface="HP001 4 hàng" panose="020B0603050302020204" pitchFamily="34" charset="0"/>
                <a:cs typeface="Times New Roman" panose="02020603050405020304" pitchFamily="18" charset="0"/>
              </a:rPr>
              <a:t>-</a:t>
            </a:r>
            <a:r>
              <a:rPr lang="en-US" altLang="en-US" sz="4346" b="1" dirty="0" err="1">
                <a:solidFill>
                  <a:prstClr val="white"/>
                </a:solidFill>
                <a:latin typeface="HP001 4 hàng" panose="020B0603050302020204" pitchFamily="34" charset="0"/>
                <a:cs typeface="Times New Roman" panose="02020603050405020304" pitchFamily="18" charset="0"/>
              </a:rPr>
              <a:t>lin-xki</a:t>
            </a:r>
            <a:endParaRPr lang="en-US" altLang="en-US" sz="4346" b="1" dirty="0">
              <a:solidFill>
                <a:prstClr val="white"/>
              </a:solidFill>
              <a:latin typeface="HP001 4 hàng" panose="020B0603050302020204" pitchFamily="34"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691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673A8-2235-4884-840C-5F37C2D99A7D}"/>
              </a:ext>
            </a:extLst>
          </p:cNvPr>
          <p:cNvSpPr txBox="1"/>
          <p:nvPr/>
        </p:nvSpPr>
        <p:spPr>
          <a:xfrm>
            <a:off x="206963" y="42334"/>
            <a:ext cx="11778074" cy="5929572"/>
          </a:xfrm>
          <a:prstGeom prst="rect">
            <a:avLst/>
          </a:prstGeom>
          <a:noFill/>
        </p:spPr>
        <p:txBody>
          <a:bodyPr wrap="square">
            <a:spAutoFit/>
          </a:bodyPr>
          <a:lstStyle/>
          <a:p>
            <a:pPr algn="ctr" defTabSz="903153" fontAlgn="base">
              <a:spcBef>
                <a:spcPct val="0"/>
              </a:spcBef>
              <a:spcAft>
                <a:spcPct val="0"/>
              </a:spcAft>
            </a:pPr>
            <a:r>
              <a:rPr lang="vi-VN" sz="3161" dirty="0">
                <a:solidFill>
                  <a:srgbClr val="FF0000"/>
                </a:solidFill>
                <a:latin typeface="Times New Roman" panose="02020603050405020304" pitchFamily="18" charset="0"/>
                <a:cs typeface="Times New Roman" panose="02020603050405020304" pitchFamily="18" charset="0"/>
              </a:rPr>
              <a:t>Nỗi dằn vặt của An-đrây-ca</a:t>
            </a:r>
            <a:endParaRPr lang="vi-VN" sz="2766" dirty="0">
              <a:solidFill>
                <a:prstClr val="black"/>
              </a:solidFill>
              <a:latin typeface="Times New Roman" panose="02020603050405020304" pitchFamily="18" charset="0"/>
              <a:cs typeface="Times New Roman" panose="02020603050405020304" pitchFamily="18" charset="0"/>
            </a:endParaRPr>
          </a:p>
          <a:p>
            <a:pPr algn="just" defTabSz="903153" fontAlgn="base">
              <a:spcBef>
                <a:spcPct val="0"/>
              </a:spcBef>
              <a:spcAft>
                <a:spcPct val="0"/>
              </a:spcAft>
            </a:pPr>
            <a:r>
              <a:rPr lang="en-US" sz="2766"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An-đrây-ca lên 9, sống với mẹ và ông. Ông em 96 tuổi rồi nên rất yếu.</a:t>
            </a:r>
          </a:p>
          <a:p>
            <a:pPr algn="just" defTabSz="903153" fontAlgn="base">
              <a:spcBef>
                <a:spcPct val="0"/>
              </a:spcBef>
              <a:spcAft>
                <a:spcPct val="0"/>
              </a:spcAft>
            </a:pPr>
            <a:r>
              <a:rPr lang="en-US" sz="2667"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Một buổi chiều, ông nói với mẹ An-đrây-ca: “Bố khó thở lắm !…”. Mẹ liền bảo An-đrây-ca đi mua thuốc. Cậu bé nhanh nhẹn đi ngay, nhưng dọc đường 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gặp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mấy</a:t>
            </a:r>
            <a:r>
              <a:rPr lang="en-US" sz="2667"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đứa bạn đang chơi đá bóng rủ nhập cuộc. Chơi một lúc mới nhớ lời mẹ dặn, em vội chạy một mạch đến cửa hàng mua thuốc rồi mang v</a:t>
            </a:r>
            <a:r>
              <a:rPr lang="en-US" sz="2667" dirty="0">
                <a:solidFill>
                  <a:prstClr val="black"/>
                </a:solidFill>
                <a:latin typeface="Times New Roman" panose="02020603050405020304" pitchFamily="18" charset="0"/>
                <a:cs typeface="Times New Roman" panose="02020603050405020304" pitchFamily="18" charset="0"/>
              </a:rPr>
              <a:t>ề</a:t>
            </a:r>
            <a:r>
              <a:rPr lang="vi-VN" sz="2667" dirty="0">
                <a:solidFill>
                  <a:prstClr val="black"/>
                </a:solidFill>
                <a:latin typeface="Times New Roman" panose="02020603050405020304" pitchFamily="18" charset="0"/>
                <a:cs typeface="Times New Roman" panose="02020603050405020304" pitchFamily="18" charset="0"/>
              </a:rPr>
              <a:t> nhà.</a:t>
            </a:r>
          </a:p>
          <a:p>
            <a:pPr defTabSz="903153" fontAlgn="base">
              <a:spcBef>
                <a:spcPct val="0"/>
              </a:spcBef>
              <a:spcAft>
                <a:spcPct val="0"/>
              </a:spcAft>
            </a:pPr>
            <a:r>
              <a:rPr lang="en-US" sz="2667"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Bước vào phòng ông nằm, em hoảng hốt thấy mẹ đang khóc nấc lên. Thì ra ông đã qua đời. “Chỉ vì mình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mải</a:t>
            </a:r>
            <a:r>
              <a:rPr lang="vi-VN" sz="2667" dirty="0">
                <a:solidFill>
                  <a:prstClr val="black"/>
                </a:solidFill>
                <a:latin typeface="Times New Roman" panose="02020603050405020304" pitchFamily="18" charset="0"/>
                <a:cs typeface="Times New Roman" panose="02020603050405020304" pitchFamily="18" charset="0"/>
              </a:rPr>
              <a:t> chơi bóng, mua thuốc về chậm mà ông chết.” – An-đrây-ca oà khóc và kể hết mọi chuyện</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cho</a:t>
            </a:r>
            <a:r>
              <a:rPr lang="vi-VN" sz="2667" dirty="0">
                <a:solidFill>
                  <a:prstClr val="black"/>
                </a:solidFill>
                <a:latin typeface="Times New Roman" panose="02020603050405020304" pitchFamily="18" charset="0"/>
                <a:cs typeface="Times New Roman" panose="02020603050405020304" pitchFamily="18" charset="0"/>
              </a:rPr>
              <a:t> mẹ nghe. Mẹ an ủi em:</a:t>
            </a:r>
          </a:p>
          <a:p>
            <a:pPr algn="just" defTabSz="903153" fontAlgn="base">
              <a:spcBef>
                <a:spcPct val="0"/>
              </a:spcBef>
              <a:spcAft>
                <a:spcPct val="0"/>
              </a:spcAft>
            </a:pPr>
            <a:r>
              <a:rPr lang="en-US" sz="2667"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 Không, con không có lỗi. Chẳng thuốc nào cứu nổi ông đâu. Ông đã mất từ lúc con ra khỏi nhà.</a:t>
            </a:r>
          </a:p>
          <a:p>
            <a:pPr algn="just" defTabSz="903153" fontAlgn="base">
              <a:spcBef>
                <a:spcPct val="0"/>
              </a:spcBef>
              <a:spcAft>
                <a:spcPct val="0"/>
              </a:spcAft>
            </a:pPr>
            <a:r>
              <a:rPr lang="en-US" sz="2667" dirty="0">
                <a:solidFill>
                  <a:prstClr val="black"/>
                </a:solidFill>
                <a:latin typeface="Times New Roman" panose="02020603050405020304" pitchFamily="18" charset="0"/>
                <a:cs typeface="Times New Roman" panose="02020603050405020304" pitchFamily="18" charset="0"/>
              </a:rPr>
              <a:t>	</a:t>
            </a:r>
            <a:r>
              <a:rPr lang="vi-VN" sz="2667" dirty="0">
                <a:solidFill>
                  <a:prstClr val="black"/>
                </a:solidFill>
                <a:latin typeface="Times New Roman" panose="02020603050405020304" pitchFamily="18" charset="0"/>
                <a:cs typeface="Times New Roman" panose="02020603050405020304" pitchFamily="18" charset="0"/>
              </a:rPr>
              <a:t>Nhưng An-đrây-ca không nghĩ như vậy. Cả đêm đó, em ngồi khóc nức nở dưới gốc cây táo do tay ông vun trồng. Mãi sau này, khi đã lớn, em vẫn luôn tự dằn vặt: “Giá mình mua thuốc về kịp thì ông còn sống thêm được ít năm nữa!”</a:t>
            </a:r>
            <a:endParaRPr lang="en-US" sz="2667"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FE397BC-1358-485B-B53A-E3251CD09CF0}"/>
              </a:ext>
            </a:extLst>
          </p:cNvPr>
          <p:cNvSpPr txBox="1"/>
          <p:nvPr/>
        </p:nvSpPr>
        <p:spPr>
          <a:xfrm>
            <a:off x="5192889" y="6298906"/>
            <a:ext cx="6474611" cy="516760"/>
          </a:xfrm>
          <a:prstGeom prst="rect">
            <a:avLst/>
          </a:prstGeom>
          <a:noFill/>
        </p:spPr>
        <p:txBody>
          <a:bodyPr wrap="square">
            <a:spAutoFit/>
          </a:bodyPr>
          <a:lstStyle/>
          <a:p>
            <a:pPr algn="r" defTabSz="903153" fontAlgn="base">
              <a:spcBef>
                <a:spcPct val="0"/>
              </a:spcBef>
              <a:spcAft>
                <a:spcPct val="0"/>
              </a:spcAft>
              <a:defRPr/>
            </a:pPr>
            <a:r>
              <a:rPr lang="en-US" sz="2766" b="1" i="1" dirty="0">
                <a:solidFill>
                  <a:srgbClr val="0033CC"/>
                </a:solidFill>
                <a:latin typeface="Times New Roman" panose="02020603050405020304" pitchFamily="18" charset="0"/>
                <a:cs typeface="Times New Roman" panose="02020603050405020304" pitchFamily="18" charset="0"/>
              </a:rPr>
              <a:t>Theo</a:t>
            </a:r>
            <a:r>
              <a:rPr lang="en-US" sz="2766" b="1" dirty="0">
                <a:solidFill>
                  <a:srgbClr val="0033CC"/>
                </a:solidFill>
                <a:latin typeface="Times New Roman" panose="02020603050405020304" pitchFamily="18" charset="0"/>
                <a:cs typeface="Times New Roman" panose="02020603050405020304" pitchFamily="18" charset="0"/>
              </a:rPr>
              <a:t> Xu – </a:t>
            </a:r>
            <a:r>
              <a:rPr lang="en-US" sz="2766" b="1" dirty="0" err="1">
                <a:solidFill>
                  <a:srgbClr val="0033CC"/>
                </a:solidFill>
                <a:latin typeface="Times New Roman" panose="02020603050405020304" pitchFamily="18" charset="0"/>
                <a:cs typeface="Times New Roman" panose="02020603050405020304" pitchFamily="18" charset="0"/>
              </a:rPr>
              <a:t>khôm</a:t>
            </a:r>
            <a:r>
              <a:rPr lang="en-US" sz="2766" b="1" dirty="0">
                <a:solidFill>
                  <a:srgbClr val="0033CC"/>
                </a:solidFill>
                <a:latin typeface="Times New Roman" panose="02020603050405020304" pitchFamily="18" charset="0"/>
                <a:cs typeface="Times New Roman" panose="02020603050405020304" pitchFamily="18" charset="0"/>
              </a:rPr>
              <a:t> – </a:t>
            </a:r>
            <a:r>
              <a:rPr lang="en-US" sz="2766" b="1" dirty="0" err="1">
                <a:solidFill>
                  <a:srgbClr val="0033CC"/>
                </a:solidFill>
                <a:latin typeface="Times New Roman" panose="02020603050405020304" pitchFamily="18" charset="0"/>
                <a:cs typeface="Times New Roman" panose="02020603050405020304" pitchFamily="18" charset="0"/>
              </a:rPr>
              <a:t>lin</a:t>
            </a:r>
            <a:r>
              <a:rPr lang="en-US" sz="2766" b="1" dirty="0">
                <a:solidFill>
                  <a:srgbClr val="0033CC"/>
                </a:solidFill>
                <a:latin typeface="Times New Roman" panose="02020603050405020304" pitchFamily="18" charset="0"/>
                <a:cs typeface="Times New Roman" panose="02020603050405020304" pitchFamily="18" charset="0"/>
              </a:rPr>
              <a:t> - </a:t>
            </a:r>
            <a:r>
              <a:rPr lang="en-US" sz="2766" b="1" dirty="0" err="1">
                <a:solidFill>
                  <a:srgbClr val="0033CC"/>
                </a:solidFill>
                <a:latin typeface="Times New Roman" panose="02020603050405020304" pitchFamily="18" charset="0"/>
                <a:cs typeface="Times New Roman" panose="02020603050405020304" pitchFamily="18" charset="0"/>
              </a:rPr>
              <a:t>xki</a:t>
            </a:r>
            <a:endParaRPr lang="en-US" sz="2766" b="1" dirty="0">
              <a:solidFill>
                <a:srgbClr val="0033CC"/>
              </a:solidFill>
              <a:latin typeface="Times New Roman" panose="02020603050405020304" pitchFamily="18" charset="0"/>
              <a:cs typeface="Times New Roman" panose="02020603050405020304" pitchFamily="18" charset="0"/>
            </a:endParaRPr>
          </a:p>
        </p:txBody>
      </p:sp>
      <p:sp>
        <p:nvSpPr>
          <p:cNvPr id="5" name="Hộp_Văn_Bản 4">
            <a:extLst>
              <a:ext uri="{FF2B5EF4-FFF2-40B4-BE49-F238E27FC236}">
                <a16:creationId xmlns:a16="http://schemas.microsoft.com/office/drawing/2014/main" id="{81F21654-2B7E-474C-92D9-B7C1E3F9AD1D}"/>
              </a:ext>
            </a:extLst>
          </p:cNvPr>
          <p:cNvSpPr txBox="1">
            <a:spLocks noChangeArrowheads="1"/>
          </p:cNvSpPr>
          <p:nvPr/>
        </p:nvSpPr>
        <p:spPr bwMode="auto">
          <a:xfrm>
            <a:off x="376296" y="6214588"/>
            <a:ext cx="6765229" cy="577556"/>
          </a:xfrm>
          <a:prstGeom prst="rect">
            <a:avLst/>
          </a:prstGeom>
          <a:solidFill>
            <a:schemeClr val="bg2">
              <a:lumMod val="75000"/>
            </a:schemeClr>
          </a:solidFill>
          <a:ln w="9525">
            <a:noFill/>
            <a:miter lim="800000"/>
            <a:headEnd/>
            <a:tailEnd/>
          </a:ln>
        </p:spPr>
        <p:txBody>
          <a:bodyPr wrap="square">
            <a:spAutoFit/>
          </a:bodyPr>
          <a:lstStyle/>
          <a:p>
            <a:pPr defTabSz="903153" fontAlgn="base">
              <a:spcBef>
                <a:spcPct val="0"/>
              </a:spcBef>
              <a:spcAft>
                <a:spcPct val="0"/>
              </a:spcAft>
            </a:pPr>
            <a:r>
              <a:rPr lang="en-US" sz="3161" b="1" dirty="0" err="1">
                <a:solidFill>
                  <a:srgbClr val="FF0000"/>
                </a:solidFill>
                <a:latin typeface="Times New Roman" panose="02020603050405020304" pitchFamily="18" charset="0"/>
                <a:cs typeface="Times New Roman" panose="02020603050405020304" pitchFamily="18" charset="0"/>
              </a:rPr>
              <a:t>Bài</a:t>
            </a:r>
            <a:r>
              <a:rPr lang="en-US" sz="3161" b="1" dirty="0">
                <a:solidFill>
                  <a:srgbClr val="FF0000"/>
                </a:solidFill>
                <a:latin typeface="Times New Roman" panose="02020603050405020304" pitchFamily="18" charset="0"/>
                <a:cs typeface="Times New Roman" panose="02020603050405020304" pitchFamily="18" charset="0"/>
              </a:rPr>
              <a:t> </a:t>
            </a:r>
            <a:r>
              <a:rPr lang="vi-VN" sz="3161" b="1" dirty="0">
                <a:solidFill>
                  <a:srgbClr val="FF0000"/>
                </a:solidFill>
                <a:latin typeface="Times New Roman" panose="02020603050405020304" pitchFamily="18" charset="0"/>
                <a:cs typeface="Times New Roman" panose="02020603050405020304" pitchFamily="18" charset="0"/>
              </a:rPr>
              <a:t>đọc</a:t>
            </a:r>
            <a:r>
              <a:rPr lang="en-US" sz="3161" b="1" dirty="0">
                <a:solidFill>
                  <a:srgbClr val="FF0000"/>
                </a:solidFill>
                <a:latin typeface="Times New Roman" panose="02020603050405020304" pitchFamily="18" charset="0"/>
                <a:cs typeface="Times New Roman" panose="02020603050405020304" pitchFamily="18" charset="0"/>
              </a:rPr>
              <a:t> </a:t>
            </a:r>
            <a:r>
              <a:rPr lang="en-US" sz="3161" b="1" dirty="0" err="1">
                <a:solidFill>
                  <a:srgbClr val="FF0000"/>
                </a:solidFill>
                <a:latin typeface="Times New Roman" panose="02020603050405020304" pitchFamily="18" charset="0"/>
                <a:cs typeface="Times New Roman" panose="02020603050405020304" pitchFamily="18" charset="0"/>
              </a:rPr>
              <a:t>có</a:t>
            </a:r>
            <a:r>
              <a:rPr lang="en-US" sz="3161" b="1" dirty="0">
                <a:solidFill>
                  <a:srgbClr val="FF0000"/>
                </a:solidFill>
                <a:latin typeface="Times New Roman" panose="02020603050405020304" pitchFamily="18" charset="0"/>
                <a:cs typeface="Times New Roman" panose="02020603050405020304" pitchFamily="18" charset="0"/>
              </a:rPr>
              <a:t> </a:t>
            </a:r>
            <a:r>
              <a:rPr lang="en-US" sz="3161" b="1" dirty="0" err="1">
                <a:solidFill>
                  <a:srgbClr val="FF0000"/>
                </a:solidFill>
                <a:latin typeface="Times New Roman" panose="02020603050405020304" pitchFamily="18" charset="0"/>
                <a:cs typeface="Times New Roman" panose="02020603050405020304" pitchFamily="18" charset="0"/>
              </a:rPr>
              <a:t>thể</a:t>
            </a:r>
            <a:r>
              <a:rPr lang="en-US" sz="3161" b="1" dirty="0">
                <a:solidFill>
                  <a:srgbClr val="FF0000"/>
                </a:solidFill>
                <a:latin typeface="Times New Roman" panose="02020603050405020304" pitchFamily="18" charset="0"/>
                <a:cs typeface="Times New Roman" panose="02020603050405020304" pitchFamily="18" charset="0"/>
              </a:rPr>
              <a:t> chia </a:t>
            </a:r>
            <a:r>
              <a:rPr lang="en-US" sz="3161" b="1" dirty="0" err="1">
                <a:solidFill>
                  <a:srgbClr val="FF0000"/>
                </a:solidFill>
                <a:latin typeface="Times New Roman" panose="02020603050405020304" pitchFamily="18" charset="0"/>
                <a:cs typeface="Times New Roman" panose="02020603050405020304" pitchFamily="18" charset="0"/>
              </a:rPr>
              <a:t>làm</a:t>
            </a:r>
            <a:r>
              <a:rPr lang="en-US" sz="3161" b="1" dirty="0">
                <a:solidFill>
                  <a:srgbClr val="FF0000"/>
                </a:solidFill>
                <a:latin typeface="Times New Roman" panose="02020603050405020304" pitchFamily="18" charset="0"/>
                <a:cs typeface="Times New Roman" panose="02020603050405020304" pitchFamily="18" charset="0"/>
              </a:rPr>
              <a:t> </a:t>
            </a:r>
            <a:r>
              <a:rPr lang="en-US" sz="3161" b="1" dirty="0" err="1">
                <a:solidFill>
                  <a:srgbClr val="FF0000"/>
                </a:solidFill>
                <a:latin typeface="Times New Roman" panose="02020603050405020304" pitchFamily="18" charset="0"/>
                <a:cs typeface="Times New Roman" panose="02020603050405020304" pitchFamily="18" charset="0"/>
              </a:rPr>
              <a:t>mấy</a:t>
            </a:r>
            <a:r>
              <a:rPr lang="en-US" sz="3161" b="1" dirty="0">
                <a:solidFill>
                  <a:srgbClr val="FF0000"/>
                </a:solidFill>
                <a:latin typeface="Times New Roman" panose="02020603050405020304" pitchFamily="18" charset="0"/>
                <a:cs typeface="Times New Roman" panose="02020603050405020304" pitchFamily="18" charset="0"/>
              </a:rPr>
              <a:t> </a:t>
            </a:r>
            <a:r>
              <a:rPr lang="en-US" sz="3161" b="1" dirty="0" err="1">
                <a:solidFill>
                  <a:srgbClr val="FF0000"/>
                </a:solidFill>
                <a:latin typeface="Times New Roman" panose="02020603050405020304" pitchFamily="18" charset="0"/>
                <a:cs typeface="Times New Roman" panose="02020603050405020304" pitchFamily="18" charset="0"/>
              </a:rPr>
              <a:t>đoạn</a:t>
            </a:r>
            <a:r>
              <a:rPr lang="en-US" sz="3161" b="1" dirty="0">
                <a:solidFill>
                  <a:srgbClr val="FF0000"/>
                </a:solidFill>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678D9F8D-1125-4B25-A667-A0FBB050565F}"/>
              </a:ext>
            </a:extLst>
          </p:cNvPr>
          <p:cNvSpPr/>
          <p:nvPr/>
        </p:nvSpPr>
        <p:spPr>
          <a:xfrm>
            <a:off x="804009" y="644407"/>
            <a:ext cx="413920" cy="4515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3153" fontAlgn="base">
              <a:spcBef>
                <a:spcPct val="0"/>
              </a:spcBef>
              <a:spcAft>
                <a:spcPct val="0"/>
              </a:spcAft>
              <a:defRPr/>
            </a:pPr>
            <a:r>
              <a:rPr lang="en-US" sz="2766" dirty="0">
                <a:solidFill>
                  <a:srgbClr val="FF0000"/>
                </a:solidFill>
                <a:latin typeface="Arial Black" panose="020B0A04020102020204" pitchFamily="34" charset="0"/>
              </a:rPr>
              <a:t>1</a:t>
            </a:r>
          </a:p>
        </p:txBody>
      </p:sp>
      <p:sp>
        <p:nvSpPr>
          <p:cNvPr id="7" name="Oval 6">
            <a:extLst>
              <a:ext uri="{FF2B5EF4-FFF2-40B4-BE49-F238E27FC236}">
                <a16:creationId xmlns:a16="http://schemas.microsoft.com/office/drawing/2014/main" id="{315E8EE1-B6EB-420A-87DF-577336E55BF5}"/>
              </a:ext>
            </a:extLst>
          </p:cNvPr>
          <p:cNvSpPr/>
          <p:nvPr/>
        </p:nvSpPr>
        <p:spPr>
          <a:xfrm>
            <a:off x="729104" y="2561836"/>
            <a:ext cx="465667" cy="44528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3153" fontAlgn="base">
              <a:spcBef>
                <a:spcPct val="0"/>
              </a:spcBef>
              <a:spcAft>
                <a:spcPct val="0"/>
              </a:spcAft>
              <a:defRPr/>
            </a:pPr>
            <a:r>
              <a:rPr lang="en-US" sz="2766" dirty="0">
                <a:solidFill>
                  <a:srgbClr val="FF0000"/>
                </a:solidFill>
                <a:latin typeface="Arial Black" panose="020B0A04020102020204" pitchFamily="34" charset="0"/>
              </a:rPr>
              <a:t>2</a:t>
            </a:r>
          </a:p>
        </p:txBody>
      </p:sp>
      <p:sp>
        <p:nvSpPr>
          <p:cNvPr id="8" name="Oval 7">
            <a:extLst>
              <a:ext uri="{FF2B5EF4-FFF2-40B4-BE49-F238E27FC236}">
                <a16:creationId xmlns:a16="http://schemas.microsoft.com/office/drawing/2014/main" id="{521CD199-A104-4EA5-B7E6-C64538F0CA84}"/>
              </a:ext>
            </a:extLst>
          </p:cNvPr>
          <p:cNvSpPr/>
          <p:nvPr/>
        </p:nvSpPr>
        <p:spPr>
          <a:xfrm>
            <a:off x="711077" y="4623945"/>
            <a:ext cx="465667" cy="443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3153" fontAlgn="base">
              <a:spcBef>
                <a:spcPct val="0"/>
              </a:spcBef>
              <a:spcAft>
                <a:spcPct val="0"/>
              </a:spcAft>
              <a:defRPr/>
            </a:pPr>
            <a:r>
              <a:rPr lang="en-US" sz="2766" dirty="0">
                <a:solidFill>
                  <a:srgbClr val="FF0000"/>
                </a:solidFill>
                <a:latin typeface="Arial Black" panose="020B0A04020102020204" pitchFamily="34" charset="0"/>
              </a:rPr>
              <a:t>3</a:t>
            </a:r>
          </a:p>
        </p:txBody>
      </p:sp>
    </p:spTree>
    <p:extLst>
      <p:ext uri="{BB962C8B-B14F-4D97-AF65-F5344CB8AC3E}">
        <p14:creationId xmlns:p14="http://schemas.microsoft.com/office/powerpoint/2010/main" val="7551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26B3D-BBC8-4419-B010-2C740DD31A00}"/>
              </a:ext>
            </a:extLst>
          </p:cNvPr>
          <p:cNvSpPr txBox="1">
            <a:spLocks/>
          </p:cNvSpPr>
          <p:nvPr/>
        </p:nvSpPr>
        <p:spPr>
          <a:xfrm>
            <a:off x="1241778" y="2074333"/>
            <a:ext cx="9708444" cy="11288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03153"/>
            <a:r>
              <a:rPr lang="en-US" sz="6519" b="1" dirty="0">
                <a:solidFill>
                  <a:srgbClr val="FF0000"/>
                </a:solidFill>
                <a:latin typeface="Times New Roman" panose="02020603050405020304" pitchFamily="18" charset="0"/>
                <a:cs typeface="Times New Roman" panose="02020603050405020304" pitchFamily="18" charset="0"/>
              </a:rPr>
              <a:t>LUYỆN ĐỌC </a:t>
            </a:r>
          </a:p>
        </p:txBody>
      </p:sp>
    </p:spTree>
    <p:custDataLst>
      <p:tags r:id="rId1"/>
    </p:custDataLst>
    <p:extLst>
      <p:ext uri="{BB962C8B-B14F-4D97-AF65-F5344CB8AC3E}">
        <p14:creationId xmlns:p14="http://schemas.microsoft.com/office/powerpoint/2010/main" val="779719032"/>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0" y="42334"/>
            <a:ext cx="12041481" cy="6773333"/>
          </a:xfrm>
          <a:prstGeom prst="rect">
            <a:avLst/>
          </a:prstGeom>
        </p:spPr>
      </p:pic>
      <p:sp>
        <p:nvSpPr>
          <p:cNvPr id="4" name="Text Box 12"/>
          <p:cNvSpPr txBox="1">
            <a:spLocks noChangeArrowheads="1"/>
          </p:cNvSpPr>
          <p:nvPr/>
        </p:nvSpPr>
        <p:spPr bwMode="auto">
          <a:xfrm>
            <a:off x="1061156" y="831682"/>
            <a:ext cx="3311407" cy="8207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defTabSz="903153">
              <a:spcBef>
                <a:spcPct val="50000"/>
              </a:spcBef>
              <a:defRPr/>
            </a:pPr>
            <a:r>
              <a:rPr lang="en-US" sz="4741" b="1" dirty="0" err="1" smtClean="0">
                <a:solidFill>
                  <a:srgbClr val="FF0066"/>
                </a:solidFill>
                <a:latin typeface="Times New Roman" pitchFamily="18" charset="0"/>
                <a:cs typeface="Times New Roman" pitchFamily="18" charset="0"/>
              </a:rPr>
              <a:t>Từ</a:t>
            </a:r>
            <a:r>
              <a:rPr lang="en-US" sz="4741" b="1" dirty="0" smtClean="0">
                <a:solidFill>
                  <a:srgbClr val="FF0066"/>
                </a:solidFill>
                <a:latin typeface="Times New Roman" pitchFamily="18" charset="0"/>
                <a:cs typeface="Times New Roman" pitchFamily="18" charset="0"/>
              </a:rPr>
              <a:t>: </a:t>
            </a:r>
            <a:endParaRPr lang="en-US" sz="4741" b="1" dirty="0">
              <a:solidFill>
                <a:srgbClr val="FF0066"/>
              </a:solidFill>
              <a:latin typeface="Times New Roman" pitchFamily="18" charset="0"/>
              <a:cs typeface="Times New Roman" pitchFamily="18" charset="0"/>
            </a:endParaRPr>
          </a:p>
        </p:txBody>
      </p:sp>
      <p:sp>
        <p:nvSpPr>
          <p:cNvPr id="16" name="Text Box 10">
            <a:extLst>
              <a:ext uri="{FF2B5EF4-FFF2-40B4-BE49-F238E27FC236}">
                <a16:creationId xmlns:a16="http://schemas.microsoft.com/office/drawing/2014/main" id="{C43C02B0-E2B8-412E-B6EE-1287F73B4108}"/>
              </a:ext>
            </a:extLst>
          </p:cNvPr>
          <p:cNvSpPr txBox="1">
            <a:spLocks noChangeArrowheads="1"/>
          </p:cNvSpPr>
          <p:nvPr/>
        </p:nvSpPr>
        <p:spPr bwMode="auto">
          <a:xfrm>
            <a:off x="797748" y="1550321"/>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An-</a:t>
            </a:r>
            <a:r>
              <a:rPr lang="en-US" altLang="en-US" sz="3951" b="1" dirty="0" err="1">
                <a:solidFill>
                  <a:prstClr val="black"/>
                </a:solidFill>
                <a:cs typeface="Times New Roman" panose="02020603050405020304" pitchFamily="18" charset="0"/>
              </a:rPr>
              <a:t>đrây</a:t>
            </a:r>
            <a:r>
              <a:rPr lang="en-US" altLang="en-US" sz="3951" b="1" dirty="0">
                <a:solidFill>
                  <a:prstClr val="black"/>
                </a:solidFill>
                <a:cs typeface="Times New Roman" panose="02020603050405020304" pitchFamily="18" charset="0"/>
              </a:rPr>
              <a:t>-ca</a:t>
            </a:r>
          </a:p>
        </p:txBody>
      </p:sp>
      <p:sp>
        <p:nvSpPr>
          <p:cNvPr id="18" name="Text Box 11">
            <a:extLst>
              <a:ext uri="{FF2B5EF4-FFF2-40B4-BE49-F238E27FC236}">
                <a16:creationId xmlns:a16="http://schemas.microsoft.com/office/drawing/2014/main" id="{F9C1FB3A-FAB3-47DF-A908-26FFF8E4E63F}"/>
              </a:ext>
            </a:extLst>
          </p:cNvPr>
          <p:cNvSpPr txBox="1">
            <a:spLocks noChangeArrowheads="1"/>
          </p:cNvSpPr>
          <p:nvPr/>
        </p:nvSpPr>
        <p:spPr bwMode="auto">
          <a:xfrm>
            <a:off x="797748" y="2076411"/>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nhập</a:t>
            </a: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cuộc</a:t>
            </a:r>
            <a:endParaRPr lang="en-US" altLang="en-US" sz="3951" b="1" dirty="0">
              <a:solidFill>
                <a:prstClr val="black"/>
              </a:solidFill>
              <a:cs typeface="Times New Roman" panose="02020603050405020304" pitchFamily="18" charset="0"/>
            </a:endParaRPr>
          </a:p>
        </p:txBody>
      </p:sp>
      <p:sp>
        <p:nvSpPr>
          <p:cNvPr id="19" name="Text Box 12">
            <a:extLst>
              <a:ext uri="{FF2B5EF4-FFF2-40B4-BE49-F238E27FC236}">
                <a16:creationId xmlns:a16="http://schemas.microsoft.com/office/drawing/2014/main" id="{E940808E-5357-410B-B96F-A487E88950FF}"/>
              </a:ext>
            </a:extLst>
          </p:cNvPr>
          <p:cNvSpPr txBox="1">
            <a:spLocks noChangeArrowheads="1"/>
          </p:cNvSpPr>
          <p:nvPr/>
        </p:nvSpPr>
        <p:spPr bwMode="auto">
          <a:xfrm>
            <a:off x="797748" y="2695724"/>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hoảng</a:t>
            </a: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hốt</a:t>
            </a:r>
            <a:endParaRPr lang="en-US" altLang="en-US" sz="3951" b="1" dirty="0">
              <a:solidFill>
                <a:prstClr val="black"/>
              </a:solidFill>
              <a:cs typeface="Times New Roman" panose="02020603050405020304" pitchFamily="18" charset="0"/>
            </a:endParaRPr>
          </a:p>
        </p:txBody>
      </p:sp>
      <p:sp>
        <p:nvSpPr>
          <p:cNvPr id="20" name="Text Box 13">
            <a:extLst>
              <a:ext uri="{FF2B5EF4-FFF2-40B4-BE49-F238E27FC236}">
                <a16:creationId xmlns:a16="http://schemas.microsoft.com/office/drawing/2014/main" id="{42DBAED6-E205-46A0-8887-DC22352DEAB0}"/>
              </a:ext>
            </a:extLst>
          </p:cNvPr>
          <p:cNvSpPr txBox="1">
            <a:spLocks noChangeArrowheads="1"/>
          </p:cNvSpPr>
          <p:nvPr/>
        </p:nvSpPr>
        <p:spPr bwMode="auto">
          <a:xfrm>
            <a:off x="797748" y="3234552"/>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khóc</a:t>
            </a: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nấc</a:t>
            </a:r>
            <a:endParaRPr lang="en-US" altLang="en-US" sz="3951" b="1" dirty="0">
              <a:solidFill>
                <a:prstClr val="black"/>
              </a:solidFill>
              <a:cs typeface="Times New Roman" panose="02020603050405020304" pitchFamily="18" charset="0"/>
            </a:endParaRPr>
          </a:p>
        </p:txBody>
      </p:sp>
      <p:sp>
        <p:nvSpPr>
          <p:cNvPr id="21" name="Text Box 14">
            <a:extLst>
              <a:ext uri="{FF2B5EF4-FFF2-40B4-BE49-F238E27FC236}">
                <a16:creationId xmlns:a16="http://schemas.microsoft.com/office/drawing/2014/main" id="{C6759C1C-7A71-42A8-A48F-38C03829A4B0}"/>
              </a:ext>
            </a:extLst>
          </p:cNvPr>
          <p:cNvSpPr txBox="1">
            <a:spLocks noChangeArrowheads="1"/>
          </p:cNvSpPr>
          <p:nvPr/>
        </p:nvSpPr>
        <p:spPr bwMode="auto">
          <a:xfrm>
            <a:off x="770039" y="3800239"/>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oà</a:t>
            </a: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khóc</a:t>
            </a:r>
            <a:endParaRPr lang="en-US" altLang="en-US" sz="3951" b="1" dirty="0">
              <a:solidFill>
                <a:prstClr val="black"/>
              </a:solidFill>
              <a:cs typeface="Times New Roman" panose="02020603050405020304" pitchFamily="18" charset="0"/>
            </a:endParaRPr>
          </a:p>
        </p:txBody>
      </p:sp>
      <p:sp>
        <p:nvSpPr>
          <p:cNvPr id="22" name="Text Box 15">
            <a:extLst>
              <a:ext uri="{FF2B5EF4-FFF2-40B4-BE49-F238E27FC236}">
                <a16:creationId xmlns:a16="http://schemas.microsoft.com/office/drawing/2014/main" id="{5F8A7374-FCE2-4632-9B6F-5CBC4BD0D0C8}"/>
              </a:ext>
            </a:extLst>
          </p:cNvPr>
          <p:cNvSpPr txBox="1">
            <a:spLocks noChangeArrowheads="1"/>
          </p:cNvSpPr>
          <p:nvPr/>
        </p:nvSpPr>
        <p:spPr bwMode="auto">
          <a:xfrm>
            <a:off x="797748" y="4365926"/>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dằn</a:t>
            </a: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vặt</a:t>
            </a:r>
            <a:endParaRPr lang="en-US" altLang="en-US" sz="3951" b="1" dirty="0">
              <a:solidFill>
                <a:prstClr val="black"/>
              </a:solidFill>
              <a:cs typeface="Times New Roman" panose="02020603050405020304" pitchFamily="18" charset="0"/>
            </a:endParaRPr>
          </a:p>
        </p:txBody>
      </p:sp>
      <p:sp>
        <p:nvSpPr>
          <p:cNvPr id="23" name="Text Box 16">
            <a:extLst>
              <a:ext uri="{FF2B5EF4-FFF2-40B4-BE49-F238E27FC236}">
                <a16:creationId xmlns:a16="http://schemas.microsoft.com/office/drawing/2014/main" id="{464972B2-66F4-4B31-8B3F-D56018ECA753}"/>
              </a:ext>
            </a:extLst>
          </p:cNvPr>
          <p:cNvSpPr txBox="1">
            <a:spLocks noChangeArrowheads="1"/>
          </p:cNvSpPr>
          <p:nvPr/>
        </p:nvSpPr>
        <p:spPr bwMode="auto">
          <a:xfrm>
            <a:off x="797748" y="4958379"/>
            <a:ext cx="3838222" cy="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903153" eaLnBrk="1" fontAlgn="base" hangingPunct="1">
              <a:spcBef>
                <a:spcPct val="50000"/>
              </a:spcBef>
              <a:spcAft>
                <a:spcPct val="0"/>
              </a:spcAft>
              <a:buFontTx/>
              <a:buChar char="•"/>
            </a:pPr>
            <a:r>
              <a:rPr lang="en-US" altLang="en-US" sz="3951" b="1" dirty="0">
                <a:solidFill>
                  <a:prstClr val="black"/>
                </a:solidFill>
                <a:cs typeface="Times New Roman" panose="02020603050405020304" pitchFamily="18" charset="0"/>
              </a:rPr>
              <a:t> </a:t>
            </a:r>
            <a:r>
              <a:rPr lang="en-US" altLang="en-US" sz="3951" b="1" dirty="0" err="1">
                <a:solidFill>
                  <a:prstClr val="black"/>
                </a:solidFill>
                <a:cs typeface="Times New Roman" panose="02020603050405020304" pitchFamily="18" charset="0"/>
              </a:rPr>
              <a:t>cứu</a:t>
            </a:r>
            <a:endParaRPr lang="en-US" altLang="en-US" sz="3951" b="1" dirty="0">
              <a:solidFill>
                <a:prstClr val="black"/>
              </a:solidFill>
              <a:cs typeface="Times New Roman" panose="02020603050405020304" pitchFamily="18" charset="0"/>
            </a:endParaRPr>
          </a:p>
        </p:txBody>
      </p:sp>
      <p:cxnSp>
        <p:nvCxnSpPr>
          <p:cNvPr id="3" name="Straight Connector 2"/>
          <p:cNvCxnSpPr/>
          <p:nvPr/>
        </p:nvCxnSpPr>
        <p:spPr>
          <a:xfrm>
            <a:off x="4747491" y="841428"/>
            <a:ext cx="101600" cy="5275091"/>
          </a:xfrm>
          <a:prstGeom prst="line">
            <a:avLst/>
          </a:prstGeom>
        </p:spPr>
        <p:style>
          <a:lnRef idx="1">
            <a:schemeClr val="dk1"/>
          </a:lnRef>
          <a:fillRef idx="0">
            <a:schemeClr val="dk1"/>
          </a:fillRef>
          <a:effectRef idx="0">
            <a:schemeClr val="dk1"/>
          </a:effectRef>
          <a:fontRef idx="minor">
            <a:schemeClr val="tx1"/>
          </a:fontRef>
        </p:style>
      </p:cxnSp>
      <p:sp>
        <p:nvSpPr>
          <p:cNvPr id="13" name="Text Box 12"/>
          <p:cNvSpPr txBox="1">
            <a:spLocks noChangeArrowheads="1"/>
          </p:cNvSpPr>
          <p:nvPr/>
        </p:nvSpPr>
        <p:spPr bwMode="auto">
          <a:xfrm>
            <a:off x="5224019" y="850298"/>
            <a:ext cx="3311407" cy="8207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defTabSz="903153">
              <a:spcBef>
                <a:spcPct val="50000"/>
              </a:spcBef>
              <a:defRPr/>
            </a:pPr>
            <a:r>
              <a:rPr lang="en-US" sz="4741" b="1" dirty="0" err="1" smtClean="0">
                <a:solidFill>
                  <a:srgbClr val="FF0066"/>
                </a:solidFill>
                <a:latin typeface="Times New Roman" pitchFamily="18" charset="0"/>
                <a:cs typeface="Times New Roman" pitchFamily="18" charset="0"/>
              </a:rPr>
              <a:t>Câu</a:t>
            </a:r>
            <a:r>
              <a:rPr lang="en-US" sz="4741" b="1" dirty="0" smtClean="0">
                <a:solidFill>
                  <a:srgbClr val="FF0066"/>
                </a:solidFill>
                <a:latin typeface="Times New Roman" pitchFamily="18" charset="0"/>
                <a:cs typeface="Times New Roman" pitchFamily="18" charset="0"/>
              </a:rPr>
              <a:t>: </a:t>
            </a:r>
            <a:endParaRPr lang="en-US" sz="4741" b="1" dirty="0">
              <a:solidFill>
                <a:srgbClr val="FF0066"/>
              </a:solidFill>
              <a:latin typeface="Times New Roman" pitchFamily="18" charset="0"/>
              <a:cs typeface="Times New Roman" pitchFamily="18" charset="0"/>
            </a:endParaRPr>
          </a:p>
        </p:txBody>
      </p:sp>
      <p:sp>
        <p:nvSpPr>
          <p:cNvPr id="14" name="Text Box 8">
            <a:extLst>
              <a:ext uri="{FF2B5EF4-FFF2-40B4-BE49-F238E27FC236}">
                <a16:creationId xmlns:a16="http://schemas.microsoft.com/office/drawing/2014/main" id="{AE82BECC-4B93-47E2-A9A9-9CC03093186E}"/>
              </a:ext>
            </a:extLst>
          </p:cNvPr>
          <p:cNvSpPr txBox="1">
            <a:spLocks noChangeArrowheads="1"/>
          </p:cNvSpPr>
          <p:nvPr/>
        </p:nvSpPr>
        <p:spPr bwMode="auto">
          <a:xfrm>
            <a:off x="5126218" y="1653774"/>
            <a:ext cx="69905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i="1" dirty="0" err="1">
                <a:solidFill>
                  <a:srgbClr val="3333FF"/>
                </a:solidFill>
              </a:rPr>
              <a:t>Bố</a:t>
            </a:r>
            <a:r>
              <a:rPr lang="en-US" altLang="en-US" sz="4400" b="1" i="1" dirty="0">
                <a:solidFill>
                  <a:srgbClr val="3333FF"/>
                </a:solidFill>
              </a:rPr>
              <a:t> </a:t>
            </a:r>
            <a:r>
              <a:rPr lang="en-US" altLang="en-US" sz="4400" b="1" i="1" dirty="0" err="1">
                <a:solidFill>
                  <a:srgbClr val="3333FF"/>
                </a:solidFill>
              </a:rPr>
              <a:t>khó</a:t>
            </a:r>
            <a:r>
              <a:rPr lang="en-US" altLang="en-US" sz="4400" b="1" i="1" dirty="0">
                <a:solidFill>
                  <a:srgbClr val="3333FF"/>
                </a:solidFill>
              </a:rPr>
              <a:t> </a:t>
            </a:r>
            <a:r>
              <a:rPr lang="en-US" altLang="en-US" sz="4400" b="1" i="1" dirty="0" err="1">
                <a:solidFill>
                  <a:srgbClr val="3333FF"/>
                </a:solidFill>
              </a:rPr>
              <a:t>thở</a:t>
            </a:r>
            <a:r>
              <a:rPr lang="en-US" altLang="en-US" sz="4400" b="1" i="1" dirty="0">
                <a:solidFill>
                  <a:srgbClr val="3333FF"/>
                </a:solidFill>
              </a:rPr>
              <a:t> </a:t>
            </a:r>
            <a:r>
              <a:rPr lang="en-US" altLang="en-US" sz="4400" b="1" i="1" dirty="0" err="1">
                <a:solidFill>
                  <a:srgbClr val="3333FF"/>
                </a:solidFill>
              </a:rPr>
              <a:t>lắm</a:t>
            </a:r>
            <a:r>
              <a:rPr lang="en-US" altLang="en-US" sz="4400" b="1" i="1" dirty="0">
                <a:solidFill>
                  <a:srgbClr val="3333FF"/>
                </a:solidFill>
              </a:rPr>
              <a:t> !...</a:t>
            </a:r>
            <a:endParaRPr lang="en-US" altLang="en-US" sz="4400" b="1" i="1" dirty="0">
              <a:solidFill>
                <a:srgbClr val="CC00CC"/>
              </a:solidFill>
            </a:endParaRPr>
          </a:p>
        </p:txBody>
      </p:sp>
      <p:sp>
        <p:nvSpPr>
          <p:cNvPr id="15" name="Text Box 10">
            <a:extLst>
              <a:ext uri="{FF2B5EF4-FFF2-40B4-BE49-F238E27FC236}">
                <a16:creationId xmlns:a16="http://schemas.microsoft.com/office/drawing/2014/main" id="{287363B4-648D-4368-B848-D6F483E11EED}"/>
              </a:ext>
            </a:extLst>
          </p:cNvPr>
          <p:cNvSpPr txBox="1">
            <a:spLocks noChangeArrowheads="1"/>
          </p:cNvSpPr>
          <p:nvPr/>
        </p:nvSpPr>
        <p:spPr bwMode="auto">
          <a:xfrm>
            <a:off x="9170554" y="1595209"/>
            <a:ext cx="8788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dirty="0">
                <a:solidFill>
                  <a:srgbClr val="FF3300"/>
                </a:solidFill>
              </a:rPr>
              <a:t>//</a:t>
            </a:r>
          </a:p>
        </p:txBody>
      </p:sp>
      <p:sp>
        <p:nvSpPr>
          <p:cNvPr id="17" name="Text Box 9">
            <a:extLst>
              <a:ext uri="{FF2B5EF4-FFF2-40B4-BE49-F238E27FC236}">
                <a16:creationId xmlns:a16="http://schemas.microsoft.com/office/drawing/2014/main" id="{DB8F0FC8-7408-4E0F-8474-BACA859E10FA}"/>
              </a:ext>
            </a:extLst>
          </p:cNvPr>
          <p:cNvSpPr txBox="1">
            <a:spLocks noChangeArrowheads="1"/>
          </p:cNvSpPr>
          <p:nvPr/>
        </p:nvSpPr>
        <p:spPr bwMode="auto">
          <a:xfrm>
            <a:off x="4983189" y="2634271"/>
            <a:ext cx="631425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i="1" dirty="0">
                <a:solidFill>
                  <a:srgbClr val="3333FF"/>
                </a:solidFill>
              </a:rPr>
              <a:t>  </a:t>
            </a:r>
            <a:r>
              <a:rPr lang="en-US" altLang="en-US" sz="4400" b="1" i="1" dirty="0" err="1">
                <a:solidFill>
                  <a:srgbClr val="3333FF"/>
                </a:solidFill>
              </a:rPr>
              <a:t>Chơi</a:t>
            </a:r>
            <a:r>
              <a:rPr lang="en-US" altLang="en-US" sz="4400" b="1" i="1" dirty="0">
                <a:solidFill>
                  <a:srgbClr val="3333FF"/>
                </a:solidFill>
              </a:rPr>
              <a:t> </a:t>
            </a:r>
            <a:r>
              <a:rPr lang="en-US" altLang="en-US" sz="4400" b="1" i="1" dirty="0" err="1">
                <a:solidFill>
                  <a:srgbClr val="3333FF"/>
                </a:solidFill>
              </a:rPr>
              <a:t>một</a:t>
            </a:r>
            <a:r>
              <a:rPr lang="en-US" altLang="en-US" sz="4400" b="1" i="1" dirty="0">
                <a:solidFill>
                  <a:srgbClr val="3333FF"/>
                </a:solidFill>
              </a:rPr>
              <a:t> </a:t>
            </a:r>
            <a:r>
              <a:rPr lang="en-US" altLang="en-US" sz="4400" b="1" i="1" dirty="0" err="1">
                <a:solidFill>
                  <a:srgbClr val="3333FF"/>
                </a:solidFill>
              </a:rPr>
              <a:t>lúc</a:t>
            </a:r>
            <a:r>
              <a:rPr lang="en-US" altLang="en-US" sz="4400" b="1" i="1" dirty="0">
                <a:solidFill>
                  <a:srgbClr val="3333FF"/>
                </a:solidFill>
              </a:rPr>
              <a:t> </a:t>
            </a:r>
            <a:r>
              <a:rPr lang="en-US" altLang="en-US" sz="4400" b="1" i="1" dirty="0" err="1">
                <a:solidFill>
                  <a:srgbClr val="3333FF"/>
                </a:solidFill>
              </a:rPr>
              <a:t>mới</a:t>
            </a:r>
            <a:r>
              <a:rPr lang="en-US" altLang="en-US" sz="4400" b="1" i="1" dirty="0">
                <a:solidFill>
                  <a:srgbClr val="3333FF"/>
                </a:solidFill>
              </a:rPr>
              <a:t> </a:t>
            </a:r>
            <a:r>
              <a:rPr lang="en-US" altLang="en-US" sz="4400" b="1" i="1" dirty="0" err="1">
                <a:solidFill>
                  <a:srgbClr val="3333FF"/>
                </a:solidFill>
              </a:rPr>
              <a:t>nhớ</a:t>
            </a:r>
            <a:r>
              <a:rPr lang="en-US" altLang="en-US" sz="4400" b="1" i="1" dirty="0">
                <a:solidFill>
                  <a:srgbClr val="3333FF"/>
                </a:solidFill>
              </a:rPr>
              <a:t> </a:t>
            </a:r>
            <a:r>
              <a:rPr lang="en-US" altLang="en-US" sz="4400" b="1" i="1" dirty="0" err="1">
                <a:solidFill>
                  <a:srgbClr val="3333FF"/>
                </a:solidFill>
              </a:rPr>
              <a:t>lời</a:t>
            </a:r>
            <a:r>
              <a:rPr lang="en-US" altLang="en-US" sz="4400" b="1" i="1" dirty="0">
                <a:solidFill>
                  <a:srgbClr val="3333FF"/>
                </a:solidFill>
              </a:rPr>
              <a:t> </a:t>
            </a:r>
            <a:r>
              <a:rPr lang="en-US" altLang="en-US" sz="4400" b="1" i="1" dirty="0" err="1">
                <a:solidFill>
                  <a:srgbClr val="3333FF"/>
                </a:solidFill>
              </a:rPr>
              <a:t>mẹ</a:t>
            </a:r>
            <a:r>
              <a:rPr lang="en-US" altLang="en-US" sz="4400" b="1" i="1" dirty="0">
                <a:solidFill>
                  <a:srgbClr val="3333FF"/>
                </a:solidFill>
              </a:rPr>
              <a:t> </a:t>
            </a:r>
            <a:r>
              <a:rPr lang="en-US" altLang="en-US" sz="4400" b="1" i="1" dirty="0" err="1">
                <a:solidFill>
                  <a:srgbClr val="3333FF"/>
                </a:solidFill>
              </a:rPr>
              <a:t>dặn</a:t>
            </a:r>
            <a:r>
              <a:rPr lang="en-US" altLang="en-US" sz="4400" b="1" i="1" dirty="0">
                <a:solidFill>
                  <a:srgbClr val="3333FF"/>
                </a:solidFill>
              </a:rPr>
              <a:t>, </a:t>
            </a:r>
            <a:r>
              <a:rPr lang="en-US" altLang="en-US" sz="4400" b="1" i="1" dirty="0" err="1">
                <a:solidFill>
                  <a:srgbClr val="3333FF"/>
                </a:solidFill>
              </a:rPr>
              <a:t>em</a:t>
            </a:r>
            <a:r>
              <a:rPr lang="en-US" altLang="en-US" sz="4400" b="1" i="1" dirty="0">
                <a:solidFill>
                  <a:srgbClr val="3333FF"/>
                </a:solidFill>
              </a:rPr>
              <a:t> </a:t>
            </a:r>
            <a:r>
              <a:rPr lang="en-US" altLang="en-US" sz="4400" b="1" i="1" dirty="0" err="1">
                <a:solidFill>
                  <a:srgbClr val="3333FF"/>
                </a:solidFill>
              </a:rPr>
              <a:t>vội</a:t>
            </a:r>
            <a:r>
              <a:rPr lang="en-US" altLang="en-US" sz="4400" b="1" i="1" dirty="0">
                <a:solidFill>
                  <a:srgbClr val="3333FF"/>
                </a:solidFill>
              </a:rPr>
              <a:t> </a:t>
            </a:r>
            <a:r>
              <a:rPr lang="en-US" altLang="en-US" sz="4400" b="1" i="1" dirty="0" err="1">
                <a:solidFill>
                  <a:srgbClr val="3333FF"/>
                </a:solidFill>
              </a:rPr>
              <a:t>chạy</a:t>
            </a:r>
            <a:r>
              <a:rPr lang="en-US" altLang="en-US" sz="4400" b="1" i="1" dirty="0">
                <a:solidFill>
                  <a:srgbClr val="3333FF"/>
                </a:solidFill>
              </a:rPr>
              <a:t> </a:t>
            </a:r>
            <a:r>
              <a:rPr lang="en-US" altLang="en-US" sz="4400" b="1" i="1" dirty="0" err="1">
                <a:solidFill>
                  <a:srgbClr val="3333FF"/>
                </a:solidFill>
              </a:rPr>
              <a:t>một</a:t>
            </a:r>
            <a:r>
              <a:rPr lang="en-US" altLang="en-US" sz="4400" b="1" i="1" dirty="0">
                <a:solidFill>
                  <a:srgbClr val="3333FF"/>
                </a:solidFill>
              </a:rPr>
              <a:t> </a:t>
            </a:r>
            <a:r>
              <a:rPr lang="en-US" altLang="en-US" sz="4400" b="1" i="1" dirty="0" err="1">
                <a:solidFill>
                  <a:srgbClr val="3333FF"/>
                </a:solidFill>
              </a:rPr>
              <a:t>mạch</a:t>
            </a:r>
            <a:r>
              <a:rPr lang="en-US" altLang="en-US" sz="4400" b="1" i="1" dirty="0">
                <a:solidFill>
                  <a:srgbClr val="3333FF"/>
                </a:solidFill>
              </a:rPr>
              <a:t> </a:t>
            </a:r>
            <a:r>
              <a:rPr lang="en-US" altLang="en-US" sz="4400" b="1" i="1" dirty="0" err="1">
                <a:solidFill>
                  <a:srgbClr val="3333FF"/>
                </a:solidFill>
              </a:rPr>
              <a:t>đến</a:t>
            </a:r>
            <a:r>
              <a:rPr lang="en-US" altLang="en-US" sz="4400" b="1" i="1" dirty="0">
                <a:solidFill>
                  <a:srgbClr val="3333FF"/>
                </a:solidFill>
              </a:rPr>
              <a:t> </a:t>
            </a:r>
            <a:r>
              <a:rPr lang="en-US" altLang="en-US" sz="4400" b="1" i="1" dirty="0" err="1">
                <a:solidFill>
                  <a:srgbClr val="3333FF"/>
                </a:solidFill>
              </a:rPr>
              <a:t>cửa</a:t>
            </a:r>
            <a:r>
              <a:rPr lang="en-US" altLang="en-US" sz="4400" b="1" i="1" dirty="0">
                <a:solidFill>
                  <a:srgbClr val="3333FF"/>
                </a:solidFill>
              </a:rPr>
              <a:t> </a:t>
            </a:r>
            <a:r>
              <a:rPr lang="en-US" altLang="en-US" sz="4400" b="1" i="1" dirty="0" err="1">
                <a:solidFill>
                  <a:srgbClr val="3333FF"/>
                </a:solidFill>
              </a:rPr>
              <a:t>hàng</a:t>
            </a:r>
            <a:r>
              <a:rPr lang="en-US" altLang="en-US" sz="4400" b="1" i="1" dirty="0">
                <a:solidFill>
                  <a:srgbClr val="3333FF"/>
                </a:solidFill>
              </a:rPr>
              <a:t>  </a:t>
            </a:r>
            <a:r>
              <a:rPr lang="en-US" altLang="en-US" sz="4400" b="1" i="1" dirty="0" err="1">
                <a:solidFill>
                  <a:srgbClr val="3333FF"/>
                </a:solidFill>
              </a:rPr>
              <a:t>mua</a:t>
            </a:r>
            <a:r>
              <a:rPr lang="en-US" altLang="en-US" sz="4400" b="1" i="1" dirty="0">
                <a:solidFill>
                  <a:srgbClr val="3333FF"/>
                </a:solidFill>
              </a:rPr>
              <a:t> </a:t>
            </a:r>
            <a:r>
              <a:rPr lang="en-US" altLang="en-US" sz="4400" b="1" i="1" dirty="0" err="1">
                <a:solidFill>
                  <a:srgbClr val="3333FF"/>
                </a:solidFill>
              </a:rPr>
              <a:t>thuốc</a:t>
            </a:r>
            <a:r>
              <a:rPr lang="en-US" altLang="en-US" sz="4400" b="1" i="1" dirty="0">
                <a:solidFill>
                  <a:srgbClr val="3333FF"/>
                </a:solidFill>
              </a:rPr>
              <a:t>  </a:t>
            </a:r>
            <a:r>
              <a:rPr lang="en-US" altLang="en-US" sz="4400" b="1" i="1" dirty="0" err="1">
                <a:solidFill>
                  <a:srgbClr val="3333FF"/>
                </a:solidFill>
              </a:rPr>
              <a:t>rồi</a:t>
            </a:r>
            <a:r>
              <a:rPr lang="en-US" altLang="en-US" sz="4400" b="1" i="1" dirty="0">
                <a:solidFill>
                  <a:srgbClr val="3333FF"/>
                </a:solidFill>
              </a:rPr>
              <a:t> </a:t>
            </a:r>
            <a:r>
              <a:rPr lang="en-US" altLang="en-US" sz="4400" b="1" i="1" dirty="0" err="1">
                <a:solidFill>
                  <a:srgbClr val="3333FF"/>
                </a:solidFill>
              </a:rPr>
              <a:t>mang</a:t>
            </a:r>
            <a:r>
              <a:rPr lang="en-US" altLang="en-US" sz="4400" b="1" i="1" dirty="0">
                <a:solidFill>
                  <a:srgbClr val="3333FF"/>
                </a:solidFill>
              </a:rPr>
              <a:t> </a:t>
            </a:r>
            <a:r>
              <a:rPr lang="en-US" altLang="en-US" sz="4400" b="1" i="1" dirty="0" err="1">
                <a:solidFill>
                  <a:srgbClr val="3333FF"/>
                </a:solidFill>
              </a:rPr>
              <a:t>về</a:t>
            </a:r>
            <a:r>
              <a:rPr lang="en-US" altLang="en-US" sz="4400" b="1" i="1" dirty="0">
                <a:solidFill>
                  <a:srgbClr val="3333FF"/>
                </a:solidFill>
              </a:rPr>
              <a:t> </a:t>
            </a:r>
            <a:r>
              <a:rPr lang="en-US" altLang="en-US" sz="4400" b="1" i="1" dirty="0" err="1">
                <a:solidFill>
                  <a:srgbClr val="3333FF"/>
                </a:solidFill>
              </a:rPr>
              <a:t>nhà</a:t>
            </a:r>
            <a:r>
              <a:rPr lang="en-US" altLang="en-US" sz="4400" b="1" i="1" dirty="0">
                <a:solidFill>
                  <a:srgbClr val="3333FF"/>
                </a:solidFill>
              </a:rPr>
              <a:t>.</a:t>
            </a:r>
          </a:p>
        </p:txBody>
      </p:sp>
      <p:sp>
        <p:nvSpPr>
          <p:cNvPr id="24" name="Text Box 12">
            <a:extLst>
              <a:ext uri="{FF2B5EF4-FFF2-40B4-BE49-F238E27FC236}">
                <a16:creationId xmlns:a16="http://schemas.microsoft.com/office/drawing/2014/main" id="{25C70A51-DC16-4818-AB8A-AFBBFEF4BBA9}"/>
              </a:ext>
            </a:extLst>
          </p:cNvPr>
          <p:cNvSpPr txBox="1">
            <a:spLocks noChangeArrowheads="1"/>
          </p:cNvSpPr>
          <p:nvPr/>
        </p:nvSpPr>
        <p:spPr bwMode="auto">
          <a:xfrm>
            <a:off x="6361545" y="4630431"/>
            <a:ext cx="8788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400" b="1" dirty="0">
                <a:solidFill>
                  <a:srgbClr val="FF3300"/>
                </a:solidFill>
              </a:rPr>
              <a:t>/</a:t>
            </a:r>
          </a:p>
        </p:txBody>
      </p:sp>
    </p:spTree>
    <p:custDataLst>
      <p:tags r:id="rId1"/>
    </p:custDataLst>
    <p:extLst>
      <p:ext uri="{BB962C8B-B14F-4D97-AF65-F5344CB8AC3E}">
        <p14:creationId xmlns:p14="http://schemas.microsoft.com/office/powerpoint/2010/main" val="578868267"/>
      </p:ext>
    </p:extLst>
  </p:cSld>
  <p:clrMapOvr>
    <a:masterClrMapping/>
  </p:clrMapOvr>
  <mc:AlternateContent xmlns:mc="http://schemas.openxmlformats.org/markup-compatibility/2006" xmlns:p14="http://schemas.microsoft.com/office/powerpoint/2010/main">
    <mc:Choice Requires="p14">
      <p:transition spd="slow" p14:dur="2000" advTm="25843"/>
    </mc:Choice>
    <mc:Fallback xmlns="">
      <p:transition spd="slow" advTm="25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8"/>
                                        </p:tgtEl>
                                        <p:attrNameLst>
                                          <p:attrName>ppt_y</p:attrName>
                                        </p:attrNameLst>
                                      </p:cBhvr>
                                      <p:tavLst>
                                        <p:tav tm="0">
                                          <p:val>
                                            <p:strVal val="#ppt_y"/>
                                          </p:val>
                                        </p:tav>
                                        <p:tav tm="100000">
                                          <p:val>
                                            <p:strVal val="#ppt_y"/>
                                          </p:val>
                                        </p:tav>
                                      </p:tavLst>
                                    </p:anim>
                                    <p:anim calcmode="lin" valueType="num">
                                      <p:cBhvr>
                                        <p:cTn id="18"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anim calcmode="lin" valueType="num">
                                      <p:cBhvr>
                                        <p:cTn id="2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0"/>
                                        </p:tgtEl>
                                        <p:attrNameLst>
                                          <p:attrName>ppt_y</p:attrName>
                                        </p:attrNameLst>
                                      </p:cBhvr>
                                      <p:tavLst>
                                        <p:tav tm="0">
                                          <p:val>
                                            <p:strVal val="#ppt_y"/>
                                          </p:val>
                                        </p:tav>
                                        <p:tav tm="100000">
                                          <p:val>
                                            <p:strVal val="#ppt_y"/>
                                          </p:val>
                                        </p:tav>
                                      </p:tavLst>
                                    </p:anim>
                                    <p:anim calcmode="lin" valueType="num">
                                      <p:cBhvr>
                                        <p:cTn id="3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1"/>
                                        </p:tgtEl>
                                        <p:attrNameLst>
                                          <p:attrName>ppt_y</p:attrName>
                                        </p:attrNameLst>
                                      </p:cBhvr>
                                      <p:tavLst>
                                        <p:tav tm="0">
                                          <p:val>
                                            <p:strVal val="#ppt_y"/>
                                          </p:val>
                                        </p:tav>
                                        <p:tav tm="100000">
                                          <p:val>
                                            <p:strVal val="#ppt_y"/>
                                          </p:val>
                                        </p:tav>
                                      </p:tavLst>
                                    </p:anim>
                                    <p:anim calcmode="lin" valueType="num">
                                      <p:cBhvr>
                                        <p:cTn id="4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2"/>
                                        </p:tgtEl>
                                        <p:attrNameLst>
                                          <p:attrName>ppt_y</p:attrName>
                                        </p:attrNameLst>
                                      </p:cBhvr>
                                      <p:tavLst>
                                        <p:tav tm="0">
                                          <p:val>
                                            <p:strVal val="#ppt_y"/>
                                          </p:val>
                                        </p:tav>
                                        <p:tav tm="100000">
                                          <p:val>
                                            <p:strVal val="#ppt_y"/>
                                          </p:val>
                                        </p:tav>
                                      </p:tavLst>
                                    </p:anim>
                                    <p:anim calcmode="lin" valueType="num">
                                      <p:cBhvr>
                                        <p:cTn id="5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3"/>
                                        </p:tgtEl>
                                        <p:attrNameLst>
                                          <p:attrName>ppt_y</p:attrName>
                                        </p:attrNameLst>
                                      </p:cBhvr>
                                      <p:tavLst>
                                        <p:tav tm="0">
                                          <p:val>
                                            <p:strVal val="#ppt_y"/>
                                          </p:val>
                                        </p:tav>
                                        <p:tav tm="100000">
                                          <p:val>
                                            <p:strVal val="#ppt_y"/>
                                          </p:val>
                                        </p:tav>
                                      </p:tavLst>
                                    </p:anim>
                                    <p:anim calcmode="lin" valueType="num">
                                      <p:cBhvr>
                                        <p:cTn id="6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4"/>
                                        </p:tgtEl>
                                        <p:attrNameLst>
                                          <p:attrName>ppt_y</p:attrName>
                                        </p:attrNameLst>
                                      </p:cBhvr>
                                      <p:tavLst>
                                        <p:tav tm="0">
                                          <p:val>
                                            <p:strVal val="#ppt_y"/>
                                          </p:val>
                                        </p:tav>
                                        <p:tav tm="100000">
                                          <p:val>
                                            <p:strVal val="#ppt_y"/>
                                          </p:val>
                                        </p:tav>
                                      </p:tavLst>
                                    </p:anim>
                                    <p:anim calcmode="lin" valueType="num">
                                      <p:cBhvr>
                                        <p:cTn id="7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dissolv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7"/>
                                        </p:tgtEl>
                                        <p:attrNameLst>
                                          <p:attrName>ppt_y</p:attrName>
                                        </p:attrNameLst>
                                      </p:cBhvr>
                                      <p:tavLst>
                                        <p:tav tm="0">
                                          <p:val>
                                            <p:strVal val="#ppt_y"/>
                                          </p:val>
                                        </p:tav>
                                        <p:tav tm="100000">
                                          <p:val>
                                            <p:strVal val="#ppt_y"/>
                                          </p:val>
                                        </p:tav>
                                      </p:tavLst>
                                    </p:anim>
                                    <p:anim calcmode="lin" valueType="num">
                                      <p:cBhvr>
                                        <p:cTn id="8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dissolve">
                                      <p:cBhvr>
                                        <p:cTn id="9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P spid="14" grpId="0"/>
      <p:bldP spid="15" grpId="0"/>
      <p:bldP spid="17"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26B3D-BBC8-4419-B010-2C740DD31A00}"/>
              </a:ext>
            </a:extLst>
          </p:cNvPr>
          <p:cNvSpPr txBox="1">
            <a:spLocks/>
          </p:cNvSpPr>
          <p:nvPr/>
        </p:nvSpPr>
        <p:spPr>
          <a:xfrm>
            <a:off x="1241778" y="2074333"/>
            <a:ext cx="9708444" cy="11288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03153">
              <a:defRPr/>
            </a:pPr>
            <a:r>
              <a:rPr lang="en-US" sz="6519" b="1" dirty="0" smtClean="0">
                <a:solidFill>
                  <a:srgbClr val="FF0000"/>
                </a:solidFill>
                <a:latin typeface="Times New Roman" panose="02020603050405020304" pitchFamily="18" charset="0"/>
                <a:cs typeface="Times New Roman" panose="02020603050405020304" pitchFamily="18" charset="0"/>
              </a:rPr>
              <a:t>THI ĐỌC</a:t>
            </a:r>
            <a:endParaRPr lang="en-US" sz="6519"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6596653"/>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26B3D-BBC8-4419-B010-2C740DD31A00}"/>
              </a:ext>
            </a:extLst>
          </p:cNvPr>
          <p:cNvSpPr txBox="1">
            <a:spLocks/>
          </p:cNvSpPr>
          <p:nvPr/>
        </p:nvSpPr>
        <p:spPr>
          <a:xfrm>
            <a:off x="1241778" y="2074333"/>
            <a:ext cx="9708444" cy="11288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03153">
              <a:defRPr/>
            </a:pPr>
            <a:r>
              <a:rPr lang="en-US" sz="6519" b="1" dirty="0" smtClean="0">
                <a:solidFill>
                  <a:srgbClr val="FF0000"/>
                </a:solidFill>
                <a:latin typeface="Times New Roman" panose="02020603050405020304" pitchFamily="18" charset="0"/>
                <a:cs typeface="Times New Roman" panose="02020603050405020304" pitchFamily="18" charset="0"/>
              </a:rPr>
              <a:t>TÌM HIỂU BÀI</a:t>
            </a:r>
            <a:endParaRPr lang="en-US" sz="6519"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05005252"/>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3"/>
</p:tagLst>
</file>

<file path=ppt/tags/tag2.xml><?xml version="1.0" encoding="utf-8"?>
<p:tagLst xmlns:a="http://schemas.openxmlformats.org/drawingml/2006/main" xmlns:r="http://schemas.openxmlformats.org/officeDocument/2006/relationships" xmlns:p="http://schemas.openxmlformats.org/presentationml/2006/main">
  <p:tag name="TIMING" val="|2.7|1.3|12"/>
</p:tagLst>
</file>

<file path=ppt/tags/tag3.xml><?xml version="1.0" encoding="utf-8"?>
<p:tagLst xmlns:a="http://schemas.openxmlformats.org/drawingml/2006/main" xmlns:r="http://schemas.openxmlformats.org/officeDocument/2006/relationships" xmlns:p="http://schemas.openxmlformats.org/presentationml/2006/main">
  <p:tag name="TIMING" val="|6.9|1.7|1.4|2"/>
</p:tagLst>
</file>

<file path=ppt/tags/tag4.xml><?xml version="1.0" encoding="utf-8"?>
<p:tagLst xmlns:a="http://schemas.openxmlformats.org/drawingml/2006/main" xmlns:r="http://schemas.openxmlformats.org/officeDocument/2006/relationships" xmlns:p="http://schemas.openxmlformats.org/presentationml/2006/main">
  <p:tag name="TIMING" val="|2.7|1.3|12"/>
</p:tagLst>
</file>

<file path=ppt/tags/tag5.xml><?xml version="1.0" encoding="utf-8"?>
<p:tagLst xmlns:a="http://schemas.openxmlformats.org/drawingml/2006/main" xmlns:r="http://schemas.openxmlformats.org/officeDocument/2006/relationships" xmlns:p="http://schemas.openxmlformats.org/presentationml/2006/main">
  <p:tag name="TIMING" val="|2.7|1.3|12"/>
</p:tagLst>
</file>

<file path=ppt/tags/tag6.xml><?xml version="1.0" encoding="utf-8"?>
<p:tagLst xmlns:a="http://schemas.openxmlformats.org/drawingml/2006/main" xmlns:r="http://schemas.openxmlformats.org/officeDocument/2006/relationships" xmlns:p="http://schemas.openxmlformats.org/presentationml/2006/main">
  <p:tag name="TIMING" val="|2.7|1.3|12"/>
</p:tagLst>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3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微软雅黑 Arial">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ỹ thuật">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964</Words>
  <Application>Microsoft Office PowerPoint</Application>
  <PresentationFormat>Widescreen</PresentationFormat>
  <Paragraphs>86</Paragraphs>
  <Slides>20</Slides>
  <Notes>3</Notes>
  <HiddenSlides>0</HiddenSlides>
  <MMClips>0</MMClips>
  <ScaleCrop>false</ScaleCrop>
  <HeadingPairs>
    <vt:vector size="6" baseType="variant">
      <vt:variant>
        <vt:lpstr>Fonts Used</vt:lpstr>
      </vt:variant>
      <vt:variant>
        <vt:i4>23</vt:i4>
      </vt:variant>
      <vt:variant>
        <vt:lpstr>Theme</vt:lpstr>
      </vt:variant>
      <vt:variant>
        <vt:i4>15</vt:i4>
      </vt:variant>
      <vt:variant>
        <vt:lpstr>Slide Titles</vt:lpstr>
      </vt:variant>
      <vt:variant>
        <vt:i4>20</vt:i4>
      </vt:variant>
    </vt:vector>
  </HeadingPairs>
  <TitlesOfParts>
    <vt:vector size="58" baseType="lpstr">
      <vt:lpstr>微软雅黑</vt:lpstr>
      <vt:lpstr>宋体</vt:lpstr>
      <vt:lpstr>微软雅黑 Light</vt:lpstr>
      <vt:lpstr>.黑体-韩语</vt:lpstr>
      <vt:lpstr>Arial</vt:lpstr>
      <vt:lpstr>Arial Black</vt:lpstr>
      <vt:lpstr>Calibri</vt:lpstr>
      <vt:lpstr>Calibri Light</vt:lpstr>
      <vt:lpstr>Century Schoolbook</vt:lpstr>
      <vt:lpstr>等线</vt:lpstr>
      <vt:lpstr>HP001 4 hàng</vt:lpstr>
      <vt:lpstr>Open Sans</vt:lpstr>
      <vt:lpstr>黑体</vt:lpstr>
      <vt:lpstr>Times New Roman</vt:lpstr>
      <vt:lpstr>UTM Amerika Sans</vt:lpstr>
      <vt:lpstr>UTM ClassizismAntiqua</vt:lpstr>
      <vt:lpstr>UTM Tam Le</vt:lpstr>
      <vt:lpstr>Verdana</vt:lpstr>
      <vt:lpstr>Wingdings</vt:lpstr>
      <vt:lpstr>Wingdings 2</vt:lpstr>
      <vt:lpstr>华康方圆体W7</vt:lpstr>
      <vt:lpstr>方正卡通简体</vt:lpstr>
      <vt:lpstr>方正静蕾简体</vt:lpstr>
      <vt:lpstr>Office 主题</vt:lpstr>
      <vt:lpstr>1_Office 主题</vt:lpstr>
      <vt:lpstr>3_Office Theme</vt:lpstr>
      <vt:lpstr>Oriel</vt:lpstr>
      <vt:lpstr>Office Theme</vt:lpstr>
      <vt:lpstr>1_Office Theme</vt:lpstr>
      <vt:lpstr>2_Office Theme</vt:lpstr>
      <vt:lpstr>4_Office Theme</vt:lpstr>
      <vt:lpstr>5_Office Theme</vt:lpstr>
      <vt:lpstr>6_Office Theme</vt:lpstr>
      <vt:lpstr>1_Oriel</vt:lpstr>
      <vt:lpstr>2_Oriel</vt:lpstr>
      <vt:lpstr>3_Oriel</vt:lpstr>
      <vt:lpstr>sample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lpstr>PowerPoint Presentation</vt:lpstr>
      <vt:lpstr>- Luyện đọc lại toàn bài, quay clip đọc thật hay.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2021-10-05T16:18:41Z</dcterms:created>
  <dcterms:modified xsi:type="dcterms:W3CDTF">2021-10-06T13:30:05Z</dcterms:modified>
</cp:coreProperties>
</file>