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Lst>
  <p:sldIdLst>
    <p:sldId id="257" r:id="rId6"/>
    <p:sldId id="261" r:id="rId7"/>
    <p:sldId id="277" r:id="rId8"/>
    <p:sldId id="276" r:id="rId9"/>
    <p:sldId id="438" r:id="rId10"/>
    <p:sldId id="311" r:id="rId11"/>
    <p:sldId id="441" r:id="rId12"/>
    <p:sldId id="283" r:id="rId13"/>
    <p:sldId id="433" r:id="rId14"/>
    <p:sldId id="435" r:id="rId15"/>
    <p:sldId id="437" r:id="rId16"/>
    <p:sldId id="449" r:id="rId17"/>
    <p:sldId id="442" r:id="rId18"/>
    <p:sldId id="290" r:id="rId19"/>
    <p:sldId id="295" r:id="rId20"/>
    <p:sldId id="291" r:id="rId21"/>
    <p:sldId id="293" r:id="rId22"/>
    <p:sldId id="302" r:id="rId23"/>
    <p:sldId id="443" r:id="rId24"/>
    <p:sldId id="298" r:id="rId25"/>
    <p:sldId id="444" r:id="rId26"/>
    <p:sldId id="445" r:id="rId27"/>
    <p:sldId id="446" r:id="rId28"/>
    <p:sldId id="303" r:id="rId29"/>
    <p:sldId id="299" r:id="rId30"/>
    <p:sldId id="300" r:id="rId31"/>
    <p:sldId id="447" r:id="rId32"/>
    <p:sldId id="301" r:id="rId33"/>
    <p:sldId id="305" r:id="rId34"/>
    <p:sldId id="306" r:id="rId35"/>
    <p:sldId id="450" r:id="rId36"/>
    <p:sldId id="451" r:id="rId37"/>
    <p:sldId id="448" r:id="rId38"/>
    <p:sldId id="312" r:id="rId39"/>
    <p:sldId id="367" r:id="rId40"/>
  </p:sldIdLst>
  <p:sldSz cx="9144000" cy="6858000" type="screen4x3"/>
  <p:notesSz cx="6858000" cy="91440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1224"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925083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64592839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9308107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214720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93FE7CC1-971B-4666-AD91-FD99974FBFB7}" type="datetimeFigureOut">
              <a:rPr lang="vi-VN" smtClean="0"/>
              <a:t>12/10/2021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770817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29150"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93FE7CC1-971B-4666-AD91-FD99974FBFB7}" type="datetimeFigureOut">
              <a:rPr lang="vi-VN" smtClean="0"/>
              <a:t>12/10/2021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611378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93FE7CC1-971B-4666-AD91-FD99974FBFB7}" type="datetimeFigureOut">
              <a:rPr lang="vi-VN" smtClean="0"/>
              <a:t>12/10/2021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976356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E7CC1-971B-4666-AD91-FD99974FBFB7}" type="datetimeFigureOut">
              <a:rPr lang="vi-VN" smtClean="0"/>
              <a:t>12/10/2021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931206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93FE7CC1-971B-4666-AD91-FD99974FBFB7}" type="datetimeFigureOut">
              <a:rPr lang="vi-VN" smtClean="0"/>
              <a:t>12/10/2021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15231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93FE7CC1-971B-4666-AD91-FD99974FBFB7}" type="datetimeFigureOut">
              <a:rPr lang="vi-VN" smtClean="0"/>
              <a:t>12/10/2021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527741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2541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63110227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29285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DC28-E078-4A4D-9243-9DE74DAC16E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127D3E5-AA5F-410A-90FB-EE0E466C076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1CF801C-35D8-4166-ADD5-C857CFD6808D}"/>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5" name="Footer Placeholder 4">
            <a:extLst>
              <a:ext uri="{FF2B5EF4-FFF2-40B4-BE49-F238E27FC236}">
                <a16:creationId xmlns:a16="http://schemas.microsoft.com/office/drawing/2014/main" id="{53EC63D6-F6E1-49AF-8B94-31A2CFB2E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E5469-3F20-4C5D-A99C-B4036A872487}"/>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1532886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BA8B3-957B-412F-8303-36C2F82098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432F51-6D39-42D3-8A76-8481EE6E4E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11F55-B62F-485E-8928-6A4442C8682D}"/>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5" name="Footer Placeholder 4">
            <a:extLst>
              <a:ext uri="{FF2B5EF4-FFF2-40B4-BE49-F238E27FC236}">
                <a16:creationId xmlns:a16="http://schemas.microsoft.com/office/drawing/2014/main" id="{526CE63C-E53A-47DA-A8E8-82FF157DE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3E9FC-D3DC-4D13-B1CD-8E4A0938B878}"/>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4104815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53C2-6B7E-4A52-9677-EC2909D6F6C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E1229AA-77CF-4699-BCE7-2E180CC0EBD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E45BC8-AA51-4CA6-9953-C68B874D4234}"/>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5" name="Footer Placeholder 4">
            <a:extLst>
              <a:ext uri="{FF2B5EF4-FFF2-40B4-BE49-F238E27FC236}">
                <a16:creationId xmlns:a16="http://schemas.microsoft.com/office/drawing/2014/main" id="{6EEB84CA-E31D-4C79-9DE0-93C925A10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C262B-AB79-40EE-99A8-7A8DE3E7980C}"/>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2007314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E9B6A-1C77-4F71-A48C-63D2C4005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60F2D-8730-4767-AF25-4CE7F84E9B6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4D9F0A-76F7-4DBF-B534-61F7AA67DD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08D48-2340-43FA-A546-AE43B9558605}"/>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6" name="Footer Placeholder 5">
            <a:extLst>
              <a:ext uri="{FF2B5EF4-FFF2-40B4-BE49-F238E27FC236}">
                <a16:creationId xmlns:a16="http://schemas.microsoft.com/office/drawing/2014/main" id="{0170D5D0-FDDC-4E5A-B3B2-CBEDD7A2D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891D99-0EE9-4D70-9B0A-08DC16213D58}"/>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837007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6D92-E3CD-4F79-8DF5-F2BD727B327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E5ECD3-809F-4E3B-943E-6C7002EE3BC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8EF81D-7886-4298-B63E-515ABA43EB8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DB8E71-B570-4C77-BE89-0DD120C0D92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D1DC8-B32F-4EE1-933F-F83C368828A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8F33C0-A245-46F7-8A0D-984375964F18}"/>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8" name="Footer Placeholder 7">
            <a:extLst>
              <a:ext uri="{FF2B5EF4-FFF2-40B4-BE49-F238E27FC236}">
                <a16:creationId xmlns:a16="http://schemas.microsoft.com/office/drawing/2014/main" id="{A244C387-C90C-4E83-87CC-C4B637A12F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176383-5235-46D1-9050-F2F476D24BF0}"/>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4074938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02741-EF34-4082-B155-473D6AC68C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E2935B-E050-42EF-8F21-D9D756487D32}"/>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4" name="Footer Placeholder 3">
            <a:extLst>
              <a:ext uri="{FF2B5EF4-FFF2-40B4-BE49-F238E27FC236}">
                <a16:creationId xmlns:a16="http://schemas.microsoft.com/office/drawing/2014/main" id="{495E9B39-2E5E-4974-A7E5-0D4CDAB7B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F99A67-658F-4373-AF49-22EB66359504}"/>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1316512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E44B3-C926-4B89-A61B-B9C90A123C28}"/>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3" name="Footer Placeholder 2">
            <a:extLst>
              <a:ext uri="{FF2B5EF4-FFF2-40B4-BE49-F238E27FC236}">
                <a16:creationId xmlns:a16="http://schemas.microsoft.com/office/drawing/2014/main" id="{E0B58BFA-DB3F-4547-9315-8383F35B7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00D86E-B235-4B2F-93EC-E71FB62C8932}"/>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662617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726FA-F31D-4ED6-87CE-739EC5E705A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C7CBD6-A5BA-482E-8223-08DEA6BCB6A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FBEF3D-91B9-4A25-B582-09A10A24CFB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89E1C9-2C74-41BF-A130-7ADE20BF4347}"/>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6" name="Footer Placeholder 5">
            <a:extLst>
              <a:ext uri="{FF2B5EF4-FFF2-40B4-BE49-F238E27FC236}">
                <a16:creationId xmlns:a16="http://schemas.microsoft.com/office/drawing/2014/main" id="{96CC0E27-D22D-49B4-A0B9-DC207E485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6DF30-FC88-4D63-B231-FF5361545B98}"/>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605671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7427-A081-4BEB-B428-E73DDA7E17A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931BED6-1B96-4F35-943E-8C31E908AE4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5D91405-41BE-4600-BB15-087873F439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47392E7-09BC-4B6A-9108-B1E439C16D7D}"/>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6" name="Footer Placeholder 5">
            <a:extLst>
              <a:ext uri="{FF2B5EF4-FFF2-40B4-BE49-F238E27FC236}">
                <a16:creationId xmlns:a16="http://schemas.microsoft.com/office/drawing/2014/main" id="{0B9E9603-4393-4EF0-81B6-9F7946B73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D3D54-AD14-4306-B04E-B4F6CD18DC5A}"/>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1175400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83658086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0F64-2121-42FF-A84F-515A8F190B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331071-6319-4FC6-ACA8-DBE4971E8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81827-3EA8-4A7D-A6EF-C9BF45459611}"/>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5" name="Footer Placeholder 4">
            <a:extLst>
              <a:ext uri="{FF2B5EF4-FFF2-40B4-BE49-F238E27FC236}">
                <a16:creationId xmlns:a16="http://schemas.microsoft.com/office/drawing/2014/main" id="{523C7462-991E-4E11-8631-5317F7997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F9F13-002C-4AB9-AD2F-653577E2B836}"/>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830146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C9F31F-2BA5-481E-BD2E-FFA8DDFE65D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D668AC-4001-49AD-8941-FE1BDC4E5B1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CE127-0228-49FE-96C4-861D15035840}"/>
              </a:ext>
            </a:extLst>
          </p:cNvPr>
          <p:cNvSpPr>
            <a:spLocks noGrp="1"/>
          </p:cNvSpPr>
          <p:nvPr>
            <p:ph type="dt" sz="half" idx="10"/>
          </p:nvPr>
        </p:nvSpPr>
        <p:spPr/>
        <p:txBody>
          <a:bodyPr/>
          <a:lstStyle/>
          <a:p>
            <a:fld id="{3473BE37-8F4F-4EB2-886F-9FD41BC89595}" type="datetimeFigureOut">
              <a:rPr lang="en-US" smtClean="0"/>
              <a:t>10/12/2021</a:t>
            </a:fld>
            <a:endParaRPr lang="en-US"/>
          </a:p>
        </p:txBody>
      </p:sp>
      <p:sp>
        <p:nvSpPr>
          <p:cNvPr id="5" name="Footer Placeholder 4">
            <a:extLst>
              <a:ext uri="{FF2B5EF4-FFF2-40B4-BE49-F238E27FC236}">
                <a16:creationId xmlns:a16="http://schemas.microsoft.com/office/drawing/2014/main" id="{55A21846-2DA3-46CC-AB97-4B9C126D3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66C71-84BA-4025-B709-8F5D46F65BC3}"/>
              </a:ext>
            </a:extLst>
          </p:cNvPr>
          <p:cNvSpPr>
            <a:spLocks noGrp="1"/>
          </p:cNvSpPr>
          <p:nvPr>
            <p:ph type="sldNum" sz="quarter" idx="12"/>
          </p:nvPr>
        </p:nvSpPr>
        <p:spPr/>
        <p:txBody>
          <a:bodyPr/>
          <a:lstStyle/>
          <a:p>
            <a:fld id="{66F1D6A2-3DF6-469D-96E9-A00A1DB88B7E}" type="slidenum">
              <a:rPr lang="en-US" smtClean="0"/>
              <a:t>‹#›</a:t>
            </a:fld>
            <a:endParaRPr lang="en-US"/>
          </a:p>
        </p:txBody>
      </p:sp>
    </p:spTree>
    <p:extLst>
      <p:ext uri="{BB962C8B-B14F-4D97-AF65-F5344CB8AC3E}">
        <p14:creationId xmlns:p14="http://schemas.microsoft.com/office/powerpoint/2010/main" val="177631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7119317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7196642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9112003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466765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5274849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12/10/2021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7875158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E7CC1-971B-4666-AD91-FD99974FBFB7}" type="datetimeFigureOut">
              <a:rPr lang="vi-VN" smtClean="0"/>
              <a:t>12/10/2021</a:t>
            </a:fld>
            <a:endParaRPr lang="vi-V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251EC-5ABE-4381-98FC-BEC42D79A1ED}" type="slidenum">
              <a:rPr lang="vi-VN" smtClean="0"/>
              <a:t>‹#›</a:t>
            </a:fld>
            <a:endParaRPr lang="vi-VN"/>
          </a:p>
        </p:txBody>
      </p:sp>
    </p:spTree>
    <p:extLst>
      <p:ext uri="{BB962C8B-B14F-4D97-AF65-F5344CB8AC3E}">
        <p14:creationId xmlns:p14="http://schemas.microsoft.com/office/powerpoint/2010/main" val="25646900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16" r:id="rId3"/>
    <p:sldLayoutId id="2147483715" r:id="rId4"/>
    <p:sldLayoutId id="2147483714" r:id="rId5"/>
    <p:sldLayoutId id="2147483713" r:id="rId6"/>
    <p:sldLayoutId id="2147483712" r:id="rId7"/>
    <p:sldLayoutId id="2147483711" r:id="rId8"/>
    <p:sldLayoutId id="2147483710" r:id="rId9"/>
    <p:sldLayoutId id="2147483709" r:id="rId10"/>
    <p:sldLayoutId id="2147483708"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178880-3BC1-4995-90F0-7215CC34615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39CAA6-07C7-4DF1-826E-94755928AC7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3DDFC-96BA-4CF2-8738-921A099BBFA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473BE37-8F4F-4EB2-886F-9FD41BC89595}" type="datetimeFigureOut">
              <a:rPr lang="en-US" smtClean="0"/>
              <a:t>10/12/2021</a:t>
            </a:fld>
            <a:endParaRPr lang="en-US"/>
          </a:p>
        </p:txBody>
      </p:sp>
      <p:sp>
        <p:nvSpPr>
          <p:cNvPr id="5" name="Footer Placeholder 4">
            <a:extLst>
              <a:ext uri="{FF2B5EF4-FFF2-40B4-BE49-F238E27FC236}">
                <a16:creationId xmlns:a16="http://schemas.microsoft.com/office/drawing/2014/main" id="{C340AB21-1316-439F-A23A-83C18C1D4AD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E87FA4-FC38-4E4D-AB78-3467984C12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F1D6A2-3DF6-469D-96E9-A00A1DB88B7E}" type="slidenum">
              <a:rPr lang="en-US" smtClean="0"/>
              <a:t>‹#›</a:t>
            </a:fld>
            <a:endParaRPr lang="en-US"/>
          </a:p>
        </p:txBody>
      </p:sp>
    </p:spTree>
    <p:extLst>
      <p:ext uri="{BB962C8B-B14F-4D97-AF65-F5344CB8AC3E}">
        <p14:creationId xmlns:p14="http://schemas.microsoft.com/office/powerpoint/2010/main" val="2076971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jfif"/></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jf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2.jfif"/></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file:///E:\ClipArt\Anhdong\Vuicuoi\HEART.GIF" TargetMode="External"/><Relationship Id="rId3" Type="http://schemas.openxmlformats.org/officeDocument/2006/relationships/image" Target="../media/image21.jpeg"/><Relationship Id="rId7" Type="http://schemas.openxmlformats.org/officeDocument/2006/relationships/image" Target="../media/image23.gif"/><Relationship Id="rId2" Type="http://schemas.openxmlformats.org/officeDocument/2006/relationships/slideLayout" Target="../slideLayouts/slideLayout27.xml"/><Relationship Id="rId1" Type="http://schemas.openxmlformats.org/officeDocument/2006/relationships/audio" Target="file:///C:\Documents%20and%20Settings\Administrator\My%20Documents\My%20eBooks\Removable%20Disk%20(G)\Con_chim_hay_hot_(Melody).mp3" TargetMode="External"/><Relationship Id="rId6" Type="http://schemas.openxmlformats.org/officeDocument/2006/relationships/hyperlink" Target="file:///E:\ClipArt\Anhdong\kyhieu\STARS.GIF" TargetMode="External"/><Relationship Id="rId5" Type="http://schemas.openxmlformats.org/officeDocument/2006/relationships/image" Target="../media/image22.gif"/><Relationship Id="rId10" Type="http://schemas.openxmlformats.org/officeDocument/2006/relationships/image" Target="../media/image25.png"/><Relationship Id="rId4" Type="http://schemas.openxmlformats.org/officeDocument/2006/relationships/hyperlink" Target="file:///E:\ClipArt\Anhdong\kyhieu\BALBLINK.GIF" TargetMode="External"/><Relationship Id="rId9" Type="http://schemas.openxmlformats.org/officeDocument/2006/relationships/image" Target="../media/image24.gif"/></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E580BAA-2273-4FA8-A57F-4B997C6E1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06" y="3287789"/>
            <a:ext cx="2372747" cy="3198735"/>
          </a:xfrm>
          <a:prstGeom prst="rect">
            <a:avLst/>
          </a:prstGeom>
        </p:spPr>
      </p:pic>
      <p:sp>
        <p:nvSpPr>
          <p:cNvPr id="10" name="Hình chữ nhật: Góc Tròn 9">
            <a:extLst>
              <a:ext uri="{FF2B5EF4-FFF2-40B4-BE49-F238E27FC236}">
                <a16:creationId xmlns:a16="http://schemas.microsoft.com/office/drawing/2014/main" id="{2B974BCF-3C11-46B1-945B-2E02A7328C7E}"/>
              </a:ext>
            </a:extLst>
          </p:cNvPr>
          <p:cNvSpPr/>
          <p:nvPr/>
        </p:nvSpPr>
        <p:spPr>
          <a:xfrm>
            <a:off x="2462572" y="2180507"/>
            <a:ext cx="4458999" cy="221456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solidFill>
                <a:latin typeface="HP001 4 hàng" panose="020B0603050302020204" pitchFamily="34" charset="-93"/>
              </a:rPr>
              <a:t>Tập</a:t>
            </a:r>
            <a:r>
              <a:rPr lang="en-US" sz="4000" b="1" dirty="0" smtClean="0">
                <a:solidFill>
                  <a:schemeClr val="tx1"/>
                </a:solidFill>
                <a:latin typeface="HP001 4 hàng" panose="020B0603050302020204" pitchFamily="34" charset="-93"/>
              </a:rPr>
              <a:t> </a:t>
            </a:r>
            <a:r>
              <a:rPr lang="en-US" sz="4000" b="1" dirty="0" err="1" smtClean="0">
                <a:solidFill>
                  <a:schemeClr val="tx1"/>
                </a:solidFill>
                <a:latin typeface="HP001 4 hàng" panose="020B0603050302020204" pitchFamily="34" charset="-93"/>
              </a:rPr>
              <a:t>đọc</a:t>
            </a:r>
            <a:r>
              <a:rPr lang="en-US" sz="4000" b="1" dirty="0" smtClean="0">
                <a:solidFill>
                  <a:schemeClr val="tx1"/>
                </a:solidFill>
                <a:latin typeface="HP001 4 hàng" panose="020B0603050302020204" pitchFamily="34" charset="-93"/>
              </a:rPr>
              <a:t> 4</a:t>
            </a:r>
            <a:endParaRPr lang="vi-VN" sz="4000" b="1" dirty="0">
              <a:solidFill>
                <a:schemeClr val="tx1"/>
              </a:solidFill>
              <a:latin typeface="HP001 4 hàng" panose="020B0603050302020204" pitchFamily="34" charset="-93"/>
            </a:endParaRPr>
          </a:p>
        </p:txBody>
      </p:sp>
      <p:sp>
        <p:nvSpPr>
          <p:cNvPr id="2" name="TextBox 1"/>
          <p:cNvSpPr txBox="1"/>
          <p:nvPr/>
        </p:nvSpPr>
        <p:spPr>
          <a:xfrm>
            <a:off x="822036" y="480291"/>
            <a:ext cx="7740073" cy="830997"/>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PHÒNG GIÁO DỤC VÀ ĐÀO TẠO QUẬN LONG BIÊN</a:t>
            </a:r>
          </a:p>
          <a:p>
            <a:pPr algn="ctr"/>
            <a:r>
              <a:rPr lang="en-US" sz="2400" b="1" dirty="0" smtClean="0">
                <a:latin typeface="Times New Roman" panose="02020603050405020304" pitchFamily="18" charset="0"/>
                <a:cs typeface="Times New Roman" panose="02020603050405020304" pitchFamily="18" charset="0"/>
              </a:rPr>
              <a:t>TRƯỜNG TIỂU HỌC THẠCH BÀN A</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09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13B79CEC-3F76-4850-A3EA-60F8AD2FF3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6858000"/>
          </a:xfrm>
          <a:prstGeom prst="rect">
            <a:avLst/>
          </a:prstGeom>
          <a:noFill/>
          <a:ln w="76200">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6">
            <a:extLst>
              <a:ext uri="{FF2B5EF4-FFF2-40B4-BE49-F238E27FC236}">
                <a16:creationId xmlns:a16="http://schemas.microsoft.com/office/drawing/2014/main" id="{CAF49849-9259-496C-A1C3-EEEDE43A708F}"/>
              </a:ext>
            </a:extLst>
          </p:cNvPr>
          <p:cNvSpPr txBox="1">
            <a:spLocks noChangeArrowheads="1"/>
          </p:cNvSpPr>
          <p:nvPr/>
        </p:nvSpPr>
        <p:spPr bwMode="auto">
          <a:xfrm>
            <a:off x="609600" y="6245225"/>
            <a:ext cx="8001000" cy="5365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6387" tIns="83193" rIns="166387" bIns="83193">
            <a:spAutoFit/>
          </a:bodyPr>
          <a:lstStyle>
            <a:lvl1pPr>
              <a:defRPr>
                <a:solidFill>
                  <a:schemeClr val="tx1"/>
                </a:solidFill>
                <a:latin typeface=".VnArial" pitchFamily="34" charset="0"/>
              </a:defRPr>
            </a:lvl1pPr>
            <a:lvl2pPr marL="742950" indent="-285750">
              <a:defRPr>
                <a:solidFill>
                  <a:schemeClr val="tx1"/>
                </a:solidFill>
                <a:latin typeface=".VnArial" pitchFamily="34" charset="0"/>
              </a:defRPr>
            </a:lvl2pPr>
            <a:lvl3pPr marL="1143000" indent="-228600">
              <a:defRPr>
                <a:solidFill>
                  <a:schemeClr val="tx1"/>
                </a:solidFill>
                <a:latin typeface=".VnArial" pitchFamily="34" charset="0"/>
              </a:defRPr>
            </a:lvl3pPr>
            <a:lvl4pPr marL="1600200" indent="-228600">
              <a:defRPr>
                <a:solidFill>
                  <a:schemeClr val="tx1"/>
                </a:solidFill>
                <a:latin typeface=".VnArial" pitchFamily="34" charset="0"/>
              </a:defRPr>
            </a:lvl4pPr>
            <a:lvl5pPr marL="2057400" indent="-22860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hangingPunct="1">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Tượng phỗng chầu đặt tại bảo tàng lịch sử Việt Nam. </a:t>
            </a:r>
          </a:p>
        </p:txBody>
      </p:sp>
      <p:sp>
        <p:nvSpPr>
          <p:cNvPr id="5" name="Text Box 16">
            <a:extLst>
              <a:ext uri="{FF2B5EF4-FFF2-40B4-BE49-F238E27FC236}">
                <a16:creationId xmlns:a16="http://schemas.microsoft.com/office/drawing/2014/main" id="{10FA9D24-782B-4268-B19B-0A6EBB36FE2D}"/>
              </a:ext>
            </a:extLst>
          </p:cNvPr>
          <p:cNvSpPr txBox="1">
            <a:spLocks noChangeArrowheads="1"/>
          </p:cNvSpPr>
          <p:nvPr/>
        </p:nvSpPr>
        <p:spPr bwMode="auto">
          <a:xfrm>
            <a:off x="838200" y="1828800"/>
            <a:ext cx="2209800" cy="5365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6387" tIns="83193" rIns="166387" bIns="83193">
            <a:spAutoFit/>
          </a:bodyPr>
          <a:lstStyle>
            <a:lvl1pPr>
              <a:defRPr>
                <a:solidFill>
                  <a:schemeClr val="tx1"/>
                </a:solidFill>
                <a:latin typeface=".VnArial" pitchFamily="34" charset="0"/>
              </a:defRPr>
            </a:lvl1pPr>
            <a:lvl2pPr marL="742950" indent="-285750">
              <a:defRPr>
                <a:solidFill>
                  <a:schemeClr val="tx1"/>
                </a:solidFill>
                <a:latin typeface=".VnArial" pitchFamily="34" charset="0"/>
              </a:defRPr>
            </a:lvl2pPr>
            <a:lvl3pPr marL="1143000" indent="-228600">
              <a:defRPr>
                <a:solidFill>
                  <a:schemeClr val="tx1"/>
                </a:solidFill>
                <a:latin typeface=".VnArial" pitchFamily="34" charset="0"/>
              </a:defRPr>
            </a:lvl3pPr>
            <a:lvl4pPr marL="1600200" indent="-228600">
              <a:defRPr>
                <a:solidFill>
                  <a:schemeClr val="tx1"/>
                </a:solidFill>
                <a:latin typeface=".VnArial" pitchFamily="34" charset="0"/>
              </a:defRPr>
            </a:lvl4pPr>
            <a:lvl5pPr marL="2057400" indent="-22860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hangingPunct="1">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im như phỗng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A8E6A9B8-95AC-4755-869D-DB83B4E96B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16">
            <a:extLst>
              <a:ext uri="{FF2B5EF4-FFF2-40B4-BE49-F238E27FC236}">
                <a16:creationId xmlns:a16="http://schemas.microsoft.com/office/drawing/2014/main" id="{814CB3D9-5BF3-434F-B1BC-8A3AE09A26C5}"/>
              </a:ext>
            </a:extLst>
          </p:cNvPr>
          <p:cNvSpPr txBox="1">
            <a:spLocks noChangeArrowheads="1"/>
          </p:cNvSpPr>
          <p:nvPr/>
        </p:nvSpPr>
        <p:spPr bwMode="auto">
          <a:xfrm>
            <a:off x="3352800" y="6348413"/>
            <a:ext cx="3352800" cy="5365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6387" tIns="83193" rIns="166387" bIns="83193">
            <a:spAutoFit/>
          </a:bodyPr>
          <a:lstStyle>
            <a:lvl1pPr>
              <a:defRPr>
                <a:solidFill>
                  <a:schemeClr val="tx1"/>
                </a:solidFill>
                <a:latin typeface=".VnArial" pitchFamily="34" charset="0"/>
              </a:defRPr>
            </a:lvl1pPr>
            <a:lvl2pPr marL="742950" indent="-285750">
              <a:defRPr>
                <a:solidFill>
                  <a:schemeClr val="tx1"/>
                </a:solidFill>
                <a:latin typeface=".VnArial" pitchFamily="34" charset="0"/>
              </a:defRPr>
            </a:lvl2pPr>
            <a:lvl3pPr marL="1143000" indent="-228600">
              <a:defRPr>
                <a:solidFill>
                  <a:schemeClr val="tx1"/>
                </a:solidFill>
                <a:latin typeface=".VnArial" pitchFamily="34" charset="0"/>
              </a:defRPr>
            </a:lvl3pPr>
            <a:lvl4pPr marL="1600200" indent="-228600">
              <a:defRPr>
                <a:solidFill>
                  <a:schemeClr val="tx1"/>
                </a:solidFill>
                <a:latin typeface=".VnArial" pitchFamily="34" charset="0"/>
              </a:defRPr>
            </a:lvl4pPr>
            <a:lvl5pPr marL="2057400" indent="-22860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hangingPunct="1">
              <a:spcBef>
                <a:spcPct val="50000"/>
              </a:spcBef>
            </a:pPr>
            <a:r>
              <a:rPr lang="en-US" altLang="vi-VN" sz="2400" b="1">
                <a:solidFill>
                  <a:srgbClr val="0000FF"/>
                </a:solidFill>
                <a:latin typeface="Times New Roman" panose="02020603050405020304" pitchFamily="18" charset="0"/>
                <a:cs typeface="Times New Roman" panose="02020603050405020304" pitchFamily="18" charset="0"/>
              </a:rPr>
              <a:t>trận cuồng phong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AC68EE5C-3096-48CE-A4DB-F996E4920FCE}"/>
              </a:ext>
            </a:extLst>
          </p:cNvPr>
          <p:cNvSpPr>
            <a:spLocks noGrp="1"/>
          </p:cNvSpPr>
          <p:nvPr>
            <p:ph idx="1"/>
          </p:nvPr>
        </p:nvSpPr>
        <p:spPr>
          <a:xfrm>
            <a:off x="119062" y="1861896"/>
            <a:ext cx="8396288" cy="3263504"/>
          </a:xfrm>
        </p:spPr>
        <p:txBody>
          <a:bodyPr>
            <a:normAutofit/>
          </a:bodyPr>
          <a:lstStyle/>
          <a:p>
            <a:pPr marL="0" indent="0" algn="ctr">
              <a:buNone/>
            </a:pPr>
            <a:r>
              <a:rPr lang="en-US" sz="6800" b="1" dirty="0" err="1" smtClean="0">
                <a:latin typeface="HP001 4 hàng" panose="020B0603050302020204" pitchFamily="34" charset="-93"/>
              </a:rPr>
              <a:t>Thi</a:t>
            </a:r>
            <a:r>
              <a:rPr lang="vi-VN" sz="6800" b="1" dirty="0" smtClean="0">
                <a:latin typeface="HP001 4 hàng" panose="020B0603050302020204" pitchFamily="34" charset="-93"/>
              </a:rPr>
              <a:t> </a:t>
            </a:r>
            <a:r>
              <a:rPr lang="vi-VN" sz="6800" b="1" dirty="0">
                <a:latin typeface="HP001 4 hàng" panose="020B0603050302020204" pitchFamily="34" charset="-93"/>
              </a:rPr>
              <a:t>đọc</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39760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1204D35-9FBD-4C14-9707-CFF4ED23F32E}"/>
              </a:ext>
            </a:extLst>
          </p:cNvPr>
          <p:cNvSpPr>
            <a:spLocks noChangeArrowheads="1"/>
          </p:cNvSpPr>
          <p:nvPr/>
        </p:nvSpPr>
        <p:spPr bwMode="auto">
          <a:xfrm>
            <a:off x="133165" y="74236"/>
            <a:ext cx="8877670" cy="6709529"/>
          </a:xfrm>
          <a:prstGeom prst="rect">
            <a:avLst/>
          </a:prstGeom>
          <a:solidFill>
            <a:srgbClr val="92D050"/>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00FF"/>
                </a:solidFill>
                <a:effectLst/>
                <a:highlight>
                  <a:srgbClr val="FFFF00"/>
                </a:highlight>
                <a:cs typeface="Arial" panose="020B0604020202020204" pitchFamily="34" charset="0"/>
              </a:rPr>
              <a:t>Chị</a:t>
            </a:r>
            <a:r>
              <a:rPr kumimoji="0" lang="en-US" altLang="en-US" sz="2400" b="1" i="0" u="none" strike="noStrike" cap="none" normalizeH="0" baseline="0" dirty="0">
                <a:ln>
                  <a:noFill/>
                </a:ln>
                <a:solidFill>
                  <a:srgbClr val="0000FF"/>
                </a:solidFill>
                <a:effectLst/>
                <a:highlight>
                  <a:srgbClr val="FFFF00"/>
                </a:highlight>
                <a:cs typeface="Arial" panose="020B0604020202020204" pitchFamily="34" charset="0"/>
              </a:rPr>
              <a:t> </a:t>
            </a:r>
            <a:r>
              <a:rPr kumimoji="0" lang="en-US" altLang="en-US" sz="2400" b="1" i="0" u="none" strike="noStrike" cap="none" normalizeH="0" baseline="0" dirty="0" err="1">
                <a:ln>
                  <a:noFill/>
                </a:ln>
                <a:solidFill>
                  <a:srgbClr val="0000FF"/>
                </a:solidFill>
                <a:effectLst/>
                <a:highlight>
                  <a:srgbClr val="FFFF00"/>
                </a:highlight>
                <a:cs typeface="Arial" panose="020B0604020202020204" pitchFamily="34" charset="0"/>
              </a:rPr>
              <a:t>em</a:t>
            </a:r>
            <a:r>
              <a:rPr kumimoji="0" lang="en-US" altLang="en-US" sz="2400" b="1" i="0" u="none" strike="noStrike" cap="none" normalizeH="0" baseline="0" dirty="0">
                <a:ln>
                  <a:noFill/>
                </a:ln>
                <a:solidFill>
                  <a:srgbClr val="0000FF"/>
                </a:solidFill>
                <a:effectLst/>
                <a:highlight>
                  <a:srgbClr val="FFFF00"/>
                </a:highlight>
                <a:cs typeface="Arial" panose="020B0604020202020204" pitchFamily="34" charset="0"/>
              </a:rPr>
              <a:t> </a:t>
            </a:r>
            <a:r>
              <a:rPr kumimoji="0" lang="en-US" altLang="en-US" sz="2400" b="1" i="0" u="none" strike="noStrike" cap="none" normalizeH="0" baseline="0" dirty="0" err="1">
                <a:ln>
                  <a:noFill/>
                </a:ln>
                <a:solidFill>
                  <a:srgbClr val="0000FF"/>
                </a:solidFill>
                <a:effectLst/>
                <a:highlight>
                  <a:srgbClr val="FFFF00"/>
                </a:highlight>
                <a:cs typeface="Arial" panose="020B0604020202020204" pitchFamily="34" charset="0"/>
              </a:rPr>
              <a:t>tôi</a:t>
            </a:r>
            <a:endParaRPr kumimoji="0" lang="en-US" altLang="en-US" b="1" i="0" u="none" strike="noStrike" cap="none" normalizeH="0" baseline="0" dirty="0">
              <a:ln>
                <a:noFill/>
              </a:ln>
              <a:solidFill>
                <a:srgbClr val="0000FF"/>
              </a:solidFill>
              <a:effectLst/>
              <a:highlight>
                <a:srgbClr val="FFFF00"/>
              </a:highligh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Dắt</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xe</a:t>
            </a:r>
            <a:r>
              <a:rPr kumimoji="0" lang="en-US" altLang="en-US" sz="1600" b="1" i="0" u="none" strike="noStrike" cap="none" normalizeH="0" baseline="0" dirty="0">
                <a:ln>
                  <a:noFill/>
                </a:ln>
                <a:solidFill>
                  <a:schemeClr val="tx1"/>
                </a:solidFill>
                <a:effectLst/>
                <a:cs typeface="Arial" panose="020B0604020202020204" pitchFamily="34" charset="0"/>
              </a:rPr>
              <a:t> ra </a:t>
            </a:r>
            <a:r>
              <a:rPr kumimoji="0" lang="en-US" altLang="en-US" sz="1600" b="1" i="0" u="none" strike="noStrike" cap="none" normalizeH="0" baseline="0" dirty="0" err="1">
                <a:ln>
                  <a:noFill/>
                </a:ln>
                <a:solidFill>
                  <a:schemeClr val="tx1"/>
                </a:solidFill>
                <a:effectLst/>
                <a:cs typeface="Arial" panose="020B0604020202020204" pitchFamily="34" charset="0"/>
              </a:rPr>
              <a:t>cửa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lễ</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phép</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thưa</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 </a:t>
            </a:r>
            <a:r>
              <a:rPr kumimoji="0" lang="en-US" altLang="en-US" sz="1600" b="1" i="0" u="none" strike="noStrike" cap="none" normalizeH="0" baseline="0" dirty="0" err="1">
                <a:ln>
                  <a:noFill/>
                </a:ln>
                <a:solidFill>
                  <a:schemeClr val="tx1"/>
                </a:solidFill>
                <a:effectLst/>
                <a:cs typeface="Arial" panose="020B0604020202020204" pitchFamily="34" charset="0"/>
              </a:rPr>
              <a:t>Thưa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ba</a:t>
            </a:r>
            <a:r>
              <a:rPr kumimoji="0" lang="en-US" altLang="en-US" sz="1600" b="1" i="0" u="none" strike="noStrike" cap="none" normalizeH="0" baseline="0" dirty="0">
                <a:ln>
                  <a:noFill/>
                </a:ln>
                <a:solidFill>
                  <a:schemeClr val="tx1"/>
                </a:solidFill>
                <a:effectLst/>
                <a:cs typeface="Arial" panose="020B0604020202020204" pitchFamily="34" charset="0"/>
              </a:rPr>
              <a:t>, con </a:t>
            </a:r>
            <a:r>
              <a:rPr kumimoji="0" lang="en-US" altLang="en-US" sz="1600" b="1" i="0" u="none" strike="noStrike" cap="none" normalizeH="0" baseline="0" dirty="0" err="1">
                <a:ln>
                  <a:noFill/>
                </a:ln>
                <a:solidFill>
                  <a:schemeClr val="tx1"/>
                </a:solidFill>
                <a:effectLst/>
                <a:cs typeface="Arial" panose="020B0604020202020204" pitchFamily="34" charset="0"/>
              </a:rPr>
              <a:t>xin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phép</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học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nhóm</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Ba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mỉm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cười</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 Ờ, </a:t>
            </a:r>
            <a:r>
              <a:rPr kumimoji="0" lang="en-US" altLang="en-US" sz="1600" b="1" i="0" u="none" strike="noStrike" cap="none" normalizeH="0" baseline="0" dirty="0" err="1">
                <a:ln>
                  <a:noFill/>
                </a:ln>
                <a:solidFill>
                  <a:schemeClr val="tx1"/>
                </a:solidFill>
                <a:effectLst/>
                <a:cs typeface="Arial" panose="020B0604020202020204" pitchFamily="34" charset="0"/>
              </a:rPr>
              <a:t>nhớ</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về</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sớm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nghe</a:t>
            </a:r>
            <a:r>
              <a:rPr kumimoji="0" lang="en-US" altLang="en-US" sz="1600" b="1" i="0" u="none" strike="noStrike" cap="none" normalizeH="0" baseline="0" dirty="0">
                <a:ln>
                  <a:noFill/>
                </a:ln>
                <a:solidFill>
                  <a:schemeClr val="tx1"/>
                </a:solidFill>
                <a:effectLst/>
                <a:cs typeface="Arial" panose="020B0604020202020204" pitchFamily="34" charset="0"/>
              </a:rPr>
              <a:t> con!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Không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biết</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đây</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là</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lần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thứ</a:t>
            </a:r>
            <a:r>
              <a:rPr kumimoji="0" lang="en-US" altLang="en-US" sz="1600" b="1" i="0" u="none" strike="noStrike" cap="none" normalizeH="0" baseline="0" dirty="0">
                <a:ln>
                  <a:noFill/>
                </a:ln>
                <a:solidFill>
                  <a:schemeClr val="tx1"/>
                </a:solidFill>
                <a:effectLst/>
                <a:cs typeface="Arial" panose="020B0604020202020204" pitchFamily="34" charset="0"/>
              </a:rPr>
              <a:t> bao </a:t>
            </a:r>
            <a:r>
              <a:rPr kumimoji="0" lang="en-US" altLang="en-US" sz="1600" b="1" i="0" u="none" strike="noStrike" cap="none" normalizeH="0" baseline="0" dirty="0" err="1">
                <a:ln>
                  <a:noFill/>
                </a:ln>
                <a:solidFill>
                  <a:schemeClr val="tx1"/>
                </a:solidFill>
                <a:effectLst/>
                <a:cs typeface="Arial" panose="020B0604020202020204" pitchFamily="34" charset="0"/>
              </a:rPr>
              <a:t>nhiêu</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đã</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nói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dối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Mỗi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lần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nói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dối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đều</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ân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hận,nhưng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đều</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tặc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lưỡi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cho</a:t>
            </a:r>
            <a:r>
              <a:rPr kumimoji="0" lang="en-US" altLang="en-US" sz="1600" b="1" i="0" u="none" strike="noStrike" cap="none" normalizeH="0" baseline="0" dirty="0">
                <a:ln>
                  <a:noFill/>
                </a:ln>
                <a:solidFill>
                  <a:schemeClr val="tx1"/>
                </a:solidFill>
                <a:effectLst/>
                <a:cs typeface="Arial" panose="020B0604020202020204" pitchFamily="34" charset="0"/>
              </a:rPr>
              <a:t> qua.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Cho </a:t>
            </a:r>
            <a:r>
              <a:rPr kumimoji="0" lang="en-US" altLang="en-US" sz="1600" b="1" i="0" u="none" strike="noStrike" cap="none" normalizeH="0" baseline="0" dirty="0" err="1">
                <a:ln>
                  <a:noFill/>
                </a:ln>
                <a:solidFill>
                  <a:schemeClr val="tx1"/>
                </a:solidFill>
                <a:effectLst/>
                <a:cs typeface="Arial" panose="020B0604020202020204" pitchFamily="34" charset="0"/>
              </a:rPr>
              <a:t>đến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một</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hôm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vừa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yên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vị</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trong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rạp</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chiếu</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bóng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chợt</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thấy</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em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gái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mình</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lướt</a:t>
            </a:r>
            <a:r>
              <a:rPr kumimoji="0" lang="en-US" altLang="en-US" sz="1600" b="1" i="0" u="none" strike="noStrike" cap="none" normalizeH="0" baseline="0" dirty="0">
                <a:ln>
                  <a:noFill/>
                </a:ln>
                <a:solidFill>
                  <a:schemeClr val="tx1"/>
                </a:solidFill>
                <a:effectLst/>
                <a:cs typeface="Arial" panose="020B0604020202020204" pitchFamily="34" charset="0"/>
              </a:rPr>
              <a:t> qua </a:t>
            </a:r>
            <a:r>
              <a:rPr kumimoji="0" lang="en-US" altLang="en-US" sz="1600" b="1" i="0" u="none" strike="noStrike" cap="none" normalizeH="0" baseline="0" dirty="0" err="1">
                <a:ln>
                  <a:noFill/>
                </a:ln>
                <a:solidFill>
                  <a:schemeClr val="tx1"/>
                </a:solidFill>
                <a:effectLst/>
                <a:cs typeface="Arial" panose="020B0604020202020204" pitchFamily="34" charset="0"/>
              </a:rPr>
              <a:t>cùng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một</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đưa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bạn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Từ</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ngạc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nhiên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chuyến</a:t>
            </a:r>
            <a:r>
              <a:rPr kumimoji="0" lang="en-US" altLang="en-US" sz="1600" b="1" i="0" u="none" strike="noStrike" cap="none" normalizeH="0" baseline="0" dirty="0">
                <a:ln>
                  <a:noFill/>
                </a:ln>
                <a:solidFill>
                  <a:schemeClr val="tx1"/>
                </a:solidFill>
                <a:effectLst/>
                <a:cs typeface="Arial" panose="020B0604020202020204" pitchFamily="34" charset="0"/>
              </a:rPr>
              <a:t> sang </a:t>
            </a:r>
            <a:r>
              <a:rPr kumimoji="0" lang="en-US" altLang="en-US" sz="1600" b="1" i="0" u="none" strike="noStrike" cap="none" normalizeH="0" baseline="0" dirty="0" err="1">
                <a:ln>
                  <a:noFill/>
                </a:ln>
                <a:solidFill>
                  <a:schemeClr val="tx1"/>
                </a:solidFill>
                <a:effectLst/>
                <a:cs typeface="Arial" panose="020B0604020202020204" pitchFamily="34" charset="0"/>
              </a:rPr>
              <a:t>giận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giữ</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và</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mặc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lời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năn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nỉ</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của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bạn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bỏ</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về</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Hai </a:t>
            </a:r>
            <a:r>
              <a:rPr kumimoji="0" lang="en-US" altLang="en-US" sz="1600" b="1" i="0" u="none" strike="noStrike" cap="none" normalizeH="0" baseline="0" dirty="0" err="1">
                <a:ln>
                  <a:noFill/>
                </a:ln>
                <a:solidFill>
                  <a:schemeClr val="tx1"/>
                </a:solidFill>
                <a:effectLst/>
                <a:cs typeface="Arial" panose="020B0604020202020204" pitchFamily="34" charset="0"/>
              </a:rPr>
              <a:t>chị</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em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về</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đến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nhà</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mắng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em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gái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dám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nói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dối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bỏ</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học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chơi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không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chịu</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học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hành</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Nhưng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đáp</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lại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sự</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giận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dữ</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của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nó</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chỉ</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thủng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thẳng</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 </a:t>
            </a:r>
            <a:r>
              <a:rPr kumimoji="0" lang="en-US" altLang="en-US" sz="1600" b="1" i="0" u="none" strike="noStrike" cap="none" normalizeH="0" baseline="0" dirty="0" err="1">
                <a:ln>
                  <a:noFill/>
                </a:ln>
                <a:solidFill>
                  <a:schemeClr val="tx1"/>
                </a:solidFill>
                <a:effectLst/>
                <a:cs typeface="Arial" panose="020B0604020202020204" pitchFamily="34" charset="0"/>
              </a:rPr>
              <a:t>Em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tập</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văn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nghệ</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 </a:t>
            </a:r>
            <a:r>
              <a:rPr kumimoji="0" lang="en-US" altLang="en-US" sz="1600" b="1" i="0" u="none" strike="noStrike" cap="none" normalizeH="0" baseline="0" dirty="0" err="1">
                <a:ln>
                  <a:noFill/>
                </a:ln>
                <a:solidFill>
                  <a:schemeClr val="tx1"/>
                </a:solidFill>
                <a:effectLst/>
                <a:cs typeface="Arial" panose="020B0604020202020204" pitchFamily="34" charset="0"/>
              </a:rPr>
              <a:t>Mày</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tập</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văn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nghệ</a:t>
            </a:r>
            <a:r>
              <a:rPr kumimoji="0" lang="en-US" altLang="en-US" sz="1600" b="1" i="0" u="none" strike="noStrike" cap="none" normalizeH="0" baseline="0" dirty="0">
                <a:ln>
                  <a:noFill/>
                </a:ln>
                <a:solidFill>
                  <a:schemeClr val="tx1"/>
                </a:solidFill>
                <a:effectLst/>
                <a:cs typeface="Arial" panose="020B0604020202020204" pitchFamily="34" charset="0"/>
              </a:rPr>
              <a:t> ở </a:t>
            </a:r>
            <a:r>
              <a:rPr kumimoji="0" lang="en-US" altLang="en-US" sz="1600" b="1" i="0" u="none" strike="noStrike" cap="none" normalizeH="0" baseline="0" dirty="0" err="1">
                <a:ln>
                  <a:noFill/>
                </a:ln>
                <a:solidFill>
                  <a:schemeClr val="tx1"/>
                </a:solidFill>
                <a:effectLst/>
                <a:cs typeface="Arial" panose="020B0604020202020204" pitchFamily="34" charset="0"/>
              </a:rPr>
              <a:t>rạp</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chiếu</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bóng</a:t>
            </a:r>
            <a:r>
              <a:rPr kumimoji="0" lang="en-US" altLang="en-US" sz="1600" b="1" i="0" u="none" strike="noStrike" cap="none" normalizeH="0" baseline="0" dirty="0">
                <a:ln>
                  <a:noFill/>
                </a:ln>
                <a:solidFill>
                  <a:schemeClr val="tx1"/>
                </a:solidFill>
                <a:effectLst/>
                <a:cs typeface="Arial" panose="020B0604020202020204" pitchFamily="34" charset="0"/>
              </a:rPr>
              <a:t> à?</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Nó</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cười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giả</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bộ</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ngây</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thơ</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 </a:t>
            </a:r>
            <a:r>
              <a:rPr kumimoji="0" lang="en-US" altLang="en-US" sz="1600" b="1" i="0" u="none" strike="noStrike" cap="none" normalizeH="0" baseline="0" dirty="0" err="1">
                <a:ln>
                  <a:noFill/>
                </a:ln>
                <a:solidFill>
                  <a:schemeClr val="tx1"/>
                </a:solidFill>
                <a:effectLst/>
                <a:cs typeface="Arial" panose="020B0604020202020204" pitchFamily="34" charset="0"/>
              </a:rPr>
              <a:t>Ủa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chị</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cũng</a:t>
            </a:r>
            <a:r>
              <a:rPr kumimoji="0" lang="en-US" altLang="en-US" sz="1600" b="1" i="0" u="none" strike="noStrike" cap="none" normalizeH="0" baseline="0" dirty="0">
                <a:ln>
                  <a:noFill/>
                </a:ln>
                <a:solidFill>
                  <a:schemeClr val="tx1"/>
                </a:solidFill>
                <a:effectLst/>
                <a:cs typeface="Arial" panose="020B0604020202020204" pitchFamily="34" charset="0"/>
              </a:rPr>
              <a:t> ở </a:t>
            </a:r>
            <a:r>
              <a:rPr kumimoji="0" lang="en-US" altLang="en-US" sz="1600" b="1" i="0" u="none" strike="noStrike" cap="none" normalizeH="0" baseline="0" dirty="0" err="1">
                <a:ln>
                  <a:noFill/>
                </a:ln>
                <a:solidFill>
                  <a:schemeClr val="tx1"/>
                </a:solidFill>
                <a:effectLst/>
                <a:cs typeface="Arial" panose="020B0604020202020204" pitchFamily="34" charset="0"/>
              </a:rPr>
              <a:t>đó</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sao</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Hồi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nãy</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chị</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bảo</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chị</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học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nhóm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mà</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sững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sờ</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đứng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im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như</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phỗng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Ngước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nhìn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đợi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một</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trận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cuồng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phong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Nhưng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chỉ</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buồm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rầu</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bảo</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 </a:t>
            </a:r>
            <a:r>
              <a:rPr kumimoji="0" lang="en-US" altLang="en-US" sz="1600" b="1" i="0" u="none" strike="noStrike" cap="none" normalizeH="0" baseline="0" dirty="0" err="1">
                <a:ln>
                  <a:noFill/>
                </a:ln>
                <a:solidFill>
                  <a:schemeClr val="tx1"/>
                </a:solidFill>
                <a:effectLst/>
                <a:cs typeface="Arial" panose="020B0604020202020204" pitchFamily="34" charset="0"/>
              </a:rPr>
              <a:t>Các</a:t>
            </a:r>
            <a:r>
              <a:rPr kumimoji="0" lang="en-US" altLang="en-US" sz="1600" b="1" i="0" u="none" strike="noStrike" cap="none" normalizeH="0" baseline="0" dirty="0">
                <a:ln>
                  <a:noFill/>
                </a:ln>
                <a:solidFill>
                  <a:schemeClr val="tx1"/>
                </a:solidFill>
                <a:effectLst/>
                <a:cs typeface="Arial" panose="020B0604020202020204" pitchFamily="34" charset="0"/>
              </a:rPr>
              <a:t> con </a:t>
            </a:r>
            <a:r>
              <a:rPr kumimoji="0" lang="en-US" altLang="en-US" sz="1600" b="1" i="0" u="none" strike="noStrike" cap="none" normalizeH="0" baseline="0" dirty="0" err="1">
                <a:ln>
                  <a:noFill/>
                </a:ln>
                <a:solidFill>
                  <a:schemeClr val="tx1"/>
                </a:solidFill>
                <a:effectLst/>
                <a:cs typeface="Arial" panose="020B0604020202020204" pitchFamily="34" charset="0"/>
              </a:rPr>
              <a:t>ráng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bảo</a:t>
            </a:r>
            <a:r>
              <a:rPr kumimoji="0" lang="en-US" altLang="en-US" sz="1600" b="1" i="0" u="none" strike="noStrike" cap="none" normalizeH="0" baseline="0" dirty="0">
                <a:ln>
                  <a:noFill/>
                </a:ln>
                <a:solidFill>
                  <a:schemeClr val="tx1"/>
                </a:solidFill>
                <a:effectLst/>
                <a:cs typeface="Arial" panose="020B0604020202020204" pitchFamily="34" charset="0"/>
              </a:rPr>
              <a:t> ban </a:t>
            </a:r>
            <a:r>
              <a:rPr kumimoji="0" lang="en-US" altLang="en-US" sz="1600" b="1" i="0" u="none" strike="noStrike" cap="none" normalizeH="0" baseline="0" dirty="0" err="1">
                <a:ln>
                  <a:noFill/>
                </a:ln>
                <a:solidFill>
                  <a:schemeClr val="tx1"/>
                </a:solidFill>
                <a:effectLst/>
                <a:cs typeface="Arial" panose="020B0604020202020204" pitchFamily="34" charset="0"/>
              </a:rPr>
              <a:t>nhau</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mà</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học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cho</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nên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người</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Từ</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đó</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không</a:t>
            </a:r>
            <a:r>
              <a:rPr kumimoji="0" lang="en-US" altLang="en-US" sz="1600" b="1" i="0" u="none" strike="noStrike" cap="none" normalizeH="0" baseline="0" dirty="0">
                <a:ln>
                  <a:noFill/>
                </a:ln>
                <a:solidFill>
                  <a:schemeClr val="tx1"/>
                </a:solidFill>
                <a:effectLst/>
                <a:cs typeface="Arial" panose="020B0604020202020204" pitchFamily="34" charset="0"/>
              </a:rPr>
              <a:t> bao </a:t>
            </a:r>
            <a:r>
              <a:rPr kumimoji="0" lang="en-US" altLang="en-US" sz="1600" b="1" i="0" u="none" strike="noStrike" cap="none" normalizeH="0" baseline="0" dirty="0" err="1">
                <a:ln>
                  <a:noFill/>
                </a:ln>
                <a:solidFill>
                  <a:schemeClr val="tx1"/>
                </a:solidFill>
                <a:effectLst/>
                <a:cs typeface="Arial" panose="020B0604020202020204" pitchFamily="34" charset="0"/>
              </a:rPr>
              <a:t>giờ</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nói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dối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đi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chơi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nữa</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Thỉnh</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thoảng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hai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chị</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em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lại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cười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phá</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lên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khi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nhắc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lại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chuyện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nó</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rủ</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bạn</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vào</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rạp</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chiếu</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bóng</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chọc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tức</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làm</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cho</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tôi</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tỉnh</a:t>
            </a:r>
            <a:r>
              <a:rPr kumimoji="0" lang="en-US" altLang="en-US" sz="1600" b="1" i="0" u="none" strike="noStrike" cap="none" normalizeH="0" baseline="0" dirty="0">
                <a:ln>
                  <a:noFill/>
                </a:ln>
                <a:solidFill>
                  <a:schemeClr val="tx1"/>
                </a:solidFill>
                <a:effectLst/>
                <a:cs typeface="Arial" panose="020B0604020202020204" pitchFamily="34" charset="0"/>
              </a:rPr>
              <a:t> </a:t>
            </a:r>
            <a:r>
              <a:rPr kumimoji="0" lang="en-US" altLang="en-US" sz="1600" b="1" i="0" u="none" strike="noStrike" cap="none" normalizeH="0" baseline="0" dirty="0" err="1">
                <a:ln>
                  <a:noFill/>
                </a:ln>
                <a:solidFill>
                  <a:schemeClr val="tx1"/>
                </a:solidFill>
                <a:effectLst/>
                <a:cs typeface="Arial" panose="020B0604020202020204" pitchFamily="34" charset="0"/>
              </a:rPr>
              <a:t>ngộ</a:t>
            </a:r>
            <a:r>
              <a:rPr kumimoji="0" lang="en-US" altLang="en-US" sz="1600" b="1" i="0" u="none" strike="noStrike" cap="none" normalizeH="0" baseline="0" dirty="0">
                <a:ln>
                  <a:noFill/>
                </a:ln>
                <a:solidFill>
                  <a:schemeClr val="tx1"/>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cs typeface="Arial" panose="020B0604020202020204" pitchFamily="34" charset="0"/>
              </a:rPr>
              <a:t>                                                                                                                          Theo LIÊN HƯƠNG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0000"/>
                </a:solidFill>
                <a:effectLst/>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600" b="1" dirty="0">
              <a:solidFill>
                <a:srgbClr val="FF000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FF000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2860151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A3127-1DB3-4800-88C2-B0E268E46B4D}"/>
              </a:ext>
            </a:extLst>
          </p:cNvPr>
          <p:cNvSpPr>
            <a:spLocks noGrp="1"/>
          </p:cNvSpPr>
          <p:nvPr>
            <p:ph type="title"/>
          </p:nvPr>
        </p:nvSpPr>
        <p:spPr>
          <a:xfrm>
            <a:off x="548751" y="1368028"/>
            <a:ext cx="7886700" cy="373856"/>
          </a:xfrm>
        </p:spPr>
        <p:txBody>
          <a:bodyPr>
            <a:noAutofit/>
          </a:bodyPr>
          <a:lstStyle/>
          <a:p>
            <a:pPr algn="ctr">
              <a:lnSpc>
                <a:spcPct val="100000"/>
              </a:lnSpc>
            </a:pPr>
            <a:endParaRPr lang="vi-VN" sz="3200" b="1" dirty="0">
              <a:solidFill>
                <a:srgbClr val="FF0000"/>
              </a:solidFill>
              <a:latin typeface="HP001 4 hàng" panose="020B0603050302020204" pitchFamily="34" charset="-93"/>
            </a:endParaRPr>
          </a:p>
        </p:txBody>
      </p:sp>
      <p:sp>
        <p:nvSpPr>
          <p:cNvPr id="3" name="Chỗ dành sẵn cho Nội dung 2">
            <a:extLst>
              <a:ext uri="{FF2B5EF4-FFF2-40B4-BE49-F238E27FC236}">
                <a16:creationId xmlns:a16="http://schemas.microsoft.com/office/drawing/2014/main" id="{AC68EE5C-3096-48CE-A4DB-F996E4920FCE}"/>
              </a:ext>
            </a:extLst>
          </p:cNvPr>
          <p:cNvSpPr>
            <a:spLocks noGrp="1"/>
          </p:cNvSpPr>
          <p:nvPr>
            <p:ph idx="1"/>
          </p:nvPr>
        </p:nvSpPr>
        <p:spPr>
          <a:xfrm>
            <a:off x="890541" y="2810913"/>
            <a:ext cx="7362917" cy="1459247"/>
          </a:xfrm>
        </p:spPr>
        <p:txBody>
          <a:bodyPr>
            <a:normAutofit/>
          </a:bodyPr>
          <a:lstStyle/>
          <a:p>
            <a:pPr marL="0" indent="0">
              <a:buNone/>
            </a:pPr>
            <a:r>
              <a:rPr lang="vi-VN" sz="8000" b="1" dirty="0" smtClean="0">
                <a:latin typeface="HP001 4 hàng" panose="020B0603050302020204" pitchFamily="34" charset="-93"/>
              </a:rPr>
              <a:t>Tìm </a:t>
            </a:r>
            <a:r>
              <a:rPr lang="vi-VN" sz="8800" b="1" dirty="0">
                <a:latin typeface="HP001 4 hàng" panose="020B0603050302020204" pitchFamily="34" charset="-93"/>
              </a:rPr>
              <a:t>hiểu</a:t>
            </a:r>
            <a:r>
              <a:rPr lang="vi-VN" sz="8000" b="1" dirty="0">
                <a:latin typeface="HP001 4 hàng" panose="020B0603050302020204" pitchFamily="34" charset="-93"/>
              </a:rPr>
              <a:t> bài</a:t>
            </a:r>
          </a:p>
        </p:txBody>
      </p:sp>
    </p:spTree>
    <p:extLst>
      <p:ext uri="{BB962C8B-B14F-4D97-AF65-F5344CB8AC3E}">
        <p14:creationId xmlns:p14="http://schemas.microsoft.com/office/powerpoint/2010/main" val="2163137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8FAE1F6-10A1-4B0C-BEF5-93925D133782}"/>
              </a:ext>
            </a:extLst>
          </p:cNvPr>
          <p:cNvSpPr>
            <a:spLocks noGrp="1"/>
          </p:cNvSpPr>
          <p:nvPr>
            <p:ph idx="1"/>
          </p:nvPr>
        </p:nvSpPr>
        <p:spPr>
          <a:xfrm>
            <a:off x="1336168" y="1958670"/>
            <a:ext cx="6440672" cy="3461147"/>
          </a:xfrm>
        </p:spPr>
        <p:txBody>
          <a:bodyPr>
            <a:normAutofit/>
          </a:bodyPr>
          <a:lstStyle/>
          <a:p>
            <a:pPr marL="0" indent="0" algn="just">
              <a:buNone/>
            </a:pPr>
            <a:r>
              <a:rPr lang="vi-VN" sz="2400" b="1" dirty="0">
                <a:latin typeface="HP001 4 hàng" panose="020B0603050302020204" pitchFamily="34" charset="-93"/>
              </a:rPr>
              <a:t>Đọc thầm đoạn 1 và trả lời các câu hỏi sau:</a:t>
            </a:r>
            <a:endParaRPr lang="en-US" sz="2400" b="1" dirty="0">
              <a:latin typeface="HP001 4 hàng" panose="020B0603050302020204" pitchFamily="34" charset="-93"/>
            </a:endParaRPr>
          </a:p>
          <a:p>
            <a:pPr marL="0" indent="0">
              <a:buNone/>
            </a:pPr>
            <a:endParaRPr lang="vi-VN" sz="2400" b="1" dirty="0">
              <a:latin typeface="HP001 4 hàng" panose="020B0603050302020204" pitchFamily="34" charset="-93"/>
            </a:endParaRPr>
          </a:p>
        </p:txBody>
      </p:sp>
      <p:sp>
        <p:nvSpPr>
          <p:cNvPr id="4" name="Cuộn: Ngang 4">
            <a:extLst>
              <a:ext uri="{FF2B5EF4-FFF2-40B4-BE49-F238E27FC236}">
                <a16:creationId xmlns:a16="http://schemas.microsoft.com/office/drawing/2014/main" id="{1DA4729E-BFA2-4F31-ADA6-FF527BBCE874}"/>
              </a:ext>
            </a:extLst>
          </p:cNvPr>
          <p:cNvSpPr/>
          <p:nvPr/>
        </p:nvSpPr>
        <p:spPr>
          <a:xfrm>
            <a:off x="1336168" y="2273670"/>
            <a:ext cx="5160435" cy="1178918"/>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HP001 4 hàng" panose="020B0603050302020204" pitchFamily="34" charset="-93"/>
              </a:rPr>
              <a:t> </a:t>
            </a:r>
            <a:r>
              <a:rPr lang="vi-VN" sz="2400" b="1" dirty="0">
                <a:solidFill>
                  <a:srgbClr val="0000FF"/>
                </a:solidFill>
                <a:latin typeface="HP001 4 hàng" panose="020B0603050302020204" pitchFamily="34" charset="-93"/>
              </a:rPr>
              <a:t>Cô chị đã xin phép ba đi đâu?</a:t>
            </a:r>
          </a:p>
        </p:txBody>
      </p:sp>
    </p:spTree>
    <p:extLst>
      <p:ext uri="{BB962C8B-B14F-4D97-AF65-F5344CB8AC3E}">
        <p14:creationId xmlns:p14="http://schemas.microsoft.com/office/powerpoint/2010/main" val="22275860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142B3494-0A6C-46BF-94ED-40434FB50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90" y="5806440"/>
            <a:ext cx="1051560" cy="1051560"/>
          </a:xfrm>
          <a:prstGeom prst="rect">
            <a:avLst/>
          </a:prstGeom>
        </p:spPr>
      </p:pic>
      <p:pic>
        <p:nvPicPr>
          <p:cNvPr id="11" name="Hình ảnh 10">
            <a:extLst>
              <a:ext uri="{FF2B5EF4-FFF2-40B4-BE49-F238E27FC236}">
                <a16:creationId xmlns:a16="http://schemas.microsoft.com/office/drawing/2014/main" id="{FF150008-50FA-41C4-AE67-118CAC8A3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550" y="5806440"/>
            <a:ext cx="1051560" cy="1051560"/>
          </a:xfrm>
          <a:prstGeom prst="rect">
            <a:avLst/>
          </a:prstGeom>
        </p:spPr>
      </p:pic>
      <p:pic>
        <p:nvPicPr>
          <p:cNvPr id="12" name="Chỗ dành sẵn cho Nội dung 7">
            <a:extLst>
              <a:ext uri="{FF2B5EF4-FFF2-40B4-BE49-F238E27FC236}">
                <a16:creationId xmlns:a16="http://schemas.microsoft.com/office/drawing/2014/main" id="{54DD71D7-2896-4D96-9259-78B2BA2753E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17297" y="3930855"/>
            <a:ext cx="2125742" cy="2857142"/>
          </a:xfrm>
        </p:spPr>
      </p:pic>
      <p:sp>
        <p:nvSpPr>
          <p:cNvPr id="13" name="Bong bóng Ý nghĩ: Hình đám mây 10">
            <a:extLst>
              <a:ext uri="{FF2B5EF4-FFF2-40B4-BE49-F238E27FC236}">
                <a16:creationId xmlns:a16="http://schemas.microsoft.com/office/drawing/2014/main" id="{8A5BE1B5-E4C7-4C2B-AB47-8B4A5446AF98}"/>
              </a:ext>
            </a:extLst>
          </p:cNvPr>
          <p:cNvSpPr/>
          <p:nvPr/>
        </p:nvSpPr>
        <p:spPr>
          <a:xfrm>
            <a:off x="2912440" y="0"/>
            <a:ext cx="5990670" cy="3427799"/>
          </a:xfrm>
          <a:prstGeom prst="cloudCallout">
            <a:avLst>
              <a:gd name="adj1" fmla="val -13994"/>
              <a:gd name="adj2" fmla="val 8914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300" b="1" dirty="0">
              <a:latin typeface="HP001 4 hàng" panose="020B0603050302020204" pitchFamily="34" charset="-93"/>
            </a:endParaRPr>
          </a:p>
          <a:p>
            <a:pPr algn="ctr"/>
            <a:r>
              <a:rPr lang="vi-VN" sz="3600" b="1" dirty="0">
                <a:solidFill>
                  <a:srgbClr val="0000FF"/>
                </a:solidFill>
                <a:latin typeface="HP001 4 hàng" panose="020B0603050302020204" pitchFamily="34" charset="-93"/>
              </a:rPr>
              <a:t>Cô</a:t>
            </a:r>
            <a:r>
              <a:rPr lang="en-US" sz="3600" b="1" dirty="0">
                <a:solidFill>
                  <a:srgbClr val="0000FF"/>
                </a:solidFill>
                <a:latin typeface="HP001 4 hàng" panose="020B0603050302020204" pitchFamily="34" charset="-93"/>
              </a:rPr>
              <a:t> </a:t>
            </a:r>
            <a:r>
              <a:rPr lang="en-US" sz="3600" b="1" dirty="0" err="1">
                <a:solidFill>
                  <a:srgbClr val="0000FF"/>
                </a:solidFill>
                <a:latin typeface="HP001 4 hàng" panose="020B0603050302020204" pitchFamily="34" charset="-93"/>
              </a:rPr>
              <a:t>chị</a:t>
            </a:r>
            <a:r>
              <a:rPr lang="vi-VN" sz="3600" b="1" dirty="0">
                <a:solidFill>
                  <a:srgbClr val="0000FF"/>
                </a:solidFill>
                <a:latin typeface="HP001 4 hàng" panose="020B0603050302020204" pitchFamily="34" charset="-93"/>
              </a:rPr>
              <a:t> có đi học nhóm thật không? Em đoán xem cô</a:t>
            </a:r>
            <a:r>
              <a:rPr lang="en-US" sz="3600" b="1" dirty="0">
                <a:solidFill>
                  <a:srgbClr val="0000FF"/>
                </a:solidFill>
                <a:latin typeface="HP001 4 hàng" panose="020B0603050302020204" pitchFamily="34" charset="-93"/>
              </a:rPr>
              <a:t> </a:t>
            </a:r>
            <a:r>
              <a:rPr lang="en-US" sz="3600" b="1" dirty="0" err="1">
                <a:solidFill>
                  <a:srgbClr val="0000FF"/>
                </a:solidFill>
                <a:latin typeface="HP001 4 hàng" panose="020B0603050302020204" pitchFamily="34" charset="-93"/>
              </a:rPr>
              <a:t>chị</a:t>
            </a:r>
            <a:r>
              <a:rPr lang="vi-VN" sz="3600" b="1" dirty="0">
                <a:solidFill>
                  <a:srgbClr val="0000FF"/>
                </a:solidFill>
                <a:latin typeface="HP001 4 hàng" panose="020B0603050302020204" pitchFamily="34" charset="-93"/>
              </a:rPr>
              <a:t> đi đâu?</a:t>
            </a:r>
          </a:p>
        </p:txBody>
      </p:sp>
    </p:spTree>
    <p:extLst>
      <p:ext uri="{BB962C8B-B14F-4D97-AF65-F5344CB8AC3E}">
        <p14:creationId xmlns:p14="http://schemas.microsoft.com/office/powerpoint/2010/main" val="20179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AC68EE5C-3096-48CE-A4DB-F996E4920FCE}"/>
              </a:ext>
            </a:extLst>
          </p:cNvPr>
          <p:cNvSpPr>
            <a:spLocks noGrp="1"/>
          </p:cNvSpPr>
          <p:nvPr>
            <p:ph idx="1"/>
          </p:nvPr>
        </p:nvSpPr>
        <p:spPr>
          <a:xfrm>
            <a:off x="876300" y="583424"/>
            <a:ext cx="7391400" cy="1547217"/>
          </a:xfrm>
        </p:spPr>
        <p:txBody>
          <a:bodyPr>
            <a:normAutofit/>
          </a:bodyPr>
          <a:lstStyle/>
          <a:p>
            <a:pPr marL="0" indent="0" algn="just">
              <a:buNone/>
            </a:pPr>
            <a:r>
              <a:rPr lang="en-US" b="1" dirty="0">
                <a:latin typeface="HP001 4 hàng" panose="020B0603050302020204" pitchFamily="34" charset="-93"/>
              </a:rPr>
              <a:t>+</a:t>
            </a:r>
            <a:r>
              <a:rPr lang="vi-VN" b="1" dirty="0">
                <a:latin typeface="HP001 4 hàng" panose="020B0603050302020204" pitchFamily="34" charset="-93"/>
              </a:rPr>
              <a:t>Cô nói dối ba như vậy đã nhiều lần chưa? </a:t>
            </a:r>
            <a:r>
              <a:rPr lang="vi-VN" b="1" dirty="0" err="1">
                <a:latin typeface="HP001 4 hàng" panose="020B0603050302020204" pitchFamily="34" charset="-93"/>
              </a:rPr>
              <a:t>Vì</a:t>
            </a:r>
            <a:r>
              <a:rPr lang="vi-VN" b="1" dirty="0">
                <a:latin typeface="HP001 4 hàng" panose="020B0603050302020204" pitchFamily="34" charset="-93"/>
              </a:rPr>
              <a:t> sao cô </a:t>
            </a:r>
            <a:r>
              <a:rPr lang="vi-VN" b="1" dirty="0" err="1">
                <a:latin typeface="HP001 4 hàng" panose="020B0603050302020204" pitchFamily="34" charset="-93"/>
              </a:rPr>
              <a:t>lại</a:t>
            </a:r>
            <a:r>
              <a:rPr lang="vi-VN" b="1" dirty="0">
                <a:latin typeface="HP001 4 hàng" panose="020B0603050302020204" pitchFamily="34" charset="-93"/>
              </a:rPr>
              <a:t> </a:t>
            </a:r>
            <a:r>
              <a:rPr lang="vi-VN" b="1" dirty="0" err="1">
                <a:latin typeface="HP001 4 hàng" panose="020B0603050302020204" pitchFamily="34" charset="-93"/>
              </a:rPr>
              <a:t>nói</a:t>
            </a:r>
            <a:r>
              <a:rPr lang="vi-VN" b="1" dirty="0">
                <a:latin typeface="HP001 4 hàng" panose="020B0603050302020204" pitchFamily="34" charset="-93"/>
              </a:rPr>
              <a:t> </a:t>
            </a:r>
            <a:r>
              <a:rPr lang="vi-VN" b="1" dirty="0" err="1">
                <a:latin typeface="HP001 4 hàng" panose="020B0603050302020204" pitchFamily="34" charset="-93"/>
              </a:rPr>
              <a:t>dối</a:t>
            </a:r>
            <a:r>
              <a:rPr lang="vi-VN" b="1" dirty="0">
                <a:latin typeface="HP001 4 hàng" panose="020B0603050302020204" pitchFamily="34" charset="-93"/>
              </a:rPr>
              <a:t> </a:t>
            </a:r>
            <a:r>
              <a:rPr lang="vi-VN" b="1" dirty="0" err="1">
                <a:latin typeface="HP001 4 hàng" panose="020B0603050302020204" pitchFamily="34" charset="-93"/>
              </a:rPr>
              <a:t>được</a:t>
            </a:r>
            <a:r>
              <a:rPr lang="vi-VN" b="1" dirty="0">
                <a:latin typeface="HP001 4 hàng" panose="020B0603050302020204" pitchFamily="34" charset="-93"/>
              </a:rPr>
              <a:t> </a:t>
            </a:r>
            <a:r>
              <a:rPr lang="vi-VN" b="1" dirty="0" err="1">
                <a:latin typeface="HP001 4 hàng" panose="020B0603050302020204" pitchFamily="34" charset="-93"/>
              </a:rPr>
              <a:t>nhiều</a:t>
            </a:r>
            <a:r>
              <a:rPr lang="vi-VN" b="1" dirty="0">
                <a:latin typeface="HP001 4 hàng" panose="020B0603050302020204" pitchFamily="34" charset="-93"/>
              </a:rPr>
              <a:t> </a:t>
            </a:r>
            <a:r>
              <a:rPr lang="vi-VN" b="1" dirty="0" err="1">
                <a:latin typeface="HP001 4 hàng" panose="020B0603050302020204" pitchFamily="34" charset="-93"/>
              </a:rPr>
              <a:t>lần</a:t>
            </a:r>
            <a:r>
              <a:rPr lang="vi-VN" b="1" dirty="0">
                <a:latin typeface="HP001 4 hàng" panose="020B0603050302020204" pitchFamily="34" charset="-93"/>
              </a:rPr>
              <a:t> như </a:t>
            </a:r>
            <a:r>
              <a:rPr lang="vi-VN" b="1" dirty="0" err="1">
                <a:latin typeface="HP001 4 hàng" panose="020B0603050302020204" pitchFamily="34" charset="-93"/>
              </a:rPr>
              <a:t>vậy</a:t>
            </a:r>
            <a:r>
              <a:rPr lang="vi-VN" b="1" dirty="0">
                <a:latin typeface="HP001 4 hàng" panose="020B0603050302020204" pitchFamily="34" charset="-93"/>
              </a:rPr>
              <a:t>?</a:t>
            </a:r>
          </a:p>
        </p:txBody>
      </p:sp>
      <p:sp>
        <p:nvSpPr>
          <p:cNvPr id="6" name="Chỗ dành sẵn cho Nội dung 2">
            <a:extLst>
              <a:ext uri="{FF2B5EF4-FFF2-40B4-BE49-F238E27FC236}">
                <a16:creationId xmlns:a16="http://schemas.microsoft.com/office/drawing/2014/main" id="{4AFDEF23-F35F-4B30-AB56-F2FBFCC8E34A}"/>
              </a:ext>
            </a:extLst>
          </p:cNvPr>
          <p:cNvSpPr txBox="1">
            <a:spLocks/>
          </p:cNvSpPr>
          <p:nvPr/>
        </p:nvSpPr>
        <p:spPr>
          <a:xfrm>
            <a:off x="734257" y="591856"/>
            <a:ext cx="7391400" cy="11358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sz="2400" b="1" dirty="0">
                <a:solidFill>
                  <a:srgbClr val="0000FF"/>
                </a:solidFill>
                <a:latin typeface="HP001 4 hàng" panose="020B0603050302020204" pitchFamily="34" charset="-93"/>
              </a:rPr>
              <a:t>-</a:t>
            </a:r>
            <a:r>
              <a:rPr lang="en-US" sz="2400" b="1" dirty="0" smtClean="0">
                <a:solidFill>
                  <a:srgbClr val="0000FF"/>
                </a:solidFill>
                <a:latin typeface="HP001 4 hàng" panose="020B0603050302020204" pitchFamily="34" charset="-93"/>
              </a:rPr>
              <a:t> </a:t>
            </a:r>
            <a:r>
              <a:rPr lang="vi-VN" sz="2400" b="1" dirty="0">
                <a:solidFill>
                  <a:srgbClr val="0000FF"/>
                </a:solidFill>
                <a:latin typeface="HP001 4 hàng" panose="020B0603050302020204" pitchFamily="34" charset="-93"/>
              </a:rPr>
              <a:t>Cô </a:t>
            </a:r>
            <a:r>
              <a:rPr lang="en-US" sz="2400" b="1" dirty="0" err="1">
                <a:solidFill>
                  <a:srgbClr val="0000FF"/>
                </a:solidFill>
                <a:latin typeface="HP001 4 hàng" panose="020B0603050302020204" pitchFamily="34" charset="-93"/>
              </a:rPr>
              <a:t>chị</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đã</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nói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dối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ba</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rất</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nhiều</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lần</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cô</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không</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nhớ</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đây</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là</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lần</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thứ</a:t>
            </a:r>
            <a:r>
              <a:rPr lang="en-US" sz="2400" b="1" dirty="0">
                <a:solidFill>
                  <a:srgbClr val="0000FF"/>
                </a:solidFill>
                <a:latin typeface="HP001 4 hàng" panose="020B0603050302020204" pitchFamily="34" charset="-93"/>
              </a:rPr>
              <a:t> bao </a:t>
            </a:r>
            <a:r>
              <a:rPr lang="en-US" sz="2400" b="1" dirty="0" err="1">
                <a:solidFill>
                  <a:srgbClr val="0000FF"/>
                </a:solidFill>
                <a:latin typeface="HP001 4 hàng" panose="020B0603050302020204" pitchFamily="34" charset="-93"/>
              </a:rPr>
              <a:t>nhiêu</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cô</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nói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dối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ba</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nhưng</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vì</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ba</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cô</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rất</a:t>
            </a:r>
            <a:r>
              <a:rPr lang="en-US" sz="2400" b="1" dirty="0">
                <a:solidFill>
                  <a:srgbClr val="0000FF"/>
                </a:solidFill>
                <a:latin typeface="HP001 4 hàng" panose="020B0603050302020204" pitchFamily="34" charset="-93"/>
              </a:rPr>
              <a:t> tin </a:t>
            </a:r>
            <a:r>
              <a:rPr lang="en-US" sz="2400" b="1" dirty="0" err="1">
                <a:solidFill>
                  <a:srgbClr val="0000FF"/>
                </a:solidFill>
                <a:latin typeface="HP001 4 hàng" panose="020B0603050302020204" pitchFamily="34" charset="-93"/>
              </a:rPr>
              <a:t>cô</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nên</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cô</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vẫn</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nói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dối</a:t>
            </a:r>
            <a:r>
              <a:rPr lang="en-US" sz="2400" b="1" dirty="0">
                <a:solidFill>
                  <a:srgbClr val="0000FF"/>
                </a:solidFill>
                <a:latin typeface="HP001 4 hàng" panose="020B0603050302020204" pitchFamily="34" charset="-93"/>
              </a:rPr>
              <a:t>.</a:t>
            </a:r>
            <a:endParaRPr lang="vi-VN" sz="2400" b="1" dirty="0">
              <a:solidFill>
                <a:srgbClr val="0000FF"/>
              </a:solidFill>
              <a:latin typeface="HP001 4 hàng" panose="020B0603050302020204" pitchFamily="34" charset="-93"/>
            </a:endParaRPr>
          </a:p>
        </p:txBody>
      </p:sp>
      <p:sp>
        <p:nvSpPr>
          <p:cNvPr id="7" name="Chỗ dành sẵn cho Nội dung 2">
            <a:extLst>
              <a:ext uri="{FF2B5EF4-FFF2-40B4-BE49-F238E27FC236}">
                <a16:creationId xmlns:a16="http://schemas.microsoft.com/office/drawing/2014/main" id="{7B2FCE32-771F-42E0-84A4-155CD6163245}"/>
              </a:ext>
            </a:extLst>
          </p:cNvPr>
          <p:cNvSpPr txBox="1">
            <a:spLocks/>
          </p:cNvSpPr>
          <p:nvPr/>
        </p:nvSpPr>
        <p:spPr>
          <a:xfrm>
            <a:off x="876300" y="1851964"/>
            <a:ext cx="7391400" cy="1135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b="1" dirty="0">
                <a:latin typeface="HP001 4 hàng" panose="020B0603050302020204" pitchFamily="34" charset="-93"/>
              </a:rPr>
              <a:t>+</a:t>
            </a:r>
            <a:r>
              <a:rPr lang="en-US" b="1" dirty="0" err="1">
                <a:latin typeface="HP001 4 hàng" panose="020B0603050302020204" pitchFamily="34" charset="-93"/>
              </a:rPr>
              <a:t>Thái</a:t>
            </a:r>
            <a:r>
              <a:rPr lang="en-US" b="1" dirty="0">
                <a:latin typeface="HP001 4 hàng" panose="020B0603050302020204" pitchFamily="34" charset="-93"/>
              </a:rPr>
              <a:t> </a:t>
            </a:r>
            <a:r>
              <a:rPr lang="en-US" b="1" dirty="0" err="1">
                <a:latin typeface="HP001 4 hàng" panose="020B0603050302020204" pitchFamily="34" charset="-93"/>
              </a:rPr>
              <a:t>độ</a:t>
            </a:r>
            <a:r>
              <a:rPr lang="en-US" b="1" dirty="0">
                <a:latin typeface="HP001 4 hàng" panose="020B0603050302020204" pitchFamily="34" charset="-93"/>
              </a:rPr>
              <a:t> </a:t>
            </a:r>
            <a:r>
              <a:rPr lang="en-US" b="1" dirty="0" err="1">
                <a:latin typeface="HP001 4 hàng" panose="020B0603050302020204" pitchFamily="34" charset="-93"/>
              </a:rPr>
              <a:t>của</a:t>
            </a:r>
            <a:r>
              <a:rPr lang="en-US" b="1" dirty="0">
                <a:latin typeface="HP001 4 hàng" panose="020B0603050302020204" pitchFamily="34" charset="-93"/>
              </a:rPr>
              <a:t> </a:t>
            </a:r>
            <a:r>
              <a:rPr lang="en-US" b="1" dirty="0" err="1">
                <a:latin typeface="HP001 4 hàng" panose="020B0603050302020204" pitchFamily="34" charset="-93"/>
              </a:rPr>
              <a:t>cô</a:t>
            </a:r>
            <a:r>
              <a:rPr lang="en-US" b="1" dirty="0">
                <a:latin typeface="HP001 4 hàng" panose="020B0603050302020204" pitchFamily="34" charset="-93"/>
              </a:rPr>
              <a:t> </a:t>
            </a:r>
            <a:r>
              <a:rPr lang="en-US" b="1" dirty="0" err="1">
                <a:latin typeface="HP001 4 hàng" panose="020B0603050302020204" pitchFamily="34" charset="-93"/>
              </a:rPr>
              <a:t>sau</a:t>
            </a:r>
            <a:r>
              <a:rPr lang="en-US" b="1" dirty="0">
                <a:latin typeface="HP001 4 hàng" panose="020B0603050302020204" pitchFamily="34" charset="-93"/>
              </a:rPr>
              <a:t> </a:t>
            </a:r>
            <a:r>
              <a:rPr lang="en-US" b="1" dirty="0" err="1">
                <a:latin typeface="HP001 4 hàng" panose="020B0603050302020204" pitchFamily="34" charset="-93"/>
              </a:rPr>
              <a:t>mỗi</a:t>
            </a:r>
            <a:r>
              <a:rPr lang="en-US" b="1" dirty="0">
                <a:latin typeface="HP001 4 hàng" panose="020B0603050302020204" pitchFamily="34" charset="-93"/>
              </a:rPr>
              <a:t> </a:t>
            </a:r>
            <a:r>
              <a:rPr lang="en-US" b="1" dirty="0" err="1">
                <a:latin typeface="HP001 4 hàng" panose="020B0603050302020204" pitchFamily="34" charset="-93"/>
              </a:rPr>
              <a:t>lần</a:t>
            </a:r>
            <a:r>
              <a:rPr lang="en-US" b="1" dirty="0">
                <a:latin typeface="HP001 4 hàng" panose="020B0603050302020204" pitchFamily="34" charset="-93"/>
              </a:rPr>
              <a:t> </a:t>
            </a:r>
            <a:r>
              <a:rPr lang="en-US" b="1" dirty="0" err="1">
                <a:latin typeface="HP001 4 hàng" panose="020B0603050302020204" pitchFamily="34" charset="-93"/>
              </a:rPr>
              <a:t>nói</a:t>
            </a:r>
            <a:r>
              <a:rPr lang="en-US" b="1" dirty="0">
                <a:latin typeface="HP001 4 hàng" panose="020B0603050302020204" pitchFamily="34" charset="-93"/>
              </a:rPr>
              <a:t> </a:t>
            </a:r>
            <a:r>
              <a:rPr lang="en-US" b="1" dirty="0" err="1">
                <a:latin typeface="HP001 4 hàng" panose="020B0603050302020204" pitchFamily="34" charset="-93"/>
              </a:rPr>
              <a:t>dối</a:t>
            </a:r>
            <a:r>
              <a:rPr lang="en-US" b="1" dirty="0">
                <a:latin typeface="HP001 4 hàng" panose="020B0603050302020204" pitchFamily="34" charset="-93"/>
              </a:rPr>
              <a:t> </a:t>
            </a:r>
            <a:r>
              <a:rPr lang="en-US" b="1" dirty="0" err="1">
                <a:latin typeface="HP001 4 hàng" panose="020B0603050302020204" pitchFamily="34" charset="-93"/>
              </a:rPr>
              <a:t>ba</a:t>
            </a:r>
            <a:r>
              <a:rPr lang="en-US" b="1" dirty="0">
                <a:latin typeface="HP001 4 hàng" panose="020B0603050302020204" pitchFamily="34" charset="-93"/>
              </a:rPr>
              <a:t> </a:t>
            </a:r>
            <a:r>
              <a:rPr lang="en-US" b="1" dirty="0" err="1">
                <a:latin typeface="HP001 4 hàng" panose="020B0603050302020204" pitchFamily="34" charset="-93"/>
              </a:rPr>
              <a:t>như</a:t>
            </a:r>
            <a:r>
              <a:rPr lang="en-US" b="1" dirty="0">
                <a:latin typeface="HP001 4 hàng" panose="020B0603050302020204" pitchFamily="34" charset="-93"/>
              </a:rPr>
              <a:t> </a:t>
            </a:r>
            <a:r>
              <a:rPr lang="en-US" b="1" dirty="0" err="1">
                <a:latin typeface="HP001 4 hàng" panose="020B0603050302020204" pitchFamily="34" charset="-93"/>
              </a:rPr>
              <a:t>thế</a:t>
            </a:r>
            <a:r>
              <a:rPr lang="en-US" b="1" dirty="0">
                <a:latin typeface="HP001 4 hàng" panose="020B0603050302020204" pitchFamily="34" charset="-93"/>
              </a:rPr>
              <a:t> </a:t>
            </a:r>
            <a:r>
              <a:rPr lang="en-US" b="1" dirty="0" err="1">
                <a:latin typeface="HP001 4 hàng" panose="020B0603050302020204" pitchFamily="34" charset="-93"/>
              </a:rPr>
              <a:t>nào</a:t>
            </a:r>
            <a:r>
              <a:rPr lang="en-US" b="1" dirty="0">
                <a:latin typeface="HP001 4 hàng" panose="020B0603050302020204" pitchFamily="34" charset="-93"/>
              </a:rPr>
              <a:t>?</a:t>
            </a:r>
            <a:endParaRPr lang="vi-VN" b="1" dirty="0">
              <a:latin typeface="HP001 4 hàng" panose="020B0603050302020204" pitchFamily="34" charset="-93"/>
            </a:endParaRPr>
          </a:p>
        </p:txBody>
      </p:sp>
      <p:sp>
        <p:nvSpPr>
          <p:cNvPr id="8" name="Chỗ dành sẵn cho Nội dung 2">
            <a:extLst>
              <a:ext uri="{FF2B5EF4-FFF2-40B4-BE49-F238E27FC236}">
                <a16:creationId xmlns:a16="http://schemas.microsoft.com/office/drawing/2014/main" id="{D1D7BB40-FFE2-4984-822A-213C7BE0B3FE}"/>
              </a:ext>
            </a:extLst>
          </p:cNvPr>
          <p:cNvSpPr txBox="1">
            <a:spLocks/>
          </p:cNvSpPr>
          <p:nvPr/>
        </p:nvSpPr>
        <p:spPr>
          <a:xfrm>
            <a:off x="876300" y="1911997"/>
            <a:ext cx="7391400" cy="1135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b="1" dirty="0" smtClean="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Cô</a:t>
            </a:r>
            <a:r>
              <a:rPr lang="en-US" b="1" dirty="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rất</a:t>
            </a:r>
            <a:r>
              <a:rPr lang="en-US" b="1" dirty="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ân</a:t>
            </a:r>
            <a:r>
              <a:rPr lang="en-US" b="1" dirty="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hận</a:t>
            </a:r>
            <a:r>
              <a:rPr lang="en-US" b="1" dirty="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nhưng</a:t>
            </a:r>
            <a:r>
              <a:rPr lang="en-US" b="1" dirty="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rồi</a:t>
            </a:r>
            <a:r>
              <a:rPr lang="en-US" b="1" dirty="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lại</a:t>
            </a:r>
            <a:r>
              <a:rPr lang="en-US" b="1" dirty="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tặc</a:t>
            </a:r>
            <a:r>
              <a:rPr lang="en-US" b="1" dirty="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lưỡi</a:t>
            </a:r>
            <a:r>
              <a:rPr lang="en-US" b="1" dirty="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cho</a:t>
            </a:r>
            <a:r>
              <a:rPr lang="en-US" b="1" dirty="0">
                <a:solidFill>
                  <a:srgbClr val="FF0000"/>
                </a:solidFill>
                <a:latin typeface="HP001 4 hàng" panose="020B0603050302020204" pitchFamily="34" charset="-93"/>
              </a:rPr>
              <a:t> qua.</a:t>
            </a:r>
            <a:endParaRPr lang="vi-VN" b="1" dirty="0">
              <a:solidFill>
                <a:srgbClr val="FF0000"/>
              </a:solidFill>
              <a:latin typeface="HP001 4 hàng" panose="020B0603050302020204" pitchFamily="34" charset="-93"/>
            </a:endParaRPr>
          </a:p>
        </p:txBody>
      </p:sp>
      <p:sp>
        <p:nvSpPr>
          <p:cNvPr id="9" name="Chỗ dành sẵn cho Nội dung 2">
            <a:extLst>
              <a:ext uri="{FF2B5EF4-FFF2-40B4-BE49-F238E27FC236}">
                <a16:creationId xmlns:a16="http://schemas.microsoft.com/office/drawing/2014/main" id="{0B5DE7A4-82B5-484D-A6BB-A2F70E2CDD4D}"/>
              </a:ext>
            </a:extLst>
          </p:cNvPr>
          <p:cNvSpPr txBox="1">
            <a:spLocks/>
          </p:cNvSpPr>
          <p:nvPr/>
        </p:nvSpPr>
        <p:spPr>
          <a:xfrm>
            <a:off x="945841" y="3140748"/>
            <a:ext cx="7391400" cy="5927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b="1" dirty="0">
                <a:latin typeface="HP001 4 hàng" panose="020B0603050302020204" pitchFamily="34" charset="-93"/>
              </a:rPr>
              <a:t>+</a:t>
            </a:r>
            <a:r>
              <a:rPr lang="en-US" b="1" dirty="0" err="1">
                <a:latin typeface="HP001 4 hàng" panose="020B0603050302020204" pitchFamily="34" charset="-93"/>
              </a:rPr>
              <a:t>Vì</a:t>
            </a:r>
            <a:r>
              <a:rPr lang="en-US" b="1" dirty="0">
                <a:latin typeface="HP001 4 hàng" panose="020B0603050302020204" pitchFamily="34" charset="-93"/>
              </a:rPr>
              <a:t> </a:t>
            </a:r>
            <a:r>
              <a:rPr lang="en-US" b="1" dirty="0" err="1">
                <a:latin typeface="HP001 4 hàng" panose="020B0603050302020204" pitchFamily="34" charset="-93"/>
              </a:rPr>
              <a:t>sao</a:t>
            </a:r>
            <a:r>
              <a:rPr lang="en-US" b="1" dirty="0">
                <a:latin typeface="HP001 4 hàng" panose="020B0603050302020204" pitchFamily="34" charset="-93"/>
              </a:rPr>
              <a:t> </a:t>
            </a:r>
            <a:r>
              <a:rPr lang="en-US" b="1" dirty="0" err="1">
                <a:latin typeface="HP001 4 hàng" panose="020B0603050302020204" pitchFamily="34" charset="-93"/>
              </a:rPr>
              <a:t>cô</a:t>
            </a:r>
            <a:r>
              <a:rPr lang="en-US" b="1" dirty="0">
                <a:latin typeface="HP001 4 hàng" panose="020B0603050302020204" pitchFamily="34" charset="-93"/>
              </a:rPr>
              <a:t> </a:t>
            </a:r>
            <a:r>
              <a:rPr lang="en-US" b="1" dirty="0" err="1">
                <a:latin typeface="HP001 4 hàng" panose="020B0603050302020204" pitchFamily="34" charset="-93"/>
              </a:rPr>
              <a:t>lại</a:t>
            </a:r>
            <a:r>
              <a:rPr lang="en-US" b="1" dirty="0">
                <a:latin typeface="HP001 4 hàng" panose="020B0603050302020204" pitchFamily="34" charset="-93"/>
              </a:rPr>
              <a:t> </a:t>
            </a:r>
            <a:r>
              <a:rPr lang="en-US" b="1" dirty="0" err="1">
                <a:latin typeface="HP001 4 hàng" panose="020B0603050302020204" pitchFamily="34" charset="-93"/>
              </a:rPr>
              <a:t>cảm</a:t>
            </a:r>
            <a:r>
              <a:rPr lang="en-US" b="1" dirty="0">
                <a:latin typeface="HP001 4 hàng" panose="020B0603050302020204" pitchFamily="34" charset="-93"/>
              </a:rPr>
              <a:t> </a:t>
            </a:r>
            <a:r>
              <a:rPr lang="en-US" b="1" dirty="0" err="1">
                <a:latin typeface="HP001 4 hàng" panose="020B0603050302020204" pitchFamily="34" charset="-93"/>
              </a:rPr>
              <a:t>thấy</a:t>
            </a:r>
            <a:r>
              <a:rPr lang="en-US" b="1" dirty="0">
                <a:latin typeface="HP001 4 hàng" panose="020B0603050302020204" pitchFamily="34" charset="-93"/>
              </a:rPr>
              <a:t> </a:t>
            </a:r>
            <a:r>
              <a:rPr lang="en-US" b="1" dirty="0" err="1">
                <a:latin typeface="HP001 4 hàng" panose="020B0603050302020204" pitchFamily="34" charset="-93"/>
              </a:rPr>
              <a:t>ân</a:t>
            </a:r>
            <a:r>
              <a:rPr lang="en-US" b="1" dirty="0">
                <a:latin typeface="HP001 4 hàng" panose="020B0603050302020204" pitchFamily="34" charset="-93"/>
              </a:rPr>
              <a:t> </a:t>
            </a:r>
            <a:r>
              <a:rPr lang="en-US" b="1" dirty="0" err="1">
                <a:latin typeface="HP001 4 hàng" panose="020B0603050302020204" pitchFamily="34" charset="-93"/>
              </a:rPr>
              <a:t>hận</a:t>
            </a:r>
            <a:r>
              <a:rPr lang="en-US" b="1" dirty="0">
                <a:latin typeface="HP001 4 hàng" panose="020B0603050302020204" pitchFamily="34" charset="-93"/>
              </a:rPr>
              <a:t>?</a:t>
            </a:r>
            <a:endParaRPr lang="vi-VN" b="1" dirty="0">
              <a:latin typeface="HP001 4 hàng" panose="020B0603050302020204" pitchFamily="34" charset="-93"/>
            </a:endParaRPr>
          </a:p>
        </p:txBody>
      </p:sp>
      <p:sp>
        <p:nvSpPr>
          <p:cNvPr id="10" name="Chỗ dành sẵn cho Nội dung 2">
            <a:extLst>
              <a:ext uri="{FF2B5EF4-FFF2-40B4-BE49-F238E27FC236}">
                <a16:creationId xmlns:a16="http://schemas.microsoft.com/office/drawing/2014/main" id="{2A8AA143-6165-4DF1-A777-018F5095CD9E}"/>
              </a:ext>
            </a:extLst>
          </p:cNvPr>
          <p:cNvSpPr txBox="1">
            <a:spLocks/>
          </p:cNvSpPr>
          <p:nvPr/>
        </p:nvSpPr>
        <p:spPr>
          <a:xfrm>
            <a:off x="945841" y="3076347"/>
            <a:ext cx="7391400" cy="592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b="1" dirty="0">
                <a:solidFill>
                  <a:srgbClr val="7030A0"/>
                </a:solidFill>
                <a:latin typeface="HP001 4 hàng" panose="020B0603050302020204" pitchFamily="34" charset="-93"/>
              </a:rPr>
              <a:t>=&gt; </a:t>
            </a:r>
            <a:r>
              <a:rPr lang="en-US" b="1" dirty="0" err="1">
                <a:solidFill>
                  <a:srgbClr val="7030A0"/>
                </a:solidFill>
                <a:latin typeface="HP001 4 hàng" panose="020B0603050302020204" pitchFamily="34" charset="-93"/>
              </a:rPr>
              <a:t>Vì</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cô</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rất</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thương</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ba</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cô</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ân</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hận</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vì</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mình</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đã</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nói</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dối</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phụ</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lòng</a:t>
            </a:r>
            <a:r>
              <a:rPr lang="en-US" b="1" dirty="0">
                <a:solidFill>
                  <a:srgbClr val="7030A0"/>
                </a:solidFill>
                <a:latin typeface="HP001 4 hàng" panose="020B0603050302020204" pitchFamily="34" charset="-93"/>
              </a:rPr>
              <a:t> tin </a:t>
            </a:r>
            <a:r>
              <a:rPr lang="en-US" b="1" dirty="0" err="1">
                <a:solidFill>
                  <a:srgbClr val="7030A0"/>
                </a:solidFill>
                <a:latin typeface="HP001 4 hàng" panose="020B0603050302020204" pitchFamily="34" charset="-93"/>
              </a:rPr>
              <a:t>của</a:t>
            </a:r>
            <a:r>
              <a:rPr lang="en-US" b="1" dirty="0">
                <a:solidFill>
                  <a:srgbClr val="7030A0"/>
                </a:solidFill>
                <a:latin typeface="HP001 4 hàng" panose="020B0603050302020204" pitchFamily="34" charset="-93"/>
              </a:rPr>
              <a:t> </a:t>
            </a:r>
            <a:r>
              <a:rPr lang="en-US" b="1" dirty="0" err="1">
                <a:solidFill>
                  <a:srgbClr val="7030A0"/>
                </a:solidFill>
                <a:latin typeface="HP001 4 hàng" panose="020B0603050302020204" pitchFamily="34" charset="-93"/>
              </a:rPr>
              <a:t>ba</a:t>
            </a:r>
            <a:r>
              <a:rPr lang="en-US" b="1" dirty="0">
                <a:solidFill>
                  <a:srgbClr val="7030A0"/>
                </a:solidFill>
                <a:latin typeface="HP001 4 hàng" panose="020B0603050302020204" pitchFamily="34" charset="-93"/>
              </a:rPr>
              <a:t>.</a:t>
            </a:r>
            <a:endParaRPr lang="vi-VN" b="1" dirty="0">
              <a:solidFill>
                <a:srgbClr val="7030A0"/>
              </a:solidFill>
              <a:latin typeface="HP001 4 hàng" panose="020B0603050302020204" pitchFamily="34" charset="-93"/>
            </a:endParaRPr>
          </a:p>
        </p:txBody>
      </p:sp>
      <p:sp>
        <p:nvSpPr>
          <p:cNvPr id="11" name="Chỗ dành sẵn cho Nội dung 2">
            <a:extLst>
              <a:ext uri="{FF2B5EF4-FFF2-40B4-BE49-F238E27FC236}">
                <a16:creationId xmlns:a16="http://schemas.microsoft.com/office/drawing/2014/main" id="{ECF5659E-63A7-420F-A4FC-0A2BA3378BBD}"/>
              </a:ext>
            </a:extLst>
          </p:cNvPr>
          <p:cNvSpPr txBox="1">
            <a:spLocks/>
          </p:cNvSpPr>
          <p:nvPr/>
        </p:nvSpPr>
        <p:spPr>
          <a:xfrm>
            <a:off x="945841" y="4394678"/>
            <a:ext cx="7391400" cy="592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b="1" dirty="0">
                <a:latin typeface="HP001 4 hàng" panose="020B0603050302020204" pitchFamily="34" charset="-93"/>
              </a:rPr>
              <a:t>+</a:t>
            </a:r>
            <a:r>
              <a:rPr lang="en-US" b="1" dirty="0" err="1">
                <a:latin typeface="HP001 4 hàng" panose="020B0603050302020204" pitchFamily="34" charset="-93"/>
              </a:rPr>
              <a:t>Đoạn</a:t>
            </a:r>
            <a:r>
              <a:rPr lang="en-US" b="1" dirty="0">
                <a:latin typeface="HP001 4 hàng" panose="020B0603050302020204" pitchFamily="34" charset="-93"/>
              </a:rPr>
              <a:t> 1 </a:t>
            </a:r>
            <a:r>
              <a:rPr lang="en-US" b="1" dirty="0" err="1">
                <a:latin typeface="HP001 4 hàng" panose="020B0603050302020204" pitchFamily="34" charset="-93"/>
              </a:rPr>
              <a:t>nói</a:t>
            </a:r>
            <a:r>
              <a:rPr lang="en-US" b="1" dirty="0">
                <a:latin typeface="HP001 4 hàng" panose="020B0603050302020204" pitchFamily="34" charset="-93"/>
              </a:rPr>
              <a:t> </a:t>
            </a:r>
            <a:r>
              <a:rPr lang="en-US" b="1" dirty="0" err="1">
                <a:latin typeface="HP001 4 hàng" panose="020B0603050302020204" pitchFamily="34" charset="-93"/>
              </a:rPr>
              <a:t>đến</a:t>
            </a:r>
            <a:r>
              <a:rPr lang="en-US" b="1" dirty="0">
                <a:latin typeface="HP001 4 hàng" panose="020B0603050302020204" pitchFamily="34" charset="-93"/>
              </a:rPr>
              <a:t> </a:t>
            </a:r>
            <a:r>
              <a:rPr lang="en-US" b="1" dirty="0" err="1">
                <a:latin typeface="HP001 4 hàng" panose="020B0603050302020204" pitchFamily="34" charset="-93"/>
              </a:rPr>
              <a:t>chuyện</a:t>
            </a:r>
            <a:r>
              <a:rPr lang="en-US" b="1" dirty="0">
                <a:latin typeface="HP001 4 hàng" panose="020B0603050302020204" pitchFamily="34" charset="-93"/>
              </a:rPr>
              <a:t> </a:t>
            </a:r>
            <a:r>
              <a:rPr lang="en-US" b="1" dirty="0" err="1">
                <a:latin typeface="HP001 4 hàng" panose="020B0603050302020204" pitchFamily="34" charset="-93"/>
              </a:rPr>
              <a:t>gì</a:t>
            </a:r>
            <a:r>
              <a:rPr lang="en-US" b="1" dirty="0">
                <a:latin typeface="HP001 4 hàng" panose="020B0603050302020204" pitchFamily="34" charset="-93"/>
              </a:rPr>
              <a:t>?</a:t>
            </a:r>
            <a:endParaRPr lang="vi-VN" b="1" dirty="0">
              <a:latin typeface="HP001 4 hàng" panose="020B0603050302020204" pitchFamily="34" charset="-93"/>
            </a:endParaRPr>
          </a:p>
        </p:txBody>
      </p:sp>
      <p:sp>
        <p:nvSpPr>
          <p:cNvPr id="12" name="Chỗ dành sẵn cho Nội dung 2">
            <a:extLst>
              <a:ext uri="{FF2B5EF4-FFF2-40B4-BE49-F238E27FC236}">
                <a16:creationId xmlns:a16="http://schemas.microsoft.com/office/drawing/2014/main" id="{7CC9B6F4-44A7-48FF-AE8F-DDCE86173E66}"/>
              </a:ext>
            </a:extLst>
          </p:cNvPr>
          <p:cNvSpPr txBox="1">
            <a:spLocks/>
          </p:cNvSpPr>
          <p:nvPr/>
        </p:nvSpPr>
        <p:spPr>
          <a:xfrm>
            <a:off x="806759" y="4392864"/>
            <a:ext cx="7391400" cy="592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buFont typeface="Arial" panose="020B0604020202020204" pitchFamily="34" charset="0"/>
              <a:buNone/>
            </a:pPr>
            <a:r>
              <a:rPr lang="en-US" b="1" dirty="0">
                <a:solidFill>
                  <a:srgbClr val="FF0000"/>
                </a:solidFill>
                <a:latin typeface="HP001 4 hàng" panose="020B0603050302020204" pitchFamily="34" charset="-93"/>
              </a:rPr>
              <a:t>-</a:t>
            </a:r>
            <a:r>
              <a:rPr lang="en-US" b="1" dirty="0" smtClean="0">
                <a:solidFill>
                  <a:srgbClr val="FF0000"/>
                </a:solidFill>
                <a:latin typeface="HP001 4 hàng" panose="020B0603050302020204" pitchFamily="34" charset="-93"/>
              </a:rPr>
              <a:t> </a:t>
            </a:r>
            <a:r>
              <a:rPr lang="en-US" b="1" dirty="0">
                <a:solidFill>
                  <a:srgbClr val="FF0000"/>
                </a:solidFill>
                <a:latin typeface="HP001 4 hàng" panose="020B0603050302020204" pitchFamily="34" charset="-93"/>
              </a:rPr>
              <a:t>Ý </a:t>
            </a:r>
            <a:r>
              <a:rPr lang="en-US" b="1" dirty="0" err="1">
                <a:solidFill>
                  <a:srgbClr val="FF0000"/>
                </a:solidFill>
                <a:latin typeface="HP001 4 hàng" panose="020B0603050302020204" pitchFamily="34" charset="-93"/>
              </a:rPr>
              <a:t>chính</a:t>
            </a:r>
            <a:r>
              <a:rPr lang="en-US" b="1" dirty="0">
                <a:solidFill>
                  <a:srgbClr val="FF0000"/>
                </a:solidFill>
                <a:latin typeface="HP001 4 hàng" panose="020B0603050302020204" pitchFamily="34" charset="-93"/>
              </a:rPr>
              <a:t> </a:t>
            </a:r>
            <a:r>
              <a:rPr lang="en-US" b="1" dirty="0" err="1">
                <a:solidFill>
                  <a:srgbClr val="FF0000"/>
                </a:solidFill>
                <a:latin typeface="HP001 4 hàng" panose="020B0603050302020204" pitchFamily="34" charset="-93"/>
              </a:rPr>
              <a:t>của</a:t>
            </a:r>
            <a:r>
              <a:rPr lang="en-US" b="1" dirty="0">
                <a:solidFill>
                  <a:srgbClr val="FF0000"/>
                </a:solidFill>
                <a:latin typeface="HP001 4 hàng" panose="020B0603050302020204" pitchFamily="34" charset="-93"/>
              </a:rPr>
              <a:t> đoạn 1: </a:t>
            </a:r>
            <a:r>
              <a:rPr lang="en-US" b="1" dirty="0" err="1">
                <a:solidFill>
                  <a:srgbClr val="0000FF"/>
                </a:solidFill>
                <a:latin typeface="HP001 4 hàng" panose="020B0603050302020204" pitchFamily="34" charset="-93"/>
              </a:rPr>
              <a:t>Cô</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chị</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nói</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dối</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ba</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nhiều</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lần</a:t>
            </a:r>
            <a:r>
              <a:rPr lang="en-US" b="1" dirty="0">
                <a:solidFill>
                  <a:srgbClr val="0000FF"/>
                </a:solidFill>
                <a:latin typeface="HP001 4 hàng" panose="020B0603050302020204" pitchFamily="34" charset="-93"/>
              </a:rPr>
              <a:t>.</a:t>
            </a:r>
            <a:endParaRPr lang="vi-VN" b="1" dirty="0">
              <a:solidFill>
                <a:srgbClr val="0000FF"/>
              </a:solidFill>
              <a:latin typeface="HP001 4 hàng" panose="020B0603050302020204" pitchFamily="34" charset="-93"/>
            </a:endParaRPr>
          </a:p>
        </p:txBody>
      </p:sp>
    </p:spTree>
    <p:extLst>
      <p:ext uri="{BB962C8B-B14F-4D97-AF65-F5344CB8AC3E}">
        <p14:creationId xmlns:p14="http://schemas.microsoft.com/office/powerpoint/2010/main" val="1245971242"/>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
                                            <p:txEl>
                                              <p:pRg st="0" end="0"/>
                                            </p:txEl>
                                          </p:spTgt>
                                        </p:tgtEl>
                                      </p:cBhvr>
                                    </p:animEffect>
                                    <p:set>
                                      <p:cBhvr>
                                        <p:cTn id="7"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7"/>
                                        </p:tgtEl>
                                        <p:attrNameLst>
                                          <p:attrName>ppt_x</p:attrName>
                                        </p:attrNameLst>
                                      </p:cBhvr>
                                      <p:tavLst>
                                        <p:tav tm="0">
                                          <p:val>
                                            <p:strVal val="ppt_x"/>
                                          </p:val>
                                        </p:tav>
                                        <p:tav tm="100000">
                                          <p:val>
                                            <p:strVal val="ppt_x"/>
                                          </p:val>
                                        </p:tav>
                                      </p:tavLst>
                                    </p:anim>
                                    <p:anim calcmode="lin" valueType="num">
                                      <p:cBhvr additive="base">
                                        <p:cTn id="24" dur="500"/>
                                        <p:tgtEl>
                                          <p:spTgt spid="7"/>
                                        </p:tgtEl>
                                        <p:attrNameLst>
                                          <p:attrName>ppt_y</p:attrName>
                                        </p:attrNameLst>
                                      </p:cBhvr>
                                      <p:tavLst>
                                        <p:tav tm="0">
                                          <p:val>
                                            <p:strVal val="ppt_y"/>
                                          </p:val>
                                        </p:tav>
                                        <p:tav tm="100000">
                                          <p:val>
                                            <p:strVal val="1+ppt_h/2"/>
                                          </p:val>
                                        </p:tav>
                                      </p:tavLst>
                                    </p:anim>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90"/>
                                          </p:val>
                                        </p:tav>
                                        <p:tav tm="100000">
                                          <p:val>
                                            <p:fltVal val="0"/>
                                          </p:val>
                                        </p:tav>
                                      </p:tavLst>
                                    </p:anim>
                                    <p:animEffect transition="in" filter="fade">
                                      <p:cBhvr>
                                        <p:cTn id="39" dur="1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xit" presetSubtype="0" fill="hold" grpId="1" nodeType="clickEffect">
                                  <p:stCondLst>
                                    <p:cond delay="0"/>
                                  </p:stCondLst>
                                  <p:childTnLst>
                                    <p:anim calcmode="lin" valueType="num">
                                      <p:cBhvr>
                                        <p:cTn id="43" dur="1000"/>
                                        <p:tgtEl>
                                          <p:spTgt spid="9"/>
                                        </p:tgtEl>
                                        <p:attrNameLst>
                                          <p:attrName>ppt_w</p:attrName>
                                        </p:attrNameLst>
                                      </p:cBhvr>
                                      <p:tavLst>
                                        <p:tav tm="0">
                                          <p:val>
                                            <p:strVal val="ppt_w"/>
                                          </p:val>
                                        </p:tav>
                                        <p:tav tm="100000">
                                          <p:val>
                                            <p:fltVal val="0"/>
                                          </p:val>
                                        </p:tav>
                                      </p:tavLst>
                                    </p:anim>
                                    <p:anim calcmode="lin" valueType="num">
                                      <p:cBhvr>
                                        <p:cTn id="44" dur="1000"/>
                                        <p:tgtEl>
                                          <p:spTgt spid="9"/>
                                        </p:tgtEl>
                                        <p:attrNameLst>
                                          <p:attrName>ppt_h</p:attrName>
                                        </p:attrNameLst>
                                      </p:cBhvr>
                                      <p:tavLst>
                                        <p:tav tm="0">
                                          <p:val>
                                            <p:strVal val="ppt_h"/>
                                          </p:val>
                                        </p:tav>
                                        <p:tav tm="100000">
                                          <p:val>
                                            <p:fltVal val="0"/>
                                          </p:val>
                                        </p:tav>
                                      </p:tavLst>
                                    </p:anim>
                                    <p:anim calcmode="lin" valueType="num">
                                      <p:cBhvr>
                                        <p:cTn id="45" dur="1000"/>
                                        <p:tgtEl>
                                          <p:spTgt spid="9"/>
                                        </p:tgtEl>
                                        <p:attrNameLst>
                                          <p:attrName>style.rotation</p:attrName>
                                        </p:attrNameLst>
                                      </p:cBhvr>
                                      <p:tavLst>
                                        <p:tav tm="0">
                                          <p:val>
                                            <p:fltVal val="0"/>
                                          </p:val>
                                        </p:tav>
                                        <p:tav tm="100000">
                                          <p:val>
                                            <p:fltVal val="90"/>
                                          </p:val>
                                        </p:tav>
                                      </p:tavLst>
                                    </p:anim>
                                    <p:animEffect transition="out" filter="fade">
                                      <p:cBhvr>
                                        <p:cTn id="46" dur="1000"/>
                                        <p:tgtEl>
                                          <p:spTgt spid="9"/>
                                        </p:tgtEl>
                                      </p:cBhvr>
                                    </p:animEffect>
                                    <p:set>
                                      <p:cBhvr>
                                        <p:cTn id="47" dur="1" fill="hold">
                                          <p:stCondLst>
                                            <p:cond delay="9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80">
                                          <p:stCondLst>
                                            <p:cond delay="0"/>
                                          </p:stCondLst>
                                        </p:cTn>
                                        <p:tgtEl>
                                          <p:spTgt spid="11"/>
                                        </p:tgtEl>
                                      </p:cBhvr>
                                    </p:animEffect>
                                    <p:anim calcmode="lin" valueType="num">
                                      <p:cBhvr>
                                        <p:cTn id="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5" dur="26">
                                          <p:stCondLst>
                                            <p:cond delay="650"/>
                                          </p:stCondLst>
                                        </p:cTn>
                                        <p:tgtEl>
                                          <p:spTgt spid="11"/>
                                        </p:tgtEl>
                                      </p:cBhvr>
                                      <p:to x="100000" y="60000"/>
                                    </p:animScale>
                                    <p:animScale>
                                      <p:cBhvr>
                                        <p:cTn id="66" dur="166" decel="50000">
                                          <p:stCondLst>
                                            <p:cond delay="676"/>
                                          </p:stCondLst>
                                        </p:cTn>
                                        <p:tgtEl>
                                          <p:spTgt spid="11"/>
                                        </p:tgtEl>
                                      </p:cBhvr>
                                      <p:to x="100000" y="100000"/>
                                    </p:animScale>
                                    <p:animScale>
                                      <p:cBhvr>
                                        <p:cTn id="67" dur="26">
                                          <p:stCondLst>
                                            <p:cond delay="1312"/>
                                          </p:stCondLst>
                                        </p:cTn>
                                        <p:tgtEl>
                                          <p:spTgt spid="11"/>
                                        </p:tgtEl>
                                      </p:cBhvr>
                                      <p:to x="100000" y="80000"/>
                                    </p:animScale>
                                    <p:animScale>
                                      <p:cBhvr>
                                        <p:cTn id="68" dur="166" decel="50000">
                                          <p:stCondLst>
                                            <p:cond delay="1338"/>
                                          </p:stCondLst>
                                        </p:cTn>
                                        <p:tgtEl>
                                          <p:spTgt spid="11"/>
                                        </p:tgtEl>
                                      </p:cBhvr>
                                      <p:to x="100000" y="100000"/>
                                    </p:animScale>
                                    <p:animScale>
                                      <p:cBhvr>
                                        <p:cTn id="69" dur="26">
                                          <p:stCondLst>
                                            <p:cond delay="1642"/>
                                          </p:stCondLst>
                                        </p:cTn>
                                        <p:tgtEl>
                                          <p:spTgt spid="11"/>
                                        </p:tgtEl>
                                      </p:cBhvr>
                                      <p:to x="100000" y="90000"/>
                                    </p:animScale>
                                    <p:animScale>
                                      <p:cBhvr>
                                        <p:cTn id="70" dur="166" decel="50000">
                                          <p:stCondLst>
                                            <p:cond delay="1668"/>
                                          </p:stCondLst>
                                        </p:cTn>
                                        <p:tgtEl>
                                          <p:spTgt spid="11"/>
                                        </p:tgtEl>
                                      </p:cBhvr>
                                      <p:to x="100000" y="100000"/>
                                    </p:animScale>
                                    <p:animScale>
                                      <p:cBhvr>
                                        <p:cTn id="71" dur="26">
                                          <p:stCondLst>
                                            <p:cond delay="1808"/>
                                          </p:stCondLst>
                                        </p:cTn>
                                        <p:tgtEl>
                                          <p:spTgt spid="11"/>
                                        </p:tgtEl>
                                      </p:cBhvr>
                                      <p:to x="100000" y="95000"/>
                                    </p:animScale>
                                    <p:animScale>
                                      <p:cBhvr>
                                        <p:cTn id="72" dur="166" decel="50000">
                                          <p:stCondLst>
                                            <p:cond delay="1834"/>
                                          </p:stCondLst>
                                        </p:cTn>
                                        <p:tgtEl>
                                          <p:spTgt spid="11"/>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grpId="1" nodeType="clickEffect">
                                  <p:stCondLst>
                                    <p:cond delay="0"/>
                                  </p:stCondLst>
                                  <p:childTnLst>
                                    <p:animEffect transition="out" filter="circle(out)">
                                      <p:cBhvr>
                                        <p:cTn id="76" dur="2000"/>
                                        <p:tgtEl>
                                          <p:spTgt spid="11"/>
                                        </p:tgtEl>
                                      </p:cBhvr>
                                    </p:animEffect>
                                    <p:set>
                                      <p:cBhvr>
                                        <p:cTn id="77" dur="1" fill="hold">
                                          <p:stCondLst>
                                            <p:cond delay="1999"/>
                                          </p:stCondLst>
                                        </p:cTn>
                                        <p:tgtEl>
                                          <p:spTgt spid="1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anim calcmode="lin" valueType="num">
                                      <p:cBhvr>
                                        <p:cTn id="84" dur="1000" fill="hold"/>
                                        <p:tgtEl>
                                          <p:spTgt spid="12"/>
                                        </p:tgtEl>
                                        <p:attrNameLst>
                                          <p:attrName>style.rotation</p:attrName>
                                        </p:attrNameLst>
                                      </p:cBhvr>
                                      <p:tavLst>
                                        <p:tav tm="0">
                                          <p:val>
                                            <p:fltVal val="90"/>
                                          </p:val>
                                        </p:tav>
                                        <p:tav tm="100000">
                                          <p:val>
                                            <p:fltVal val="0"/>
                                          </p:val>
                                        </p:tav>
                                      </p:tavLst>
                                    </p:anim>
                                    <p:animEffect transition="in" filter="fade">
                                      <p:cBhvr>
                                        <p:cTn id="8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7" grpId="1"/>
      <p:bldP spid="8" grpId="0"/>
      <p:bldP spid="9" grpId="0"/>
      <p:bldP spid="9" grpId="1"/>
      <p:bldP spid="10" grpId="0"/>
      <p:bldP spid="11" grpId="0"/>
      <p:bldP spid="11" grpId="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8FAE1F6-10A1-4B0C-BEF5-93925D133782}"/>
              </a:ext>
            </a:extLst>
          </p:cNvPr>
          <p:cNvSpPr>
            <a:spLocks noGrp="1"/>
          </p:cNvSpPr>
          <p:nvPr>
            <p:ph idx="1"/>
          </p:nvPr>
        </p:nvSpPr>
        <p:spPr>
          <a:xfrm>
            <a:off x="1765544" y="1391650"/>
            <a:ext cx="5772706" cy="410517"/>
          </a:xfrm>
          <a:solidFill>
            <a:srgbClr val="FFC000"/>
          </a:solidFill>
        </p:spPr>
        <p:txBody>
          <a:bodyPr>
            <a:normAutofit/>
          </a:bodyPr>
          <a:lstStyle/>
          <a:p>
            <a:pPr marL="0" indent="0">
              <a:buNone/>
            </a:pPr>
            <a:r>
              <a:rPr lang="vi-VN" sz="2000" b="1" i="1" dirty="0" err="1">
                <a:latin typeface="HP001 4 hàng" panose="020B0603050302020204" pitchFamily="34" charset="-93"/>
              </a:rPr>
              <a:t>Đọc</a:t>
            </a:r>
            <a:r>
              <a:rPr lang="vi-VN" sz="2000" b="1" i="1" dirty="0">
                <a:latin typeface="HP001 4 hàng" panose="020B0603050302020204" pitchFamily="34" charset="-93"/>
              </a:rPr>
              <a:t> </a:t>
            </a:r>
            <a:r>
              <a:rPr lang="vi-VN" sz="2000" b="1" i="1" dirty="0" err="1">
                <a:latin typeface="HP001 4 hàng" panose="020B0603050302020204" pitchFamily="34" charset="-93"/>
              </a:rPr>
              <a:t>thầm</a:t>
            </a:r>
            <a:r>
              <a:rPr lang="vi-VN" sz="2000" b="1" i="1" dirty="0">
                <a:latin typeface="HP001 4 hàng" panose="020B0603050302020204" pitchFamily="34" charset="-93"/>
              </a:rPr>
              <a:t> </a:t>
            </a:r>
            <a:r>
              <a:rPr lang="vi-VN" sz="2000" b="1" i="1" dirty="0" err="1">
                <a:latin typeface="HP001 4 hàng" panose="020B0603050302020204" pitchFamily="34" charset="-93"/>
              </a:rPr>
              <a:t>đoạn</a:t>
            </a:r>
            <a:r>
              <a:rPr lang="vi-VN" sz="2000" b="1" i="1" dirty="0">
                <a:latin typeface="HP001 4 hàng" panose="020B0603050302020204" pitchFamily="34" charset="-93"/>
              </a:rPr>
              <a:t> 2 </a:t>
            </a:r>
            <a:r>
              <a:rPr lang="vi-VN" sz="2000" b="1" i="1" dirty="0" err="1">
                <a:latin typeface="HP001 4 hàng" panose="020B0603050302020204" pitchFamily="34" charset="-93"/>
              </a:rPr>
              <a:t>và</a:t>
            </a:r>
            <a:r>
              <a:rPr lang="vi-VN" sz="2000" b="1" i="1" dirty="0">
                <a:latin typeface="HP001 4 hàng" panose="020B0603050302020204" pitchFamily="34" charset="-93"/>
              </a:rPr>
              <a:t> </a:t>
            </a:r>
            <a:r>
              <a:rPr lang="vi-VN" sz="2000" b="1" i="1" dirty="0" err="1">
                <a:latin typeface="HP001 4 hàng" panose="020B0603050302020204" pitchFamily="34" charset="-93"/>
              </a:rPr>
              <a:t>trả</a:t>
            </a:r>
            <a:r>
              <a:rPr lang="vi-VN" sz="2000" b="1" i="1" dirty="0">
                <a:latin typeface="HP001 4 hàng" panose="020B0603050302020204" pitchFamily="34" charset="-93"/>
              </a:rPr>
              <a:t> </a:t>
            </a:r>
            <a:r>
              <a:rPr lang="vi-VN" sz="2000" b="1" i="1" dirty="0" err="1">
                <a:latin typeface="HP001 4 hàng" panose="020B0603050302020204" pitchFamily="34" charset="-93"/>
              </a:rPr>
              <a:t>lời</a:t>
            </a:r>
            <a:r>
              <a:rPr lang="vi-VN" sz="2000" b="1" i="1" dirty="0">
                <a:latin typeface="HP001 4 hàng" panose="020B0603050302020204" pitchFamily="34" charset="-93"/>
              </a:rPr>
              <a:t> </a:t>
            </a:r>
            <a:r>
              <a:rPr lang="vi-VN" sz="2000" b="1" i="1" dirty="0" err="1">
                <a:latin typeface="HP001 4 hàng" panose="020B0603050302020204" pitchFamily="34" charset="-93"/>
              </a:rPr>
              <a:t>các</a:t>
            </a:r>
            <a:r>
              <a:rPr lang="vi-VN" sz="2000" b="1" i="1" dirty="0">
                <a:latin typeface="HP001 4 hàng" panose="020B0603050302020204" pitchFamily="34" charset="-93"/>
              </a:rPr>
              <a:t> câu </a:t>
            </a:r>
            <a:r>
              <a:rPr lang="vi-VN" sz="2000" b="1" i="1" dirty="0" err="1">
                <a:latin typeface="HP001 4 hàng" panose="020B0603050302020204" pitchFamily="34" charset="-93"/>
              </a:rPr>
              <a:t>hỏi</a:t>
            </a:r>
            <a:r>
              <a:rPr lang="vi-VN" sz="2000" b="1" i="1" dirty="0">
                <a:latin typeface="HP001 4 hàng" panose="020B0603050302020204" pitchFamily="34" charset="-93"/>
              </a:rPr>
              <a:t> sau:</a:t>
            </a:r>
          </a:p>
        </p:txBody>
      </p:sp>
      <p:sp>
        <p:nvSpPr>
          <p:cNvPr id="5" name="TextBox 4">
            <a:extLst>
              <a:ext uri="{FF2B5EF4-FFF2-40B4-BE49-F238E27FC236}">
                <a16:creationId xmlns:a16="http://schemas.microsoft.com/office/drawing/2014/main" id="{3796AA5B-CFC5-4AB0-939B-779AE70627DB}"/>
              </a:ext>
            </a:extLst>
          </p:cNvPr>
          <p:cNvSpPr txBox="1"/>
          <p:nvPr/>
        </p:nvSpPr>
        <p:spPr>
          <a:xfrm>
            <a:off x="1595759" y="1942315"/>
            <a:ext cx="6112275" cy="4247317"/>
          </a:xfrm>
          <a:prstGeom prst="rect">
            <a:avLst/>
          </a:prstGeom>
          <a:solidFill>
            <a:srgbClr val="92D050"/>
          </a:solidFill>
        </p:spPr>
        <p:txBody>
          <a:bodyPr wrap="square">
            <a:spAutoFit/>
          </a:bodyPr>
          <a:lstStyle/>
          <a:p>
            <a:pPr algn="just"/>
            <a:r>
              <a:rPr lang="vi-VN" b="0" i="0" dirty="0">
                <a:effectLst/>
                <a:latin typeface="Arial" panose="020B0604020202020204" pitchFamily="34" charset="0"/>
              </a:rPr>
              <a:t>Cho đến một hôm, vừa yên vị trong rạp chiếu bóng, tôi chợt thấy em gái mình lướt qua cùng một đưa bạn. Từ ngạc nhiên, tôi chuyến sang giận giữ và mặc lời năn nỉ của bạn, tôi bỏ về.</a:t>
            </a:r>
          </a:p>
          <a:p>
            <a:pPr algn="just"/>
            <a:r>
              <a:rPr lang="vi-VN" b="0" i="0" dirty="0">
                <a:effectLst/>
                <a:latin typeface="Arial" panose="020B0604020202020204" pitchFamily="34" charset="0"/>
              </a:rPr>
              <a:t>Hai chị em về đến nhà, tôi mắng em gái dám nói dối ba bỏ học đi chơi, không chịu học hành. Nhưng đáp lại sự giận dữ của tôi, nó chỉ thủng thẳng:</a:t>
            </a:r>
          </a:p>
          <a:p>
            <a:pPr algn="just"/>
            <a:r>
              <a:rPr lang="vi-VN" b="0" i="0" dirty="0">
                <a:effectLst/>
                <a:latin typeface="Arial" panose="020B0604020202020204" pitchFamily="34" charset="0"/>
              </a:rPr>
              <a:t>- Em đi tập văn nghệ.</a:t>
            </a:r>
          </a:p>
          <a:p>
            <a:pPr algn="just"/>
            <a:r>
              <a:rPr lang="vi-VN" b="0" i="0" dirty="0">
                <a:effectLst/>
                <a:latin typeface="Arial" panose="020B0604020202020204" pitchFamily="34" charset="0"/>
              </a:rPr>
              <a:t>- Mày tập văn nghệ ở rạp chiếu bóng à?</a:t>
            </a:r>
          </a:p>
          <a:p>
            <a:pPr algn="just"/>
            <a:r>
              <a:rPr lang="vi-VN" b="0" i="0" dirty="0">
                <a:effectLst/>
                <a:latin typeface="Arial" panose="020B0604020202020204" pitchFamily="34" charset="0"/>
              </a:rPr>
              <a:t>Nó cười giả bộ ngây thơ:</a:t>
            </a:r>
          </a:p>
          <a:p>
            <a:pPr algn="just"/>
            <a:r>
              <a:rPr lang="vi-VN" b="0" i="0" dirty="0">
                <a:effectLst/>
                <a:latin typeface="Arial" panose="020B0604020202020204" pitchFamily="34" charset="0"/>
              </a:rPr>
              <a:t>- Ủa chị cũng ở đó sao? Hồi nãy chị bảo chị đi học nhóm mà!</a:t>
            </a:r>
          </a:p>
          <a:p>
            <a:pPr algn="just"/>
            <a:r>
              <a:rPr lang="vi-VN" b="0" i="0" dirty="0">
                <a:effectLst/>
                <a:latin typeface="Arial" panose="020B0604020202020204" pitchFamily="34" charset="0"/>
              </a:rPr>
              <a:t>Tôi sững sờ đứng im như phỗng. Ngước nhìn ba tôi đợi một trận cuồng phong. Nhưng ba tôi chỉ buồm rầu bảo:</a:t>
            </a:r>
          </a:p>
          <a:p>
            <a:pPr algn="just"/>
            <a:r>
              <a:rPr lang="vi-VN" b="0" i="0" dirty="0">
                <a:effectLst/>
                <a:latin typeface="Arial" panose="020B0604020202020204" pitchFamily="34" charset="0"/>
              </a:rPr>
              <a:t>- Các con ráng bảo ban nhau mà học cho nên người.</a:t>
            </a:r>
          </a:p>
        </p:txBody>
      </p:sp>
    </p:spTree>
    <p:extLst>
      <p:ext uri="{BB962C8B-B14F-4D97-AF65-F5344CB8AC3E}">
        <p14:creationId xmlns:p14="http://schemas.microsoft.com/office/powerpoint/2010/main" val="3689981465"/>
      </p:ext>
    </p:extLst>
  </p:cSld>
  <p:clrMapOvr>
    <a:masterClrMapping/>
  </p:clrMapOvr>
  <p:transition spd="slow">
    <p:comb/>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142B3494-0A6C-46BF-94ED-40434FB50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90" y="5806440"/>
            <a:ext cx="1051560" cy="1051560"/>
          </a:xfrm>
          <a:prstGeom prst="rect">
            <a:avLst/>
          </a:prstGeom>
        </p:spPr>
      </p:pic>
      <p:pic>
        <p:nvPicPr>
          <p:cNvPr id="11" name="Hình ảnh 10">
            <a:extLst>
              <a:ext uri="{FF2B5EF4-FFF2-40B4-BE49-F238E27FC236}">
                <a16:creationId xmlns:a16="http://schemas.microsoft.com/office/drawing/2014/main" id="{FF150008-50FA-41C4-AE67-118CAC8A3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550" y="5806440"/>
            <a:ext cx="1051560" cy="1051560"/>
          </a:xfrm>
          <a:prstGeom prst="rect">
            <a:avLst/>
          </a:prstGeom>
        </p:spPr>
      </p:pic>
      <p:pic>
        <p:nvPicPr>
          <p:cNvPr id="12" name="Chỗ dành sẵn cho Nội dung 7">
            <a:extLst>
              <a:ext uri="{FF2B5EF4-FFF2-40B4-BE49-F238E27FC236}">
                <a16:creationId xmlns:a16="http://schemas.microsoft.com/office/drawing/2014/main" id="{54DD71D7-2896-4D96-9259-78B2BA2753E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17297" y="3930855"/>
            <a:ext cx="2125742" cy="2857142"/>
          </a:xfrm>
        </p:spPr>
      </p:pic>
      <p:sp>
        <p:nvSpPr>
          <p:cNvPr id="13" name="Bong bóng Ý nghĩ: Hình đám mây 10">
            <a:extLst>
              <a:ext uri="{FF2B5EF4-FFF2-40B4-BE49-F238E27FC236}">
                <a16:creationId xmlns:a16="http://schemas.microsoft.com/office/drawing/2014/main" id="{8A5BE1B5-E4C7-4C2B-AB47-8B4A5446AF98}"/>
              </a:ext>
            </a:extLst>
          </p:cNvPr>
          <p:cNvSpPr/>
          <p:nvPr/>
        </p:nvSpPr>
        <p:spPr>
          <a:xfrm>
            <a:off x="2912440" y="0"/>
            <a:ext cx="5990670" cy="3427799"/>
          </a:xfrm>
          <a:prstGeom prst="cloudCallout">
            <a:avLst>
              <a:gd name="adj1" fmla="val -13994"/>
              <a:gd name="adj2" fmla="val 8914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300" b="1" i="0" u="none" strike="noStrike" kern="1200" cap="none" spc="0" normalizeH="0" baseline="0" noProof="0" dirty="0">
              <a:ln>
                <a:noFill/>
              </a:ln>
              <a:solidFill>
                <a:prstClr val="white"/>
              </a:solidFill>
              <a:effectLst/>
              <a:uLnTx/>
              <a:uFillTx/>
              <a:latin typeface="HP001 4 hàng" panose="020B0603050302020204" pitchFamily="34" charset="-93"/>
              <a:ea typeface="+mn-ea"/>
              <a:cs typeface="+mn-cs"/>
            </a:endParaRPr>
          </a:p>
          <a:p>
            <a:pPr algn="ctr"/>
            <a:r>
              <a:rPr lang="vi-VN" sz="3600" b="1" dirty="0">
                <a:solidFill>
                  <a:schemeClr val="tx1"/>
                </a:solidFill>
                <a:latin typeface="HP001 4 hàng" panose="020B0603050302020204" pitchFamily="34" charset="-93"/>
              </a:rPr>
              <a:t>Cô em đã làm gì để chị mình thôi nói dối?</a:t>
            </a:r>
          </a:p>
        </p:txBody>
      </p:sp>
    </p:spTree>
    <p:extLst>
      <p:ext uri="{BB962C8B-B14F-4D97-AF65-F5344CB8AC3E}">
        <p14:creationId xmlns:p14="http://schemas.microsoft.com/office/powerpoint/2010/main" val="4280061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4FE8C31F-8541-4589-B447-13EB115CA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33" y="3693321"/>
            <a:ext cx="2443630" cy="2764632"/>
          </a:xfrm>
          <a:prstGeom prst="rect">
            <a:avLst/>
          </a:prstGeom>
        </p:spPr>
      </p:pic>
      <p:pic>
        <p:nvPicPr>
          <p:cNvPr id="2" name="Untitled Proj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9144000" cy="6457953"/>
          </a:xfrm>
          <a:prstGeom prst="rect">
            <a:avLst/>
          </a:prstGeom>
        </p:spPr>
      </p:pic>
    </p:spTree>
    <p:extLst>
      <p:ext uri="{BB962C8B-B14F-4D97-AF65-F5344CB8AC3E}">
        <p14:creationId xmlns:p14="http://schemas.microsoft.com/office/powerpoint/2010/main" val="61192435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Sao: 12 Cánh 2">
            <a:extLst>
              <a:ext uri="{FF2B5EF4-FFF2-40B4-BE49-F238E27FC236}">
                <a16:creationId xmlns:a16="http://schemas.microsoft.com/office/drawing/2014/main" id="{A0CBF9A1-6200-4551-AAC5-63E9810A27D3}"/>
              </a:ext>
            </a:extLst>
          </p:cNvPr>
          <p:cNvSpPr/>
          <p:nvPr/>
        </p:nvSpPr>
        <p:spPr>
          <a:xfrm>
            <a:off x="-266329" y="67845"/>
            <a:ext cx="8744504" cy="6599285"/>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HP001 4 hàng" panose="020B0603050302020204" pitchFamily="34" charset="-93"/>
              </a:rPr>
              <a:t>+ </a:t>
            </a:r>
            <a:r>
              <a:rPr lang="vi-VN" sz="2400" b="1" dirty="0">
                <a:solidFill>
                  <a:schemeClr val="tx1"/>
                </a:solidFill>
                <a:latin typeface="HP001 4 hàng" panose="020B0603050302020204" pitchFamily="34" charset="-93"/>
              </a:rPr>
              <a:t>Cô em đã </a:t>
            </a:r>
            <a:r>
              <a:rPr lang="en-US" sz="2400" b="1" dirty="0" err="1">
                <a:solidFill>
                  <a:schemeClr val="tx1"/>
                </a:solidFill>
                <a:latin typeface="HP001 4 hàng" panose="020B0603050302020204" pitchFamily="34" charset="-93"/>
              </a:rPr>
              <a:t>bắt</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chước</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chị</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nói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dối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ba</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đi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tập</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văn</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nghệ</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để</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đi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xem</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phim</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lại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đi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lướt</a:t>
            </a:r>
            <a:r>
              <a:rPr lang="en-US" sz="2400" b="1" dirty="0">
                <a:solidFill>
                  <a:schemeClr val="tx1"/>
                </a:solidFill>
                <a:latin typeface="HP001 4 hàng" panose="020B0603050302020204" pitchFamily="34" charset="-93"/>
              </a:rPr>
              <a:t> qua </a:t>
            </a:r>
            <a:r>
              <a:rPr lang="en-US" sz="2400" b="1" dirty="0" err="1">
                <a:solidFill>
                  <a:schemeClr val="tx1"/>
                </a:solidFill>
                <a:latin typeface="HP001 4 hàng" panose="020B0603050302020204" pitchFamily="34" charset="-93"/>
              </a:rPr>
              <a:t>trước</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mặt</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chị</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với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bạn</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Cô</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chị</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thấy</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em</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nói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dối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đi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tập</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văn</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nghệ</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để</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đi</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xem</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phim</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thì</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tức</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giận</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bỏ</a:t>
            </a:r>
            <a:r>
              <a:rPr lang="en-US" sz="2400" b="1" dirty="0">
                <a:solidFill>
                  <a:schemeClr val="tx1"/>
                </a:solidFill>
                <a:latin typeface="HP001 4 hàng" panose="020B0603050302020204" pitchFamily="34" charset="-93"/>
              </a:rPr>
              <a:t> </a:t>
            </a:r>
            <a:r>
              <a:rPr lang="en-US" sz="2400" b="1" dirty="0" err="1">
                <a:solidFill>
                  <a:schemeClr val="tx1"/>
                </a:solidFill>
                <a:latin typeface="HP001 4 hàng" panose="020B0603050302020204" pitchFamily="34" charset="-93"/>
              </a:rPr>
              <a:t>về</a:t>
            </a:r>
            <a:r>
              <a:rPr lang="en-US" sz="2400" b="1" dirty="0">
                <a:solidFill>
                  <a:schemeClr val="tx1"/>
                </a:solidFill>
                <a:latin typeface="HP001 4 hàng" panose="020B0603050302020204" pitchFamily="34" charset="-93"/>
              </a:rPr>
              <a:t>.</a:t>
            </a:r>
          </a:p>
          <a:p>
            <a:pPr algn="ctr"/>
            <a:r>
              <a:rPr lang="en-US" sz="2400" b="1" dirty="0">
                <a:solidFill>
                  <a:srgbClr val="0000FF"/>
                </a:solidFill>
                <a:latin typeface="HP001 4 hàng" panose="020B0603050302020204" pitchFamily="34" charset="-93"/>
              </a:rPr>
              <a:t>+ Khi </a:t>
            </a:r>
            <a:r>
              <a:rPr lang="en-US" sz="2400" b="1" dirty="0" err="1">
                <a:solidFill>
                  <a:srgbClr val="0000FF"/>
                </a:solidFill>
                <a:latin typeface="HP001 4 hàng" panose="020B0603050302020204" pitchFamily="34" charset="-93"/>
              </a:rPr>
              <a:t>bị</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cô</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chị</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mắng</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thì</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cô</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em</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đã</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thủng</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thẳng</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trả</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lời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lại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còn</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giả</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bộ</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ngây</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thơ</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hỏi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lại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để</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cô</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chị</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sững</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sờ</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vì</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bị</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bại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lộ</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mình</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cũng</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nói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dối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ba</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để</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đi</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xem</a:t>
            </a:r>
            <a:r>
              <a:rPr lang="en-US" sz="2400" b="1" dirty="0">
                <a:solidFill>
                  <a:srgbClr val="0000FF"/>
                </a:solidFill>
                <a:latin typeface="HP001 4 hàng" panose="020B0603050302020204" pitchFamily="34" charset="-93"/>
              </a:rPr>
              <a:t> </a:t>
            </a:r>
            <a:r>
              <a:rPr lang="en-US" sz="2400" b="1" dirty="0" err="1">
                <a:solidFill>
                  <a:srgbClr val="0000FF"/>
                </a:solidFill>
                <a:latin typeface="HP001 4 hàng" panose="020B0603050302020204" pitchFamily="34" charset="-93"/>
              </a:rPr>
              <a:t>phim</a:t>
            </a:r>
            <a:r>
              <a:rPr lang="en-US" sz="2400" b="1" dirty="0">
                <a:solidFill>
                  <a:srgbClr val="0000FF"/>
                </a:solidFill>
                <a:latin typeface="HP001 4 hàng" panose="020B0603050302020204" pitchFamily="34" charset="-93"/>
              </a:rPr>
              <a:t>.</a:t>
            </a:r>
            <a:endParaRPr lang="vi-VN" sz="2400" b="1" dirty="0">
              <a:solidFill>
                <a:srgbClr val="0000FF"/>
              </a:solidFill>
              <a:latin typeface="HP001 4 hàng" panose="020B0603050302020204" pitchFamily="34" charset="-93"/>
            </a:endParaRPr>
          </a:p>
        </p:txBody>
      </p:sp>
    </p:spTree>
    <p:extLst>
      <p:ext uri="{BB962C8B-B14F-4D97-AF65-F5344CB8AC3E}">
        <p14:creationId xmlns:p14="http://schemas.microsoft.com/office/powerpoint/2010/main" val="193598869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142B3494-0A6C-46BF-94ED-40434FB50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440" y="-26189"/>
            <a:ext cx="1051560" cy="1051560"/>
          </a:xfrm>
          <a:prstGeom prst="rect">
            <a:avLst/>
          </a:prstGeom>
        </p:spPr>
      </p:pic>
      <p:pic>
        <p:nvPicPr>
          <p:cNvPr id="11" name="Hình ảnh 10">
            <a:extLst>
              <a:ext uri="{FF2B5EF4-FFF2-40B4-BE49-F238E27FC236}">
                <a16:creationId xmlns:a16="http://schemas.microsoft.com/office/drawing/2014/main" id="{FF150008-50FA-41C4-AE67-118CAC8A3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550" y="5806440"/>
            <a:ext cx="1051560" cy="1051560"/>
          </a:xfrm>
          <a:prstGeom prst="rect">
            <a:avLst/>
          </a:prstGeom>
        </p:spPr>
      </p:pic>
      <p:pic>
        <p:nvPicPr>
          <p:cNvPr id="12" name="Chỗ dành sẵn cho Nội dung 7">
            <a:extLst>
              <a:ext uri="{FF2B5EF4-FFF2-40B4-BE49-F238E27FC236}">
                <a16:creationId xmlns:a16="http://schemas.microsoft.com/office/drawing/2014/main" id="{54DD71D7-2896-4D96-9259-78B2BA2753E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4000858"/>
            <a:ext cx="2125742" cy="2857142"/>
          </a:xfrm>
        </p:spPr>
      </p:pic>
      <p:sp>
        <p:nvSpPr>
          <p:cNvPr id="13" name="Bong bóng Ý nghĩ: Hình đám mây 10">
            <a:extLst>
              <a:ext uri="{FF2B5EF4-FFF2-40B4-BE49-F238E27FC236}">
                <a16:creationId xmlns:a16="http://schemas.microsoft.com/office/drawing/2014/main" id="{8A5BE1B5-E4C7-4C2B-AB47-8B4A5446AF98}"/>
              </a:ext>
            </a:extLst>
          </p:cNvPr>
          <p:cNvSpPr/>
          <p:nvPr/>
        </p:nvSpPr>
        <p:spPr>
          <a:xfrm>
            <a:off x="2125742" y="-103576"/>
            <a:ext cx="5990670" cy="3427799"/>
          </a:xfrm>
          <a:prstGeom prst="cloudCallout">
            <a:avLst>
              <a:gd name="adj1" fmla="val -53561"/>
              <a:gd name="adj2" fmla="val 9302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300" b="1" i="0" u="none" strike="noStrike" kern="1200" cap="none" spc="0" normalizeH="0" baseline="0" noProof="0" dirty="0">
              <a:ln>
                <a:noFill/>
              </a:ln>
              <a:solidFill>
                <a:prstClr val="white"/>
              </a:solidFill>
              <a:effectLst/>
              <a:uLnTx/>
              <a:uFillTx/>
              <a:latin typeface="HP001 4 hàng" panose="020B0603050302020204" pitchFamily="34" charset="-9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Cô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chị</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nghĩ</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ba</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sẽ</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làm</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gì</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khi</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biết</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mình</a:t>
            </a:r>
            <a:r>
              <a:rPr kumimoji="0" lang="en-US"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hay </a:t>
            </a:r>
            <a:r>
              <a:rPr kumimoji="0" lang="vi-VN"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nói dối?</a:t>
            </a:r>
          </a:p>
        </p:txBody>
      </p:sp>
      <p:sp>
        <p:nvSpPr>
          <p:cNvPr id="2" name="Speech Bubble: Oval 1">
            <a:extLst>
              <a:ext uri="{FF2B5EF4-FFF2-40B4-BE49-F238E27FC236}">
                <a16:creationId xmlns:a16="http://schemas.microsoft.com/office/drawing/2014/main" id="{82E9EE92-2B67-4CF4-99BB-7FF45DF74102}"/>
              </a:ext>
            </a:extLst>
          </p:cNvPr>
          <p:cNvSpPr/>
          <p:nvPr/>
        </p:nvSpPr>
        <p:spPr>
          <a:xfrm>
            <a:off x="3098306" y="1333859"/>
            <a:ext cx="5610688" cy="1681875"/>
          </a:xfrm>
          <a:prstGeom prst="wedgeEllipseCallout">
            <a:avLst>
              <a:gd name="adj1" fmla="val -40295"/>
              <a:gd name="adj2" fmla="val 5247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err="1">
                <a:solidFill>
                  <a:srgbClr val="0000FF"/>
                </a:solidFill>
              </a:rPr>
              <a:t>Cô</a:t>
            </a:r>
            <a:r>
              <a:rPr lang="en-US" sz="2800" b="1" dirty="0">
                <a:solidFill>
                  <a:srgbClr val="0000FF"/>
                </a:solidFill>
              </a:rPr>
              <a:t> </a:t>
            </a:r>
            <a:r>
              <a:rPr lang="en-US" sz="2800" b="1" dirty="0" err="1">
                <a:solidFill>
                  <a:srgbClr val="0000FF"/>
                </a:solidFill>
              </a:rPr>
              <a:t>chị</a:t>
            </a:r>
            <a:r>
              <a:rPr lang="en-US" sz="2800" b="1" dirty="0">
                <a:solidFill>
                  <a:srgbClr val="0000FF"/>
                </a:solidFill>
              </a:rPr>
              <a:t> </a:t>
            </a:r>
            <a:r>
              <a:rPr lang="en-US" sz="2800" b="1" dirty="0" err="1">
                <a:solidFill>
                  <a:srgbClr val="0000FF"/>
                </a:solidFill>
              </a:rPr>
              <a:t>nghĩ</a:t>
            </a:r>
            <a:r>
              <a:rPr lang="en-US" sz="2800" b="1" dirty="0">
                <a:solidFill>
                  <a:srgbClr val="0000FF"/>
                </a:solidFill>
              </a:rPr>
              <a:t> </a:t>
            </a:r>
            <a:r>
              <a:rPr lang="en-US" sz="2800" b="1" dirty="0" err="1">
                <a:solidFill>
                  <a:srgbClr val="0000FF"/>
                </a:solidFill>
              </a:rPr>
              <a:t>ba</a:t>
            </a:r>
            <a:r>
              <a:rPr lang="en-US" sz="2800" b="1" dirty="0">
                <a:solidFill>
                  <a:srgbClr val="0000FF"/>
                </a:solidFill>
              </a:rPr>
              <a:t> </a:t>
            </a:r>
            <a:r>
              <a:rPr lang="en-US" sz="2800" b="1" dirty="0" err="1">
                <a:solidFill>
                  <a:srgbClr val="0000FF"/>
                </a:solidFill>
              </a:rPr>
              <a:t>cô</a:t>
            </a:r>
            <a:r>
              <a:rPr lang="en-US" sz="2800" b="1" dirty="0">
                <a:solidFill>
                  <a:srgbClr val="0000FF"/>
                </a:solidFill>
              </a:rPr>
              <a:t> </a:t>
            </a:r>
            <a:r>
              <a:rPr lang="en-US" sz="2800" b="1" dirty="0" err="1">
                <a:solidFill>
                  <a:srgbClr val="0000FF"/>
                </a:solidFill>
              </a:rPr>
              <a:t>sẽ</a:t>
            </a:r>
            <a:r>
              <a:rPr lang="en-US" sz="2800" b="1" dirty="0">
                <a:solidFill>
                  <a:srgbClr val="0000FF"/>
                </a:solidFill>
              </a:rPr>
              <a:t> </a:t>
            </a:r>
            <a:r>
              <a:rPr lang="en-US" sz="2800" b="1" dirty="0" err="1">
                <a:solidFill>
                  <a:srgbClr val="0000FF"/>
                </a:solidFill>
              </a:rPr>
              <a:t>tức</a:t>
            </a:r>
            <a:r>
              <a:rPr lang="en-US" sz="2800" b="1" dirty="0">
                <a:solidFill>
                  <a:srgbClr val="0000FF"/>
                </a:solidFill>
              </a:rPr>
              <a:t> </a:t>
            </a:r>
            <a:r>
              <a:rPr lang="en-US" sz="2800" b="1" dirty="0" err="1">
                <a:solidFill>
                  <a:srgbClr val="0000FF"/>
                </a:solidFill>
              </a:rPr>
              <a:t>giận</a:t>
            </a:r>
            <a:r>
              <a:rPr lang="en-US" sz="2800" b="1" dirty="0">
                <a:solidFill>
                  <a:srgbClr val="0000FF"/>
                </a:solidFill>
              </a:rPr>
              <a:t>, </a:t>
            </a:r>
            <a:r>
              <a:rPr lang="en-US" sz="2800" b="1" dirty="0" err="1">
                <a:solidFill>
                  <a:srgbClr val="0000FF"/>
                </a:solidFill>
              </a:rPr>
              <a:t>mắng</a:t>
            </a:r>
            <a:r>
              <a:rPr lang="en-US" sz="2800" b="1" dirty="0">
                <a:solidFill>
                  <a:srgbClr val="0000FF"/>
                </a:solidFill>
              </a:rPr>
              <a:t> </a:t>
            </a:r>
            <a:r>
              <a:rPr lang="en-US" sz="2800" b="1" dirty="0" err="1">
                <a:solidFill>
                  <a:srgbClr val="0000FF"/>
                </a:solidFill>
              </a:rPr>
              <a:t>mỏ</a:t>
            </a:r>
            <a:r>
              <a:rPr lang="en-US" sz="2800" b="1" dirty="0">
                <a:solidFill>
                  <a:srgbClr val="0000FF"/>
                </a:solidFill>
              </a:rPr>
              <a:t> </a:t>
            </a:r>
            <a:r>
              <a:rPr lang="en-US" sz="2800" b="1" dirty="0" err="1">
                <a:solidFill>
                  <a:srgbClr val="0000FF"/>
                </a:solidFill>
              </a:rPr>
              <a:t>thậm</a:t>
            </a:r>
            <a:r>
              <a:rPr lang="en-US" sz="2800" b="1" dirty="0">
                <a:solidFill>
                  <a:srgbClr val="0000FF"/>
                </a:solidFill>
              </a:rPr>
              <a:t> </a:t>
            </a:r>
            <a:r>
              <a:rPr lang="en-US" sz="2800" b="1" dirty="0" err="1">
                <a:solidFill>
                  <a:srgbClr val="0000FF"/>
                </a:solidFill>
              </a:rPr>
              <a:t>chí</a:t>
            </a:r>
            <a:r>
              <a:rPr lang="en-US" sz="2800" b="1" dirty="0">
                <a:solidFill>
                  <a:srgbClr val="0000FF"/>
                </a:solidFill>
              </a:rPr>
              <a:t> </a:t>
            </a:r>
            <a:r>
              <a:rPr lang="en-US" sz="2800" b="1" dirty="0" err="1">
                <a:solidFill>
                  <a:srgbClr val="0000FF"/>
                </a:solidFill>
              </a:rPr>
              <a:t>đánh</a:t>
            </a:r>
            <a:r>
              <a:rPr lang="en-US" sz="2800" b="1" dirty="0">
                <a:solidFill>
                  <a:srgbClr val="0000FF"/>
                </a:solidFill>
              </a:rPr>
              <a:t> </a:t>
            </a:r>
            <a:r>
              <a:rPr lang="en-US" sz="2800" b="1" dirty="0" err="1">
                <a:solidFill>
                  <a:srgbClr val="0000FF"/>
                </a:solidFill>
              </a:rPr>
              <a:t>hai</a:t>
            </a:r>
            <a:r>
              <a:rPr lang="en-US" sz="2800" b="1" dirty="0">
                <a:solidFill>
                  <a:srgbClr val="0000FF"/>
                </a:solidFill>
              </a:rPr>
              <a:t> </a:t>
            </a:r>
            <a:r>
              <a:rPr lang="en-US" sz="2800" b="1" dirty="0" err="1">
                <a:solidFill>
                  <a:srgbClr val="0000FF"/>
                </a:solidFill>
              </a:rPr>
              <a:t>chị</a:t>
            </a:r>
            <a:r>
              <a:rPr lang="en-US" sz="2800" b="1" dirty="0">
                <a:solidFill>
                  <a:srgbClr val="0000FF"/>
                </a:solidFill>
              </a:rPr>
              <a:t> </a:t>
            </a:r>
            <a:r>
              <a:rPr lang="en-US" sz="2800" b="1" dirty="0" err="1">
                <a:solidFill>
                  <a:srgbClr val="0000FF"/>
                </a:solidFill>
              </a:rPr>
              <a:t>em</a:t>
            </a:r>
            <a:r>
              <a:rPr lang="en-US" sz="2800" b="1" dirty="0">
                <a:solidFill>
                  <a:srgbClr val="0000FF"/>
                </a:solidFill>
              </a:rPr>
              <a:t>.</a:t>
            </a:r>
          </a:p>
        </p:txBody>
      </p:sp>
      <p:sp>
        <p:nvSpPr>
          <p:cNvPr id="8" name="Bong bóng Ý nghĩ: Hình đám mây 10">
            <a:extLst>
              <a:ext uri="{FF2B5EF4-FFF2-40B4-BE49-F238E27FC236}">
                <a16:creationId xmlns:a16="http://schemas.microsoft.com/office/drawing/2014/main" id="{CA531D1E-2270-42D1-A186-9D30F022E172}"/>
              </a:ext>
            </a:extLst>
          </p:cNvPr>
          <p:cNvSpPr/>
          <p:nvPr/>
        </p:nvSpPr>
        <p:spPr>
          <a:xfrm>
            <a:off x="2241151" y="3047758"/>
            <a:ext cx="5990670" cy="3427799"/>
          </a:xfrm>
          <a:prstGeom prst="cloudCallout">
            <a:avLst>
              <a:gd name="adj1" fmla="val -50449"/>
              <a:gd name="adj2" fmla="val 5055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300" b="1" i="0" u="none" strike="noStrike" kern="1200" cap="none" spc="0" normalizeH="0" baseline="0" noProof="0" dirty="0">
              <a:ln>
                <a:noFill/>
              </a:ln>
              <a:solidFill>
                <a:prstClr val="white"/>
              </a:solidFill>
              <a:effectLst/>
              <a:uLnTx/>
              <a:uFillTx/>
              <a:latin typeface="HP001 4 hàng" panose="020B0603050302020204" pitchFamily="34" charset="-9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Thái</a:t>
            </a:r>
            <a:r>
              <a:rPr kumimoji="0" lang="en-US" sz="3600" b="1" i="0" u="none" strike="noStrike" kern="1200" cap="none" spc="0" normalizeH="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noProof="0" dirty="0" err="1">
                <a:ln>
                  <a:noFill/>
                </a:ln>
                <a:solidFill>
                  <a:prstClr val="black"/>
                </a:solidFill>
                <a:effectLst/>
                <a:uLnTx/>
                <a:uFillTx/>
                <a:latin typeface="HP001 4 hàng" panose="020B0603050302020204" pitchFamily="34" charset="-93"/>
                <a:ea typeface="+mn-ea"/>
                <a:cs typeface="+mn-cs"/>
              </a:rPr>
              <a:t>độ</a:t>
            </a:r>
            <a:r>
              <a:rPr kumimoji="0" lang="en-US" sz="3600" b="1" i="0" u="none" strike="noStrike" kern="1200" cap="none" spc="0" normalizeH="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noProof="0" dirty="0" err="1">
                <a:ln>
                  <a:noFill/>
                </a:ln>
                <a:solidFill>
                  <a:prstClr val="black"/>
                </a:solidFill>
                <a:effectLst/>
                <a:uLnTx/>
                <a:uFillTx/>
                <a:latin typeface="HP001 4 hàng" panose="020B0603050302020204" pitchFamily="34" charset="-93"/>
                <a:ea typeface="+mn-ea"/>
                <a:cs typeface="+mn-cs"/>
              </a:rPr>
              <a:t>của</a:t>
            </a:r>
            <a:r>
              <a:rPr kumimoji="0" lang="en-US" sz="3600" b="1" i="0" u="none" strike="noStrike" kern="1200" cap="none" spc="0" normalizeH="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noProof="0" dirty="0" err="1">
                <a:ln>
                  <a:noFill/>
                </a:ln>
                <a:solidFill>
                  <a:prstClr val="black"/>
                </a:solidFill>
                <a:effectLst/>
                <a:uLnTx/>
                <a:uFillTx/>
                <a:latin typeface="HP001 4 hàng" panose="020B0603050302020204" pitchFamily="34" charset="-93"/>
                <a:ea typeface="+mn-ea"/>
                <a:cs typeface="+mn-cs"/>
              </a:rPr>
              <a:t>người</a:t>
            </a:r>
            <a:r>
              <a:rPr kumimoji="0" lang="en-US" sz="3600" b="1" i="0" u="none" strike="noStrike" kern="1200" cap="none" spc="0" normalizeH="0" noProof="0" dirty="0">
                <a:ln>
                  <a:noFill/>
                </a:ln>
                <a:solidFill>
                  <a:prstClr val="black"/>
                </a:solidFill>
                <a:effectLst/>
                <a:uLnTx/>
                <a:uFillTx/>
                <a:latin typeface="HP001 4 hàng" panose="020B0603050302020204" pitchFamily="34" charset="-93"/>
                <a:ea typeface="+mn-ea"/>
                <a:cs typeface="+mn-cs"/>
              </a:rPr>
              <a:t> cha </a:t>
            </a:r>
            <a:r>
              <a:rPr kumimoji="0" lang="en-US" sz="3600" b="1" i="0" u="none" strike="noStrike" kern="1200" cap="none" spc="0" normalizeH="0" noProof="0" dirty="0" err="1">
                <a:ln>
                  <a:noFill/>
                </a:ln>
                <a:solidFill>
                  <a:prstClr val="black"/>
                </a:solidFill>
                <a:effectLst/>
                <a:uLnTx/>
                <a:uFillTx/>
                <a:latin typeface="HP001 4 hàng" panose="020B0603050302020204" pitchFamily="34" charset="-93"/>
                <a:ea typeface="+mn-ea"/>
                <a:cs typeface="+mn-cs"/>
              </a:rPr>
              <a:t>lúc</a:t>
            </a:r>
            <a:r>
              <a:rPr kumimoji="0" lang="en-US" sz="3600" b="1" i="0" u="none" strike="noStrike" kern="1200" cap="none" spc="0" normalizeH="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noProof="0" dirty="0" err="1">
                <a:ln>
                  <a:noFill/>
                </a:ln>
                <a:solidFill>
                  <a:prstClr val="black"/>
                </a:solidFill>
                <a:effectLst/>
                <a:uLnTx/>
                <a:uFillTx/>
                <a:latin typeface="HP001 4 hàng" panose="020B0603050302020204" pitchFamily="34" charset="-93"/>
                <a:ea typeface="+mn-ea"/>
                <a:cs typeface="+mn-cs"/>
              </a:rPr>
              <a:t>đó</a:t>
            </a:r>
            <a:r>
              <a:rPr kumimoji="0" lang="en-US" sz="3600" b="1" i="0" u="none" strike="noStrike" kern="1200" cap="none" spc="0" normalizeH="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noProof="0" dirty="0" err="1">
                <a:ln>
                  <a:noFill/>
                </a:ln>
                <a:solidFill>
                  <a:prstClr val="black"/>
                </a:solidFill>
                <a:effectLst/>
                <a:uLnTx/>
                <a:uFillTx/>
                <a:latin typeface="HP001 4 hàng" panose="020B0603050302020204" pitchFamily="34" charset="-93"/>
                <a:ea typeface="+mn-ea"/>
                <a:cs typeface="+mn-cs"/>
              </a:rPr>
              <a:t>thế</a:t>
            </a:r>
            <a:r>
              <a:rPr kumimoji="0" lang="en-US" sz="3600" b="1" i="0" u="none" strike="noStrike" kern="1200" cap="none" spc="0" normalizeH="0" noProof="0" dirty="0">
                <a:ln>
                  <a:noFill/>
                </a:ln>
                <a:solidFill>
                  <a:prstClr val="black"/>
                </a:solidFill>
                <a:effectLst/>
                <a:uLnTx/>
                <a:uFillTx/>
                <a:latin typeface="HP001 4 hàng" panose="020B0603050302020204" pitchFamily="34" charset="-93"/>
                <a:ea typeface="+mn-ea"/>
                <a:cs typeface="+mn-cs"/>
              </a:rPr>
              <a:t> </a:t>
            </a:r>
            <a:r>
              <a:rPr kumimoji="0" lang="en-US" sz="3600" b="1" i="0" u="none" strike="noStrike" kern="1200" cap="none" spc="0" normalizeH="0" noProof="0" dirty="0" err="1">
                <a:ln>
                  <a:noFill/>
                </a:ln>
                <a:solidFill>
                  <a:prstClr val="black"/>
                </a:solidFill>
                <a:effectLst/>
                <a:uLnTx/>
                <a:uFillTx/>
                <a:latin typeface="HP001 4 hàng" panose="020B0603050302020204" pitchFamily="34" charset="-93"/>
                <a:ea typeface="+mn-ea"/>
                <a:cs typeface="+mn-cs"/>
              </a:rPr>
              <a:t>nào</a:t>
            </a:r>
            <a:r>
              <a:rPr kumimoji="0" lang="vi-VN" sz="36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a:t>
            </a:r>
          </a:p>
        </p:txBody>
      </p:sp>
      <p:sp>
        <p:nvSpPr>
          <p:cNvPr id="9" name="Speech Bubble: Oval 8">
            <a:extLst>
              <a:ext uri="{FF2B5EF4-FFF2-40B4-BE49-F238E27FC236}">
                <a16:creationId xmlns:a16="http://schemas.microsoft.com/office/drawing/2014/main" id="{01EA8B24-57B0-47C4-A7E2-947600BD9457}"/>
              </a:ext>
            </a:extLst>
          </p:cNvPr>
          <p:cNvSpPr/>
          <p:nvPr/>
        </p:nvSpPr>
        <p:spPr>
          <a:xfrm>
            <a:off x="2841369" y="3335767"/>
            <a:ext cx="5610688" cy="1681875"/>
          </a:xfrm>
          <a:prstGeom prst="wedgeEllipseCallout">
            <a:avLst>
              <a:gd name="adj1" fmla="val -40295"/>
              <a:gd name="adj2" fmla="val 5247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err="1">
                <a:solidFill>
                  <a:srgbClr val="0000FF"/>
                </a:solidFill>
              </a:rPr>
              <a:t>Ông</a:t>
            </a:r>
            <a:r>
              <a:rPr lang="en-US" sz="2800" b="1" dirty="0">
                <a:solidFill>
                  <a:srgbClr val="0000FF"/>
                </a:solidFill>
              </a:rPr>
              <a:t> </a:t>
            </a:r>
            <a:r>
              <a:rPr lang="en-US" sz="2800" b="1" dirty="0" err="1">
                <a:solidFill>
                  <a:srgbClr val="0000FF"/>
                </a:solidFill>
              </a:rPr>
              <a:t>buồn</a:t>
            </a:r>
            <a:r>
              <a:rPr lang="en-US" sz="2800" b="1" dirty="0">
                <a:solidFill>
                  <a:srgbClr val="0000FF"/>
                </a:solidFill>
              </a:rPr>
              <a:t> </a:t>
            </a:r>
            <a:r>
              <a:rPr lang="en-US" sz="2800" b="1" dirty="0" err="1">
                <a:solidFill>
                  <a:srgbClr val="0000FF"/>
                </a:solidFill>
              </a:rPr>
              <a:t>rầu</a:t>
            </a:r>
            <a:r>
              <a:rPr lang="en-US" sz="2800" b="1" dirty="0">
                <a:solidFill>
                  <a:srgbClr val="0000FF"/>
                </a:solidFill>
              </a:rPr>
              <a:t> </a:t>
            </a:r>
            <a:r>
              <a:rPr lang="en-US" sz="2800" b="1" dirty="0" err="1">
                <a:solidFill>
                  <a:srgbClr val="0000FF"/>
                </a:solidFill>
              </a:rPr>
              <a:t>khuyên</a:t>
            </a:r>
            <a:r>
              <a:rPr lang="en-US" sz="2800" b="1" dirty="0">
                <a:solidFill>
                  <a:srgbClr val="0000FF"/>
                </a:solidFill>
              </a:rPr>
              <a:t> </a:t>
            </a:r>
            <a:r>
              <a:rPr lang="en-US" sz="2800" b="1" dirty="0" err="1">
                <a:solidFill>
                  <a:srgbClr val="0000FF"/>
                </a:solidFill>
              </a:rPr>
              <a:t>hai</a:t>
            </a:r>
            <a:r>
              <a:rPr lang="en-US" sz="2800" b="1" dirty="0">
                <a:solidFill>
                  <a:srgbClr val="0000FF"/>
                </a:solidFill>
              </a:rPr>
              <a:t> </a:t>
            </a:r>
            <a:r>
              <a:rPr lang="en-US" sz="2800" b="1" dirty="0" err="1">
                <a:solidFill>
                  <a:srgbClr val="0000FF"/>
                </a:solidFill>
              </a:rPr>
              <a:t>chị</a:t>
            </a:r>
            <a:r>
              <a:rPr lang="en-US" sz="2800" b="1" dirty="0">
                <a:solidFill>
                  <a:srgbClr val="0000FF"/>
                </a:solidFill>
              </a:rPr>
              <a:t> </a:t>
            </a:r>
            <a:r>
              <a:rPr lang="en-US" sz="2800" b="1" dirty="0" err="1">
                <a:solidFill>
                  <a:srgbClr val="0000FF"/>
                </a:solidFill>
              </a:rPr>
              <a:t>em</a:t>
            </a:r>
            <a:r>
              <a:rPr lang="en-US" sz="2800" b="1" dirty="0">
                <a:solidFill>
                  <a:srgbClr val="0000FF"/>
                </a:solidFill>
              </a:rPr>
              <a:t> </a:t>
            </a:r>
            <a:r>
              <a:rPr lang="en-US" sz="2800" b="1" dirty="0" err="1">
                <a:solidFill>
                  <a:srgbClr val="0000FF"/>
                </a:solidFill>
              </a:rPr>
              <a:t>cô</a:t>
            </a:r>
            <a:r>
              <a:rPr lang="en-US" sz="2800" b="1" dirty="0">
                <a:solidFill>
                  <a:srgbClr val="0000FF"/>
                </a:solidFill>
              </a:rPr>
              <a:t> </a:t>
            </a:r>
            <a:r>
              <a:rPr lang="en-US" sz="2800" b="1" dirty="0" err="1">
                <a:solidFill>
                  <a:srgbClr val="0000FF"/>
                </a:solidFill>
              </a:rPr>
              <a:t>cố</a:t>
            </a:r>
            <a:r>
              <a:rPr lang="en-US" sz="2800" b="1" dirty="0">
                <a:solidFill>
                  <a:srgbClr val="0000FF"/>
                </a:solidFill>
              </a:rPr>
              <a:t> </a:t>
            </a:r>
            <a:r>
              <a:rPr lang="en-US" sz="2800" b="1" dirty="0" err="1">
                <a:solidFill>
                  <a:srgbClr val="0000FF"/>
                </a:solidFill>
              </a:rPr>
              <a:t>gắng</a:t>
            </a:r>
            <a:r>
              <a:rPr lang="en-US" sz="2800" b="1" dirty="0">
                <a:solidFill>
                  <a:srgbClr val="0000FF"/>
                </a:solidFill>
              </a:rPr>
              <a:t> </a:t>
            </a:r>
            <a:r>
              <a:rPr lang="en-US" sz="2800" b="1" dirty="0" err="1">
                <a:solidFill>
                  <a:srgbClr val="0000FF"/>
                </a:solidFill>
              </a:rPr>
              <a:t>học</a:t>
            </a:r>
            <a:r>
              <a:rPr lang="en-US" sz="2800" b="1" dirty="0">
                <a:solidFill>
                  <a:srgbClr val="0000FF"/>
                </a:solidFill>
              </a:rPr>
              <a:t> </a:t>
            </a:r>
            <a:r>
              <a:rPr lang="en-US" sz="2800" b="1" dirty="0" err="1">
                <a:solidFill>
                  <a:srgbClr val="0000FF"/>
                </a:solidFill>
              </a:rPr>
              <a:t>cho</a:t>
            </a:r>
            <a:r>
              <a:rPr lang="en-US" sz="2800" b="1" dirty="0">
                <a:solidFill>
                  <a:srgbClr val="0000FF"/>
                </a:solidFill>
              </a:rPr>
              <a:t> </a:t>
            </a:r>
            <a:r>
              <a:rPr lang="en-US" sz="2800" b="1" dirty="0" err="1">
                <a:solidFill>
                  <a:srgbClr val="0000FF"/>
                </a:solidFill>
              </a:rPr>
              <a:t>nên</a:t>
            </a:r>
            <a:r>
              <a:rPr lang="en-US" sz="2800" b="1" dirty="0">
                <a:solidFill>
                  <a:srgbClr val="0000FF"/>
                </a:solidFill>
              </a:rPr>
              <a:t> </a:t>
            </a:r>
            <a:r>
              <a:rPr lang="en-US" sz="2800" b="1" dirty="0" err="1">
                <a:solidFill>
                  <a:srgbClr val="0000FF"/>
                </a:solidFill>
              </a:rPr>
              <a:t>người</a:t>
            </a:r>
            <a:r>
              <a:rPr lang="en-US" sz="2800" b="1" dirty="0">
                <a:solidFill>
                  <a:srgbClr val="0000FF"/>
                </a:solidFill>
              </a:rPr>
              <a:t>.</a:t>
            </a:r>
          </a:p>
        </p:txBody>
      </p:sp>
    </p:spTree>
    <p:extLst>
      <p:ext uri="{BB962C8B-B14F-4D97-AF65-F5344CB8AC3E}">
        <p14:creationId xmlns:p14="http://schemas.microsoft.com/office/powerpoint/2010/main" val="819554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xit" presetSubtype="0" fill="hold" grpId="1" nodeType="clickEffect">
                                  <p:stCondLst>
                                    <p:cond delay="0"/>
                                  </p:stCondLst>
                                  <p:childTnLst>
                                    <p:anim calcmode="lin" valueType="num">
                                      <p:cBhvr>
                                        <p:cTn id="25" dur="1000"/>
                                        <p:tgtEl>
                                          <p:spTgt spid="8"/>
                                        </p:tgtEl>
                                        <p:attrNameLst>
                                          <p:attrName>ppt_w</p:attrName>
                                        </p:attrNameLst>
                                      </p:cBhvr>
                                      <p:tavLst>
                                        <p:tav tm="0">
                                          <p:val>
                                            <p:strVal val="ppt_w"/>
                                          </p:val>
                                        </p:tav>
                                        <p:tav tm="100000">
                                          <p:val>
                                            <p:fltVal val="0"/>
                                          </p:val>
                                        </p:tav>
                                      </p:tavLst>
                                    </p:anim>
                                    <p:anim calcmode="lin" valueType="num">
                                      <p:cBhvr>
                                        <p:cTn id="26" dur="1000"/>
                                        <p:tgtEl>
                                          <p:spTgt spid="8"/>
                                        </p:tgtEl>
                                        <p:attrNameLst>
                                          <p:attrName>ppt_h</p:attrName>
                                        </p:attrNameLst>
                                      </p:cBhvr>
                                      <p:tavLst>
                                        <p:tav tm="0">
                                          <p:val>
                                            <p:strVal val="ppt_h"/>
                                          </p:val>
                                        </p:tav>
                                        <p:tav tm="100000">
                                          <p:val>
                                            <p:fltVal val="0"/>
                                          </p:val>
                                        </p:tav>
                                      </p:tavLst>
                                    </p:anim>
                                    <p:anim calcmode="lin" valueType="num">
                                      <p:cBhvr>
                                        <p:cTn id="27" dur="1000"/>
                                        <p:tgtEl>
                                          <p:spTgt spid="8"/>
                                        </p:tgtEl>
                                        <p:attrNameLst>
                                          <p:attrName>style.rotation</p:attrName>
                                        </p:attrNameLst>
                                      </p:cBhvr>
                                      <p:tavLst>
                                        <p:tav tm="0">
                                          <p:val>
                                            <p:fltVal val="0"/>
                                          </p:val>
                                        </p:tav>
                                        <p:tav tm="100000">
                                          <p:val>
                                            <p:fltVal val="90"/>
                                          </p:val>
                                        </p:tav>
                                      </p:tavLst>
                                    </p:anim>
                                    <p:animEffect transition="out" filter="fade">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fltVal val="0"/>
                                          </p:val>
                                        </p:tav>
                                        <p:tav tm="100000">
                                          <p:val>
                                            <p:strVal val="#ppt_w"/>
                                          </p:val>
                                        </p:tav>
                                      </p:tavLst>
                                    </p:anim>
                                    <p:anim calcmode="lin" valueType="num">
                                      <p:cBhvr>
                                        <p:cTn id="35" dur="1000" fill="hold"/>
                                        <p:tgtEl>
                                          <p:spTgt spid="9"/>
                                        </p:tgtEl>
                                        <p:attrNameLst>
                                          <p:attrName>ppt_h</p:attrName>
                                        </p:attrNameLst>
                                      </p:cBhvr>
                                      <p:tavLst>
                                        <p:tav tm="0">
                                          <p:val>
                                            <p:fltVal val="0"/>
                                          </p:val>
                                        </p:tav>
                                        <p:tav tm="100000">
                                          <p:val>
                                            <p:strVal val="#ppt_h"/>
                                          </p:val>
                                        </p:tav>
                                      </p:tavLst>
                                    </p:anim>
                                    <p:anim calcmode="lin" valueType="num">
                                      <p:cBhvr>
                                        <p:cTn id="36" dur="1000" fill="hold"/>
                                        <p:tgtEl>
                                          <p:spTgt spid="9"/>
                                        </p:tgtEl>
                                        <p:attrNameLst>
                                          <p:attrName>style.rotation</p:attrName>
                                        </p:attrNameLst>
                                      </p:cBhvr>
                                      <p:tavLst>
                                        <p:tav tm="0">
                                          <p:val>
                                            <p:fltVal val="90"/>
                                          </p:val>
                                        </p:tav>
                                        <p:tav tm="100000">
                                          <p:val>
                                            <p:fltVal val="0"/>
                                          </p:val>
                                        </p:tav>
                                      </p:tavLst>
                                    </p:anim>
                                    <p:animEffect transition="in" filter="fade">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8" grpId="0" animBg="1"/>
      <p:bldP spid="8" grpId="1"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68227BF-D616-4826-842F-E79145858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00" y="398622"/>
            <a:ext cx="8133000" cy="60607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6E21F3D1-DFDF-4166-A115-56C525BCE319}"/>
              </a:ext>
            </a:extLst>
          </p:cNvPr>
          <p:cNvSpPr txBox="1"/>
          <p:nvPr/>
        </p:nvSpPr>
        <p:spPr>
          <a:xfrm>
            <a:off x="585926" y="5900084"/>
            <a:ext cx="1953088" cy="461665"/>
          </a:xfrm>
          <a:prstGeom prst="rect">
            <a:avLst/>
          </a:prstGeom>
          <a:solidFill>
            <a:srgbClr val="FFC000"/>
          </a:solidFill>
        </p:spPr>
        <p:txBody>
          <a:bodyPr wrap="square" rtlCol="0">
            <a:spAutoFit/>
          </a:bodyPr>
          <a:lstStyle/>
          <a:p>
            <a:r>
              <a:rPr lang="en-US" sz="2400" b="1" dirty="0"/>
              <a:t>Ba </a:t>
            </a:r>
            <a:r>
              <a:rPr lang="en-US" sz="2400" b="1" dirty="0" err="1"/>
              <a:t>buồn</a:t>
            </a:r>
            <a:r>
              <a:rPr lang="en-US" sz="2400" b="1" dirty="0"/>
              <a:t> </a:t>
            </a:r>
            <a:r>
              <a:rPr lang="en-US" sz="2400" b="1" dirty="0" err="1"/>
              <a:t>rầu</a:t>
            </a:r>
            <a:r>
              <a:rPr lang="en-US" sz="2400" b="1" dirty="0"/>
              <a:t>…</a:t>
            </a:r>
          </a:p>
        </p:txBody>
      </p:sp>
    </p:spTree>
    <p:extLst>
      <p:ext uri="{BB962C8B-B14F-4D97-AF65-F5344CB8AC3E}">
        <p14:creationId xmlns:p14="http://schemas.microsoft.com/office/powerpoint/2010/main" val="2709616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8FAE1F6-10A1-4B0C-BEF5-93925D133782}"/>
              </a:ext>
            </a:extLst>
          </p:cNvPr>
          <p:cNvSpPr>
            <a:spLocks noGrp="1"/>
          </p:cNvSpPr>
          <p:nvPr>
            <p:ph idx="1"/>
          </p:nvPr>
        </p:nvSpPr>
        <p:spPr>
          <a:xfrm>
            <a:off x="1683456" y="2461335"/>
            <a:ext cx="5232249" cy="548196"/>
          </a:xfrm>
        </p:spPr>
        <p:txBody>
          <a:bodyPr>
            <a:normAutofit/>
          </a:bodyPr>
          <a:lstStyle/>
          <a:p>
            <a:pPr marL="0" indent="0">
              <a:buNone/>
            </a:pPr>
            <a:r>
              <a:rPr lang="en-US" b="1" dirty="0">
                <a:latin typeface="HP001 4 hàng" panose="020B0603050302020204" pitchFamily="34" charset="-93"/>
              </a:rPr>
              <a:t>+ Đ</a:t>
            </a:r>
            <a:r>
              <a:rPr lang="vi-VN" b="1" dirty="0">
                <a:latin typeface="HP001 4 hàng" panose="020B0603050302020204" pitchFamily="34" charset="-93"/>
              </a:rPr>
              <a:t>oạn </a:t>
            </a:r>
            <a:r>
              <a:rPr lang="en-US" b="1" dirty="0">
                <a:latin typeface="HP001 4 hàng" panose="020B0603050302020204" pitchFamily="34" charset="-93"/>
              </a:rPr>
              <a:t>2</a:t>
            </a:r>
            <a:r>
              <a:rPr lang="vi-VN" b="1" dirty="0">
                <a:latin typeface="HP001 4 hàng" panose="020B0603050302020204" pitchFamily="34" charset="-93"/>
              </a:rPr>
              <a:t> </a:t>
            </a:r>
            <a:r>
              <a:rPr lang="en-US" b="1" dirty="0" err="1">
                <a:latin typeface="HP001 4 hàng" panose="020B0603050302020204" pitchFamily="34" charset="-93"/>
              </a:rPr>
              <a:t>nói</a:t>
            </a:r>
            <a:r>
              <a:rPr lang="en-US" b="1" dirty="0">
                <a:latin typeface="HP001 4 hàng" panose="020B0603050302020204" pitchFamily="34" charset="-93"/>
              </a:rPr>
              <a:t> </a:t>
            </a:r>
            <a:r>
              <a:rPr lang="en-US" b="1" dirty="0" err="1">
                <a:latin typeface="HP001 4 hàng" panose="020B0603050302020204" pitchFamily="34" charset="-93"/>
              </a:rPr>
              <a:t>về</a:t>
            </a:r>
            <a:r>
              <a:rPr lang="en-US" b="1" dirty="0">
                <a:latin typeface="HP001 4 hàng" panose="020B0603050302020204" pitchFamily="34" charset="-93"/>
              </a:rPr>
              <a:t> </a:t>
            </a:r>
            <a:r>
              <a:rPr lang="en-US" b="1" dirty="0" err="1">
                <a:latin typeface="HP001 4 hàng" panose="020B0603050302020204" pitchFamily="34" charset="-93"/>
              </a:rPr>
              <a:t>chuyện</a:t>
            </a:r>
            <a:r>
              <a:rPr lang="en-US" b="1" dirty="0">
                <a:latin typeface="HP001 4 hàng" panose="020B0603050302020204" pitchFamily="34" charset="-93"/>
              </a:rPr>
              <a:t> </a:t>
            </a:r>
            <a:r>
              <a:rPr lang="en-US" b="1" dirty="0" err="1">
                <a:latin typeface="HP001 4 hàng" panose="020B0603050302020204" pitchFamily="34" charset="-93"/>
              </a:rPr>
              <a:t>gì</a:t>
            </a:r>
            <a:r>
              <a:rPr lang="en-US" b="1" dirty="0">
                <a:latin typeface="HP001 4 hàng" panose="020B0603050302020204" pitchFamily="34" charset="-93"/>
              </a:rPr>
              <a:t>?</a:t>
            </a:r>
            <a:endParaRPr lang="vi-VN" b="1" dirty="0">
              <a:latin typeface="HP001 4 hàng" panose="020B0603050302020204" pitchFamily="34" charset="-93"/>
            </a:endParaRPr>
          </a:p>
        </p:txBody>
      </p:sp>
      <p:sp>
        <p:nvSpPr>
          <p:cNvPr id="4" name="Chỗ dành sẵn cho Nội dung 2">
            <a:extLst>
              <a:ext uri="{FF2B5EF4-FFF2-40B4-BE49-F238E27FC236}">
                <a16:creationId xmlns:a16="http://schemas.microsoft.com/office/drawing/2014/main" id="{BE9432BC-CE76-4BBE-B317-F5368E29556D}"/>
              </a:ext>
            </a:extLst>
          </p:cNvPr>
          <p:cNvSpPr txBox="1">
            <a:spLocks/>
          </p:cNvSpPr>
          <p:nvPr/>
        </p:nvSpPr>
        <p:spPr>
          <a:xfrm>
            <a:off x="1683455" y="3154902"/>
            <a:ext cx="5889197" cy="1212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latin typeface="HP001 4 hàng" panose="020B0603050302020204" pitchFamily="34" charset="-93"/>
              </a:rPr>
              <a:t>- Ý </a:t>
            </a:r>
            <a:r>
              <a:rPr lang="en-US" b="1" dirty="0" err="1">
                <a:latin typeface="HP001 4 hàng" panose="020B0603050302020204" pitchFamily="34" charset="-93"/>
              </a:rPr>
              <a:t>chính</a:t>
            </a:r>
            <a:r>
              <a:rPr lang="en-US" b="1" dirty="0">
                <a:latin typeface="HP001 4 hàng" panose="020B0603050302020204" pitchFamily="34" charset="-93"/>
              </a:rPr>
              <a:t> </a:t>
            </a:r>
            <a:r>
              <a:rPr lang="en-US" b="1" dirty="0" err="1">
                <a:latin typeface="HP001 4 hàng" panose="020B0603050302020204" pitchFamily="34" charset="-93"/>
              </a:rPr>
              <a:t>của</a:t>
            </a:r>
            <a:r>
              <a:rPr lang="en-US" b="1" dirty="0">
                <a:latin typeface="HP001 4 hàng" panose="020B0603050302020204" pitchFamily="34" charset="-93"/>
              </a:rPr>
              <a:t> đ</a:t>
            </a:r>
            <a:r>
              <a:rPr lang="vi-VN" b="1" dirty="0" smtClean="0">
                <a:latin typeface="HP001 4 hàng" panose="020B0603050302020204" pitchFamily="34" charset="-93"/>
              </a:rPr>
              <a:t>oạn </a:t>
            </a:r>
            <a:r>
              <a:rPr lang="en-US" b="1" dirty="0">
                <a:latin typeface="HP001 4 hàng" panose="020B0603050302020204" pitchFamily="34" charset="-93"/>
              </a:rPr>
              <a:t>2</a:t>
            </a:r>
            <a:r>
              <a:rPr lang="vi-VN" b="1" dirty="0">
                <a:latin typeface="HP001 4 hàng" panose="020B0603050302020204" pitchFamily="34" charset="-93"/>
              </a:rPr>
              <a:t> </a:t>
            </a:r>
            <a:r>
              <a:rPr lang="en-US" b="1" dirty="0">
                <a:latin typeface="HP001 4 hàng" panose="020B0603050302020204" pitchFamily="34" charset="-93"/>
              </a:rPr>
              <a:t>: </a:t>
            </a:r>
            <a:r>
              <a:rPr lang="en-US" b="1" dirty="0" err="1">
                <a:solidFill>
                  <a:srgbClr val="0000FF"/>
                </a:solidFill>
                <a:latin typeface="HP001 4 hàng" panose="020B0603050302020204" pitchFamily="34" charset="-93"/>
              </a:rPr>
              <a:t>Cô</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em</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giúp</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chị</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tỉnh</a:t>
            </a:r>
            <a:r>
              <a:rPr lang="en-US" b="1" dirty="0">
                <a:solidFill>
                  <a:srgbClr val="0000FF"/>
                </a:solidFill>
                <a:latin typeface="HP001 4 hàng" panose="020B0603050302020204" pitchFamily="34" charset="-93"/>
              </a:rPr>
              <a:t> </a:t>
            </a:r>
            <a:r>
              <a:rPr lang="en-US" b="1" dirty="0" err="1">
                <a:solidFill>
                  <a:srgbClr val="0000FF"/>
                </a:solidFill>
                <a:latin typeface="HP001 4 hàng" panose="020B0603050302020204" pitchFamily="34" charset="-93"/>
              </a:rPr>
              <a:t>ngộ</a:t>
            </a:r>
            <a:r>
              <a:rPr lang="en-US" b="1" dirty="0">
                <a:solidFill>
                  <a:srgbClr val="0000FF"/>
                </a:solidFill>
                <a:latin typeface="HP001 4 hàng" panose="020B0603050302020204" pitchFamily="34" charset="-93"/>
              </a:rPr>
              <a:t>.</a:t>
            </a:r>
            <a:endParaRPr lang="vi-VN" b="1" dirty="0">
              <a:solidFill>
                <a:srgbClr val="0000FF"/>
              </a:solidFill>
              <a:latin typeface="HP001 4 hàng" panose="020B0603050302020204" pitchFamily="34" charset="-93"/>
            </a:endParaRPr>
          </a:p>
        </p:txBody>
      </p:sp>
    </p:spTree>
    <p:extLst>
      <p:ext uri="{BB962C8B-B14F-4D97-AF65-F5344CB8AC3E}">
        <p14:creationId xmlns:p14="http://schemas.microsoft.com/office/powerpoint/2010/main" val="1830807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8FAE1F6-10A1-4B0C-BEF5-93925D133782}"/>
              </a:ext>
            </a:extLst>
          </p:cNvPr>
          <p:cNvSpPr>
            <a:spLocks noGrp="1"/>
          </p:cNvSpPr>
          <p:nvPr>
            <p:ph idx="1"/>
          </p:nvPr>
        </p:nvSpPr>
        <p:spPr>
          <a:xfrm>
            <a:off x="1505902" y="1573567"/>
            <a:ext cx="6132195" cy="891168"/>
          </a:xfrm>
          <a:solidFill>
            <a:srgbClr val="92D050"/>
          </a:solidFill>
        </p:spPr>
        <p:txBody>
          <a:bodyPr>
            <a:noAutofit/>
          </a:bodyPr>
          <a:lstStyle/>
          <a:p>
            <a:pPr marL="0" indent="0">
              <a:buNone/>
            </a:pPr>
            <a:r>
              <a:rPr lang="vi-VN" b="1" i="1" dirty="0" err="1">
                <a:solidFill>
                  <a:srgbClr val="0000FF"/>
                </a:solidFill>
                <a:latin typeface="HP001 4 hàng" panose="020B0603050302020204" pitchFamily="34" charset="-93"/>
              </a:rPr>
              <a:t>Đọc</a:t>
            </a:r>
            <a:r>
              <a:rPr lang="vi-VN" b="1" i="1" dirty="0">
                <a:solidFill>
                  <a:srgbClr val="0000FF"/>
                </a:solidFill>
                <a:latin typeface="HP001 4 hàng" panose="020B0603050302020204" pitchFamily="34" charset="-93"/>
              </a:rPr>
              <a:t> </a:t>
            </a:r>
            <a:r>
              <a:rPr lang="vi-VN" b="1" i="1" dirty="0" err="1">
                <a:solidFill>
                  <a:srgbClr val="0000FF"/>
                </a:solidFill>
                <a:latin typeface="HP001 4 hàng" panose="020B0603050302020204" pitchFamily="34" charset="-93"/>
              </a:rPr>
              <a:t>thầm</a:t>
            </a:r>
            <a:r>
              <a:rPr lang="vi-VN" b="1" i="1" dirty="0">
                <a:solidFill>
                  <a:srgbClr val="0000FF"/>
                </a:solidFill>
                <a:latin typeface="HP001 4 hàng" panose="020B0603050302020204" pitchFamily="34" charset="-93"/>
              </a:rPr>
              <a:t> </a:t>
            </a:r>
            <a:r>
              <a:rPr lang="vi-VN" b="1" i="1" dirty="0" err="1">
                <a:solidFill>
                  <a:srgbClr val="0000FF"/>
                </a:solidFill>
                <a:latin typeface="HP001 4 hàng" panose="020B0603050302020204" pitchFamily="34" charset="-93"/>
              </a:rPr>
              <a:t>đoạn</a:t>
            </a:r>
            <a:r>
              <a:rPr lang="vi-VN" b="1" i="1" dirty="0">
                <a:solidFill>
                  <a:srgbClr val="0000FF"/>
                </a:solidFill>
                <a:latin typeface="HP001 4 hàng" panose="020B0603050302020204" pitchFamily="34" charset="-93"/>
              </a:rPr>
              <a:t> 3 </a:t>
            </a:r>
            <a:r>
              <a:rPr lang="vi-VN" b="1" i="1" dirty="0" err="1">
                <a:solidFill>
                  <a:srgbClr val="0000FF"/>
                </a:solidFill>
                <a:latin typeface="HP001 4 hàng" panose="020B0603050302020204" pitchFamily="34" charset="-93"/>
              </a:rPr>
              <a:t>và</a:t>
            </a:r>
            <a:r>
              <a:rPr lang="vi-VN" b="1" i="1" dirty="0">
                <a:solidFill>
                  <a:srgbClr val="0000FF"/>
                </a:solidFill>
                <a:latin typeface="HP001 4 hàng" panose="020B0603050302020204" pitchFamily="34" charset="-93"/>
              </a:rPr>
              <a:t> </a:t>
            </a:r>
            <a:r>
              <a:rPr lang="vi-VN" b="1" i="1" dirty="0" err="1">
                <a:solidFill>
                  <a:srgbClr val="0000FF"/>
                </a:solidFill>
                <a:latin typeface="HP001 4 hàng" panose="020B0603050302020204" pitchFamily="34" charset="-93"/>
              </a:rPr>
              <a:t>trả</a:t>
            </a:r>
            <a:r>
              <a:rPr lang="vi-VN" b="1" i="1" dirty="0">
                <a:solidFill>
                  <a:srgbClr val="0000FF"/>
                </a:solidFill>
                <a:latin typeface="HP001 4 hàng" panose="020B0603050302020204" pitchFamily="34" charset="-93"/>
              </a:rPr>
              <a:t> </a:t>
            </a:r>
            <a:r>
              <a:rPr lang="vi-VN" b="1" i="1" dirty="0" err="1">
                <a:solidFill>
                  <a:srgbClr val="0000FF"/>
                </a:solidFill>
                <a:latin typeface="HP001 4 hàng" panose="020B0603050302020204" pitchFamily="34" charset="-93"/>
              </a:rPr>
              <a:t>lời</a:t>
            </a:r>
            <a:r>
              <a:rPr lang="vi-VN" b="1" i="1" dirty="0">
                <a:solidFill>
                  <a:srgbClr val="0000FF"/>
                </a:solidFill>
                <a:latin typeface="HP001 4 hàng" panose="020B0603050302020204" pitchFamily="34" charset="-93"/>
              </a:rPr>
              <a:t> </a:t>
            </a:r>
            <a:r>
              <a:rPr lang="vi-VN" b="1" i="1" dirty="0" err="1">
                <a:solidFill>
                  <a:srgbClr val="0000FF"/>
                </a:solidFill>
                <a:latin typeface="HP001 4 hàng" panose="020B0603050302020204" pitchFamily="34" charset="-93"/>
              </a:rPr>
              <a:t>các</a:t>
            </a:r>
            <a:r>
              <a:rPr lang="vi-VN" b="1" i="1" dirty="0">
                <a:solidFill>
                  <a:srgbClr val="0000FF"/>
                </a:solidFill>
                <a:latin typeface="HP001 4 hàng" panose="020B0603050302020204" pitchFamily="34" charset="-93"/>
              </a:rPr>
              <a:t> câu </a:t>
            </a:r>
            <a:r>
              <a:rPr lang="vi-VN" b="1" i="1" dirty="0" err="1">
                <a:solidFill>
                  <a:srgbClr val="0000FF"/>
                </a:solidFill>
                <a:latin typeface="HP001 4 hàng" panose="020B0603050302020204" pitchFamily="34" charset="-93"/>
              </a:rPr>
              <a:t>hỏi</a:t>
            </a:r>
            <a:r>
              <a:rPr lang="vi-VN" b="1" i="1" dirty="0">
                <a:solidFill>
                  <a:srgbClr val="0000FF"/>
                </a:solidFill>
                <a:latin typeface="HP001 4 hàng" panose="020B0603050302020204" pitchFamily="34" charset="-93"/>
              </a:rPr>
              <a:t> sau:</a:t>
            </a:r>
          </a:p>
        </p:txBody>
      </p:sp>
      <p:sp>
        <p:nvSpPr>
          <p:cNvPr id="4" name="TextBox 3">
            <a:extLst>
              <a:ext uri="{FF2B5EF4-FFF2-40B4-BE49-F238E27FC236}">
                <a16:creationId xmlns:a16="http://schemas.microsoft.com/office/drawing/2014/main" id="{2A7EACA0-A5FF-4CBD-9300-5D53C5C22AEE}"/>
              </a:ext>
            </a:extLst>
          </p:cNvPr>
          <p:cNvSpPr txBox="1"/>
          <p:nvPr/>
        </p:nvSpPr>
        <p:spPr>
          <a:xfrm>
            <a:off x="1811045" y="2722187"/>
            <a:ext cx="5188998" cy="3108543"/>
          </a:xfrm>
          <a:prstGeom prst="rect">
            <a:avLst/>
          </a:prstGeom>
          <a:solidFill>
            <a:srgbClr val="FFC000"/>
          </a:solidFill>
        </p:spPr>
        <p:txBody>
          <a:bodyPr wrap="square">
            <a:spAutoFit/>
          </a:bodyPr>
          <a:lstStyle/>
          <a:p>
            <a:pPr algn="just"/>
            <a:r>
              <a:rPr lang="en-US" b="0" i="0" dirty="0">
                <a:effectLst/>
                <a:latin typeface="Arial" panose="020B0604020202020204" pitchFamily="34" charset="0"/>
              </a:rPr>
              <a:t>      </a:t>
            </a:r>
            <a:r>
              <a:rPr lang="vi-VN" sz="2800" b="1" i="1" dirty="0">
                <a:solidFill>
                  <a:srgbClr val="0000FF"/>
                </a:solidFill>
                <a:effectLst/>
                <a:latin typeface="Arial" panose="020B0604020202020204" pitchFamily="34" charset="0"/>
              </a:rPr>
              <a:t>Từ đó tôi không bao giờ nói dối ba đi chơi nữa. Thỉnh thoảng, hai chị em lại cười phá lên khi nhắc lại chuyện nó rủ bạn vào rạp chiếu bóng chọc tức tôi, làm cho tôi tỉnh ngộ.</a:t>
            </a:r>
            <a:endParaRPr lang="en-US" b="1" i="1" dirty="0">
              <a:solidFill>
                <a:srgbClr val="0000FF"/>
              </a:solidFill>
            </a:endParaRPr>
          </a:p>
        </p:txBody>
      </p:sp>
    </p:spTree>
    <p:extLst>
      <p:ext uri="{BB962C8B-B14F-4D97-AF65-F5344CB8AC3E}">
        <p14:creationId xmlns:p14="http://schemas.microsoft.com/office/powerpoint/2010/main" val="1394041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ỗ dành sẵn cho Nội dung 4">
            <a:extLst>
              <a:ext uri="{FF2B5EF4-FFF2-40B4-BE49-F238E27FC236}">
                <a16:creationId xmlns:a16="http://schemas.microsoft.com/office/drawing/2014/main" id="{01A9FE59-615A-4FBF-9677-E8759341C08E}"/>
              </a:ext>
            </a:extLst>
          </p:cNvPr>
          <p:cNvSpPr>
            <a:spLocks noGrp="1"/>
          </p:cNvSpPr>
          <p:nvPr>
            <p:ph idx="1"/>
          </p:nvPr>
        </p:nvSpPr>
        <p:spPr>
          <a:xfrm>
            <a:off x="971989" y="2109093"/>
            <a:ext cx="7355266" cy="1248885"/>
          </a:xfrm>
        </p:spPr>
        <p:txBody>
          <a:bodyPr/>
          <a:lstStyle/>
          <a:p>
            <a:pPr marL="0" indent="0">
              <a:lnSpc>
                <a:spcPct val="100000"/>
              </a:lnSpc>
              <a:buNone/>
            </a:pPr>
            <a:r>
              <a:rPr lang="en-US" sz="3200" b="1" dirty="0">
                <a:latin typeface="HP001 4 hàng" panose="020B0603050302020204" pitchFamily="34" charset="-93"/>
              </a:rPr>
              <a:t>+ </a:t>
            </a:r>
            <a:r>
              <a:rPr lang="vi-VN" sz="3200" b="1" dirty="0">
                <a:latin typeface="HP001 4 hàng" panose="020B0603050302020204" pitchFamily="34" charset="-93"/>
              </a:rPr>
              <a:t>Vì sao cách làm của cô em giúp cô chị tỉnh ngộ?</a:t>
            </a:r>
          </a:p>
          <a:p>
            <a:pPr marL="0" indent="0">
              <a:buNone/>
            </a:pPr>
            <a:endParaRPr lang="vi-VN" dirty="0"/>
          </a:p>
        </p:txBody>
      </p:sp>
      <p:sp>
        <p:nvSpPr>
          <p:cNvPr id="6" name="Chỗ dành sẵn cho Nội dung 4">
            <a:extLst>
              <a:ext uri="{FF2B5EF4-FFF2-40B4-BE49-F238E27FC236}">
                <a16:creationId xmlns:a16="http://schemas.microsoft.com/office/drawing/2014/main" id="{53FC01D0-D334-4842-B94C-6D108FB6B32F}"/>
              </a:ext>
            </a:extLst>
          </p:cNvPr>
          <p:cNvSpPr txBox="1">
            <a:spLocks/>
          </p:cNvSpPr>
          <p:nvPr/>
        </p:nvSpPr>
        <p:spPr>
          <a:xfrm>
            <a:off x="971989" y="3357978"/>
            <a:ext cx="7816904" cy="265442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Font typeface="Symbol" panose="05050102010706020507" pitchFamily="18" charset="2"/>
              <a:buChar char="Þ"/>
            </a:pPr>
            <a:r>
              <a:rPr lang="en-US" sz="5800" b="1" dirty="0" err="1">
                <a:solidFill>
                  <a:srgbClr val="0000FF"/>
                </a:solidFill>
                <a:latin typeface="HP001 4 hàng" panose="020B0603050302020204" pitchFamily="34" charset="-93"/>
              </a:rPr>
              <a:t>Vì</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cô</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em</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bắt</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chước</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mình</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nói</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dối</a:t>
            </a:r>
            <a:r>
              <a:rPr lang="en-US" sz="5800" b="1" dirty="0">
                <a:solidFill>
                  <a:srgbClr val="0000FF"/>
                </a:solidFill>
                <a:latin typeface="HP001 4 hàng" panose="020B0603050302020204" pitchFamily="34" charset="-93"/>
              </a:rPr>
              <a:t>.</a:t>
            </a:r>
          </a:p>
          <a:p>
            <a:pPr marL="0" indent="0" algn="just">
              <a:lnSpc>
                <a:spcPct val="100000"/>
              </a:lnSpc>
              <a:buNone/>
            </a:pP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Cô</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biết</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cô</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là</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tấm</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gương</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xấu</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cho</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em</a:t>
            </a:r>
            <a:r>
              <a:rPr lang="en-US" sz="5800" b="1" dirty="0">
                <a:solidFill>
                  <a:srgbClr val="0000FF"/>
                </a:solidFill>
                <a:latin typeface="HP001 4 hàng" panose="020B0603050302020204" pitchFamily="34" charset="-93"/>
              </a:rPr>
              <a:t>.</a:t>
            </a:r>
          </a:p>
          <a:p>
            <a:pPr marL="0" indent="0" algn="just">
              <a:lnSpc>
                <a:spcPct val="100000"/>
              </a:lnSpc>
              <a:buNone/>
            </a:pP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Cô</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sợ</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mình</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chểnh</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mảng</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học</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hành</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khiến</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ba</a:t>
            </a:r>
            <a:r>
              <a:rPr lang="en-US" sz="5800" b="1" dirty="0">
                <a:solidFill>
                  <a:srgbClr val="0000FF"/>
                </a:solidFill>
                <a:latin typeface="HP001 4 hàng" panose="020B0603050302020204" pitchFamily="34" charset="-93"/>
              </a:rPr>
              <a:t> </a:t>
            </a:r>
            <a:r>
              <a:rPr lang="en-US" sz="5800" b="1" dirty="0" err="1">
                <a:solidFill>
                  <a:srgbClr val="0000FF"/>
                </a:solidFill>
                <a:latin typeface="HP001 4 hàng" panose="020B0603050302020204" pitchFamily="34" charset="-93"/>
              </a:rPr>
              <a:t>buồn</a:t>
            </a:r>
            <a:r>
              <a:rPr lang="en-US" sz="5800" b="1" dirty="0">
                <a:solidFill>
                  <a:srgbClr val="0000FF"/>
                </a:solidFill>
                <a:latin typeface="HP001 4 hàng" panose="020B0603050302020204" pitchFamily="34" charset="-93"/>
              </a:rPr>
              <a:t>.</a:t>
            </a:r>
            <a:endParaRPr lang="vi-VN" sz="5800" b="1" dirty="0">
              <a:solidFill>
                <a:srgbClr val="0000FF"/>
              </a:solidFill>
              <a:latin typeface="HP001 4 hàng" panose="020B0603050302020204" pitchFamily="34" charset="-93"/>
            </a:endParaRPr>
          </a:p>
          <a:p>
            <a:pPr marL="0" indent="0" algn="just">
              <a:buFont typeface="Arial" panose="020B0604020202020204" pitchFamily="34" charset="0"/>
              <a:buNone/>
            </a:pPr>
            <a:endParaRPr lang="vi-VN" dirty="0"/>
          </a:p>
        </p:txBody>
      </p:sp>
    </p:spTree>
    <p:extLst>
      <p:ext uri="{BB962C8B-B14F-4D97-AF65-F5344CB8AC3E}">
        <p14:creationId xmlns:p14="http://schemas.microsoft.com/office/powerpoint/2010/main" val="30461253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ỗ dành sẵn cho Nội dung 4">
            <a:extLst>
              <a:ext uri="{FF2B5EF4-FFF2-40B4-BE49-F238E27FC236}">
                <a16:creationId xmlns:a16="http://schemas.microsoft.com/office/drawing/2014/main" id="{01A9FE59-615A-4FBF-9677-E8759341C08E}"/>
              </a:ext>
            </a:extLst>
          </p:cNvPr>
          <p:cNvSpPr>
            <a:spLocks noGrp="1"/>
          </p:cNvSpPr>
          <p:nvPr>
            <p:ph idx="1"/>
          </p:nvPr>
        </p:nvSpPr>
        <p:spPr>
          <a:xfrm>
            <a:off x="467022" y="1247558"/>
            <a:ext cx="8463915" cy="1699828"/>
          </a:xfrm>
        </p:spPr>
        <p:txBody>
          <a:bodyPr>
            <a:normAutofit/>
          </a:bodyPr>
          <a:lstStyle/>
          <a:p>
            <a:pPr marL="0" indent="0">
              <a:buNone/>
            </a:pPr>
            <a:r>
              <a:rPr lang="en-US" sz="3200" b="1" dirty="0">
                <a:latin typeface="HP001 4 hàng" panose="020B0603050302020204" pitchFamily="34" charset="-93"/>
              </a:rPr>
              <a:t>+ </a:t>
            </a:r>
            <a:r>
              <a:rPr lang="vi-VN" sz="3200" b="1" dirty="0">
                <a:latin typeface="HP001 4 hàng" panose="020B0603050302020204" pitchFamily="34" charset="-93"/>
              </a:rPr>
              <a:t>Cô chị đã thay đổi như thế nào?</a:t>
            </a:r>
          </a:p>
        </p:txBody>
      </p:sp>
      <p:sp>
        <p:nvSpPr>
          <p:cNvPr id="6" name="Chỗ dành sẵn cho Nội dung 4">
            <a:extLst>
              <a:ext uri="{FF2B5EF4-FFF2-40B4-BE49-F238E27FC236}">
                <a16:creationId xmlns:a16="http://schemas.microsoft.com/office/drawing/2014/main" id="{BC7BC98E-42EB-4AFC-8C1A-5DE258DB4C63}"/>
              </a:ext>
            </a:extLst>
          </p:cNvPr>
          <p:cNvSpPr txBox="1">
            <a:spLocks/>
          </p:cNvSpPr>
          <p:nvPr/>
        </p:nvSpPr>
        <p:spPr>
          <a:xfrm>
            <a:off x="340042" y="2410410"/>
            <a:ext cx="8463915" cy="1699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0000FF"/>
                </a:solidFill>
                <a:latin typeface="HP001 4 hàng" panose="020B0603050302020204" pitchFamily="34" charset="-93"/>
              </a:rPr>
              <a:t>-</a:t>
            </a:r>
            <a:r>
              <a:rPr lang="en-US" sz="3200" b="1" dirty="0" smtClean="0">
                <a:solidFill>
                  <a:srgbClr val="0000FF"/>
                </a:solidFill>
                <a:latin typeface="HP001 4 hàng" panose="020B0603050302020204" pitchFamily="34" charset="-93"/>
              </a:rPr>
              <a:t> </a:t>
            </a:r>
            <a:r>
              <a:rPr lang="vi-VN" sz="3200" b="1" dirty="0">
                <a:solidFill>
                  <a:srgbClr val="0000FF"/>
                </a:solidFill>
                <a:latin typeface="HP001 4 hàng" panose="020B0603050302020204" pitchFamily="34" charset="-93"/>
              </a:rPr>
              <a:t>Cô chị </a:t>
            </a:r>
            <a:r>
              <a:rPr lang="en-US" sz="3200" b="1" dirty="0" err="1">
                <a:solidFill>
                  <a:srgbClr val="0000FF"/>
                </a:solidFill>
                <a:latin typeface="HP001 4 hàng" panose="020B0603050302020204" pitchFamily="34" charset="-93"/>
              </a:rPr>
              <a:t>không</a:t>
            </a:r>
            <a:r>
              <a:rPr lang="en-US" sz="3200" b="1" dirty="0">
                <a:solidFill>
                  <a:srgbClr val="0000FF"/>
                </a:solidFill>
                <a:latin typeface="HP001 4 hàng" panose="020B0603050302020204" pitchFamily="34" charset="-93"/>
              </a:rPr>
              <a:t> bao </a:t>
            </a:r>
            <a:r>
              <a:rPr lang="en-US" sz="3200" b="1" dirty="0" err="1">
                <a:solidFill>
                  <a:srgbClr val="0000FF"/>
                </a:solidFill>
                <a:latin typeface="HP001 4 hàng" panose="020B0603050302020204" pitchFamily="34" charset="-93"/>
              </a:rPr>
              <a:t>giờ</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nói</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dối</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ba</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đi</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chơi</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nữa</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Cô</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cười</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mỗi</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khi</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nhớ</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lại</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cách</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em</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gái</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đã</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giúp</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mình</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tỉnh</a:t>
            </a:r>
            <a:r>
              <a:rPr lang="en-US" sz="3200" b="1" dirty="0">
                <a:solidFill>
                  <a:srgbClr val="0000FF"/>
                </a:solidFill>
                <a:latin typeface="HP001 4 hàng" panose="020B0603050302020204" pitchFamily="34" charset="-93"/>
              </a:rPr>
              <a:t> </a:t>
            </a:r>
            <a:r>
              <a:rPr lang="en-US" sz="3200" b="1" dirty="0" err="1">
                <a:solidFill>
                  <a:srgbClr val="0000FF"/>
                </a:solidFill>
                <a:latin typeface="HP001 4 hàng" panose="020B0603050302020204" pitchFamily="34" charset="-93"/>
              </a:rPr>
              <a:t>ngộ</a:t>
            </a:r>
            <a:r>
              <a:rPr lang="en-US" sz="3200" b="1" dirty="0">
                <a:solidFill>
                  <a:srgbClr val="0000FF"/>
                </a:solidFill>
                <a:latin typeface="HP001 4 hàng" panose="020B0603050302020204" pitchFamily="34" charset="-93"/>
              </a:rPr>
              <a:t>.</a:t>
            </a:r>
            <a:endParaRPr lang="vi-VN" sz="3200" b="1" dirty="0">
              <a:solidFill>
                <a:srgbClr val="0000FF"/>
              </a:solidFill>
              <a:latin typeface="HP001 4 hàng" panose="020B0603050302020204" pitchFamily="34" charset="-93"/>
            </a:endParaRPr>
          </a:p>
        </p:txBody>
      </p:sp>
    </p:spTree>
    <p:extLst>
      <p:ext uri="{BB962C8B-B14F-4D97-AF65-F5344CB8AC3E}">
        <p14:creationId xmlns:p14="http://schemas.microsoft.com/office/powerpoint/2010/main" val="128614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F8FAE1F6-10A1-4B0C-BEF5-93925D133782}"/>
              </a:ext>
            </a:extLst>
          </p:cNvPr>
          <p:cNvSpPr>
            <a:spLocks noGrp="1"/>
          </p:cNvSpPr>
          <p:nvPr>
            <p:ph idx="1"/>
          </p:nvPr>
        </p:nvSpPr>
        <p:spPr>
          <a:xfrm>
            <a:off x="1683456" y="2461335"/>
            <a:ext cx="5232249" cy="548196"/>
          </a:xfrm>
        </p:spPr>
        <p:txBody>
          <a:bodyPr>
            <a:normAutofit/>
          </a:bodyPr>
          <a:lstStyle/>
          <a:p>
            <a:pPr marL="0" indent="0">
              <a:buNone/>
            </a:pPr>
            <a:r>
              <a:rPr lang="en-US" b="1" dirty="0">
                <a:latin typeface="HP001 4 hàng" panose="020B0603050302020204" pitchFamily="34" charset="-93"/>
              </a:rPr>
              <a:t>+ Đ</a:t>
            </a:r>
            <a:r>
              <a:rPr lang="vi-VN" b="1" dirty="0">
                <a:latin typeface="HP001 4 hàng" panose="020B0603050302020204" pitchFamily="34" charset="-93"/>
              </a:rPr>
              <a:t>oạn </a:t>
            </a:r>
            <a:r>
              <a:rPr lang="en-US" b="1" dirty="0">
                <a:latin typeface="HP001 4 hàng" panose="020B0603050302020204" pitchFamily="34" charset="-93"/>
              </a:rPr>
              <a:t>3</a:t>
            </a:r>
            <a:r>
              <a:rPr lang="vi-VN" b="1" dirty="0">
                <a:latin typeface="HP001 4 hàng" panose="020B0603050302020204" pitchFamily="34" charset="-93"/>
              </a:rPr>
              <a:t> </a:t>
            </a:r>
            <a:r>
              <a:rPr lang="en-US" b="1" dirty="0" err="1">
                <a:latin typeface="HP001 4 hàng" panose="020B0603050302020204" pitchFamily="34" charset="-93"/>
              </a:rPr>
              <a:t>nói</a:t>
            </a:r>
            <a:r>
              <a:rPr lang="en-US" b="1" dirty="0">
                <a:latin typeface="HP001 4 hàng" panose="020B0603050302020204" pitchFamily="34" charset="-93"/>
              </a:rPr>
              <a:t> </a:t>
            </a:r>
            <a:r>
              <a:rPr lang="en-US" b="1" dirty="0" err="1">
                <a:latin typeface="HP001 4 hàng" panose="020B0603050302020204" pitchFamily="34" charset="-93"/>
              </a:rPr>
              <a:t>về</a:t>
            </a:r>
            <a:r>
              <a:rPr lang="en-US" b="1" dirty="0">
                <a:latin typeface="HP001 4 hàng" panose="020B0603050302020204" pitchFamily="34" charset="-93"/>
              </a:rPr>
              <a:t> </a:t>
            </a:r>
            <a:r>
              <a:rPr lang="en-US" b="1" dirty="0" err="1">
                <a:latin typeface="HP001 4 hàng" panose="020B0603050302020204" pitchFamily="34" charset="-93"/>
              </a:rPr>
              <a:t>chuyện</a:t>
            </a:r>
            <a:r>
              <a:rPr lang="en-US" b="1" dirty="0">
                <a:latin typeface="HP001 4 hàng" panose="020B0603050302020204" pitchFamily="34" charset="-93"/>
              </a:rPr>
              <a:t> </a:t>
            </a:r>
            <a:r>
              <a:rPr lang="en-US" b="1" dirty="0" err="1">
                <a:latin typeface="HP001 4 hàng" panose="020B0603050302020204" pitchFamily="34" charset="-93"/>
              </a:rPr>
              <a:t>gì</a:t>
            </a:r>
            <a:r>
              <a:rPr lang="en-US" b="1" dirty="0">
                <a:latin typeface="HP001 4 hàng" panose="020B0603050302020204" pitchFamily="34" charset="-93"/>
              </a:rPr>
              <a:t>?</a:t>
            </a:r>
            <a:endParaRPr lang="vi-VN" b="1" dirty="0">
              <a:latin typeface="HP001 4 hàng" panose="020B0603050302020204" pitchFamily="34" charset="-93"/>
            </a:endParaRPr>
          </a:p>
        </p:txBody>
      </p:sp>
      <p:sp>
        <p:nvSpPr>
          <p:cNvPr id="4" name="Chỗ dành sẵn cho Nội dung 2">
            <a:extLst>
              <a:ext uri="{FF2B5EF4-FFF2-40B4-BE49-F238E27FC236}">
                <a16:creationId xmlns:a16="http://schemas.microsoft.com/office/drawing/2014/main" id="{BE9432BC-CE76-4BBE-B317-F5368E29556D}"/>
              </a:ext>
            </a:extLst>
          </p:cNvPr>
          <p:cNvSpPr txBox="1">
            <a:spLocks/>
          </p:cNvSpPr>
          <p:nvPr/>
        </p:nvSpPr>
        <p:spPr>
          <a:xfrm>
            <a:off x="1683455" y="3154902"/>
            <a:ext cx="5889197" cy="1212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HP001 4 hàng" panose="020B0603050302020204" pitchFamily="34" charset="-93"/>
              </a:rPr>
              <a:t>-</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93"/>
                <a:ea typeface="+mn-ea"/>
                <a:cs typeface="+mn-cs"/>
              </a:rPr>
              <a:t> </a:t>
            </a:r>
            <a:r>
              <a:rPr lang="en-US" b="1" dirty="0" smtClean="0">
                <a:solidFill>
                  <a:prstClr val="black"/>
                </a:solidFill>
                <a:latin typeface="HP001 4 hàng" panose="020B0603050302020204" pitchFamily="34" charset="-93"/>
              </a:rPr>
              <a:t>Y</a:t>
            </a:r>
            <a:r>
              <a:rPr kumimoji="0" lang="en-US" sz="2800" b="1" i="0" u="none" strike="noStrike" kern="1200" cap="none" spc="0" normalizeH="0" baseline="0" noProof="0" dirty="0" smtClean="0">
                <a:ln>
                  <a:noFill/>
                </a:ln>
                <a:solidFill>
                  <a:prstClr val="black"/>
                </a:solidFill>
                <a:effectLst/>
                <a:uLnTx/>
                <a:uFillTx/>
                <a:latin typeface="HP001 4 hàng" panose="020B0603050302020204" pitchFamily="34" charset="-93"/>
                <a:ea typeface="+mn-ea"/>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chính</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93"/>
                <a:ea typeface="+mn-ea"/>
                <a:cs typeface="+mn-cs"/>
              </a:rPr>
              <a:t>của</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lang="en-US" b="1" dirty="0">
                <a:solidFill>
                  <a:prstClr val="black"/>
                </a:solidFill>
                <a:latin typeface="HP001 4 hàng" panose="020B0603050302020204" pitchFamily="34" charset="-93"/>
              </a:rPr>
              <a:t>đ</a:t>
            </a:r>
            <a:r>
              <a:rPr kumimoji="0" lang="vi-VN" sz="2800" b="1" i="0" u="none" strike="noStrike" kern="1200" cap="none" spc="0" normalizeH="0" baseline="0" noProof="0" dirty="0" smtClean="0">
                <a:ln>
                  <a:noFill/>
                </a:ln>
                <a:solidFill>
                  <a:prstClr val="black"/>
                </a:solidFill>
                <a:effectLst/>
                <a:uLnTx/>
                <a:uFillTx/>
                <a:latin typeface="HP001 4 hàng" panose="020B0603050302020204" pitchFamily="34" charset="-93"/>
                <a:ea typeface="+mn-ea"/>
                <a:cs typeface="+mn-cs"/>
              </a:rPr>
              <a:t>oạn </a:t>
            </a:r>
            <a:r>
              <a:rPr lang="en-US" b="1" dirty="0">
                <a:solidFill>
                  <a:prstClr val="black"/>
                </a:solidFill>
                <a:latin typeface="HP001 4 hàng" panose="020B0603050302020204" pitchFamily="34" charset="-93"/>
              </a:rPr>
              <a:t>3</a:t>
            </a:r>
            <a:r>
              <a:rPr kumimoji="0" lang="vi-VN" sz="28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2800" b="1" i="0" u="none" strike="noStrike" kern="1200" cap="none" spc="0" normalizeH="0" baseline="0" noProof="0" dirty="0">
                <a:ln>
                  <a:noFill/>
                </a:ln>
                <a:solidFill>
                  <a:prstClr val="black"/>
                </a:solidFill>
                <a:effectLst/>
                <a:uLnTx/>
                <a:uFillTx/>
                <a:latin typeface="HP001 4 hàng" panose="020B0603050302020204" pitchFamily="34" charset="-93"/>
                <a:ea typeface="+mn-ea"/>
                <a:cs typeface="+mn-cs"/>
              </a:rPr>
              <a:t>: </a:t>
            </a:r>
            <a:r>
              <a:rPr kumimoji="0" lang="en-US" sz="2800" b="1" i="0" u="none" strike="noStrike" kern="1200" cap="none" spc="0" normalizeH="0" baseline="0" noProof="0" dirty="0" err="1">
                <a:ln>
                  <a:noFill/>
                </a:ln>
                <a:solidFill>
                  <a:srgbClr val="0000FF"/>
                </a:solidFill>
                <a:effectLst/>
                <a:uLnTx/>
                <a:uFillTx/>
                <a:latin typeface="HP001 4 hàng" panose="020B0603050302020204" pitchFamily="34" charset="-93"/>
                <a:ea typeface="+mn-ea"/>
                <a:cs typeface="+mn-cs"/>
              </a:rPr>
              <a:t>Sự</a:t>
            </a:r>
            <a:r>
              <a:rPr kumimoji="0" lang="en-US" sz="2800" b="1" i="0" u="none" strike="noStrike" kern="1200" cap="none" spc="0" normalizeH="0" baseline="0" noProof="0" dirty="0">
                <a:ln>
                  <a:noFill/>
                </a:ln>
                <a:solidFill>
                  <a:srgbClr val="0000FF"/>
                </a:solidFill>
                <a:effectLst/>
                <a:uLnTx/>
                <a:uFillTx/>
                <a:latin typeface="HP001 4 hàng" panose="020B0603050302020204" pitchFamily="34" charset="-93"/>
                <a:ea typeface="+mn-ea"/>
                <a:cs typeface="+mn-cs"/>
              </a:rPr>
              <a:t> </a:t>
            </a:r>
            <a:r>
              <a:rPr kumimoji="0" lang="en-US" sz="2800" b="1" i="0" u="none" strike="noStrike" kern="1200" cap="none" spc="0" normalizeH="0" baseline="0" noProof="0" dirty="0" err="1">
                <a:ln>
                  <a:noFill/>
                </a:ln>
                <a:solidFill>
                  <a:srgbClr val="0000FF"/>
                </a:solidFill>
                <a:effectLst/>
                <a:uLnTx/>
                <a:uFillTx/>
                <a:latin typeface="HP001 4 hàng" panose="020B0603050302020204" pitchFamily="34" charset="-93"/>
                <a:ea typeface="+mn-ea"/>
                <a:cs typeface="+mn-cs"/>
              </a:rPr>
              <a:t>thay</a:t>
            </a:r>
            <a:r>
              <a:rPr kumimoji="0" lang="en-US" sz="2800" b="1" i="0" u="none" strike="noStrike" kern="1200" cap="none" spc="0" normalizeH="0" baseline="0" noProof="0" dirty="0">
                <a:ln>
                  <a:noFill/>
                </a:ln>
                <a:solidFill>
                  <a:srgbClr val="0000FF"/>
                </a:solidFill>
                <a:effectLst/>
                <a:uLnTx/>
                <a:uFillTx/>
                <a:latin typeface="HP001 4 hàng" panose="020B0603050302020204" pitchFamily="34" charset="-93"/>
                <a:ea typeface="+mn-ea"/>
                <a:cs typeface="+mn-cs"/>
              </a:rPr>
              <a:t> </a:t>
            </a:r>
            <a:r>
              <a:rPr kumimoji="0" lang="en-US" sz="2800" b="1" i="0" u="none" strike="noStrike" kern="1200" cap="none" spc="0" normalizeH="0" baseline="0" noProof="0" dirty="0" err="1">
                <a:ln>
                  <a:noFill/>
                </a:ln>
                <a:solidFill>
                  <a:srgbClr val="0000FF"/>
                </a:solidFill>
                <a:effectLst/>
                <a:uLnTx/>
                <a:uFillTx/>
                <a:latin typeface="HP001 4 hàng" panose="020B0603050302020204" pitchFamily="34" charset="-93"/>
                <a:ea typeface="+mn-ea"/>
                <a:cs typeface="+mn-cs"/>
              </a:rPr>
              <a:t>đổi</a:t>
            </a:r>
            <a:r>
              <a:rPr kumimoji="0" lang="en-US" sz="2800" b="1" i="0" u="none" strike="noStrike" kern="1200" cap="none" spc="0" normalizeH="0" baseline="0" noProof="0" dirty="0">
                <a:ln>
                  <a:noFill/>
                </a:ln>
                <a:solidFill>
                  <a:srgbClr val="0000FF"/>
                </a:solidFill>
                <a:effectLst/>
                <a:uLnTx/>
                <a:uFillTx/>
                <a:latin typeface="HP001 4 hàng" panose="020B0603050302020204" pitchFamily="34" charset="-93"/>
                <a:ea typeface="+mn-ea"/>
                <a:cs typeface="+mn-cs"/>
              </a:rPr>
              <a:t> </a:t>
            </a:r>
            <a:r>
              <a:rPr kumimoji="0" lang="en-US" sz="2800" b="1" i="0" u="none" strike="noStrike" kern="1200" cap="none" spc="0" normalizeH="0" baseline="0" noProof="0" dirty="0" err="1">
                <a:ln>
                  <a:noFill/>
                </a:ln>
                <a:solidFill>
                  <a:srgbClr val="0000FF"/>
                </a:solidFill>
                <a:effectLst/>
                <a:uLnTx/>
                <a:uFillTx/>
                <a:latin typeface="HP001 4 hàng" panose="020B0603050302020204" pitchFamily="34" charset="-93"/>
                <a:ea typeface="+mn-ea"/>
                <a:cs typeface="+mn-cs"/>
              </a:rPr>
              <a:t>của</a:t>
            </a:r>
            <a:r>
              <a:rPr kumimoji="0" lang="en-US" sz="2800" b="1" i="0" u="none" strike="noStrike" kern="1200" cap="none" spc="0" normalizeH="0" baseline="0" noProof="0" dirty="0">
                <a:ln>
                  <a:noFill/>
                </a:ln>
                <a:solidFill>
                  <a:srgbClr val="0000FF"/>
                </a:solidFill>
                <a:effectLst/>
                <a:uLnTx/>
                <a:uFillTx/>
                <a:latin typeface="HP001 4 hàng" panose="020B0603050302020204" pitchFamily="34" charset="-93"/>
                <a:ea typeface="+mn-ea"/>
                <a:cs typeface="+mn-cs"/>
              </a:rPr>
              <a:t> </a:t>
            </a:r>
            <a:r>
              <a:rPr kumimoji="0" lang="en-US" sz="2800" b="1" i="0" u="none" strike="noStrike" kern="1200" cap="none" spc="0" normalizeH="0" baseline="0" noProof="0" dirty="0" err="1">
                <a:ln>
                  <a:noFill/>
                </a:ln>
                <a:solidFill>
                  <a:srgbClr val="0000FF"/>
                </a:solidFill>
                <a:effectLst/>
                <a:uLnTx/>
                <a:uFillTx/>
                <a:latin typeface="HP001 4 hàng" panose="020B0603050302020204" pitchFamily="34" charset="-93"/>
                <a:ea typeface="+mn-ea"/>
                <a:cs typeface="+mn-cs"/>
              </a:rPr>
              <a:t>cô</a:t>
            </a:r>
            <a:r>
              <a:rPr kumimoji="0" lang="en-US" sz="2800" b="1" i="0" u="none" strike="noStrike" kern="1200" cap="none" spc="0" normalizeH="0" baseline="0" noProof="0" dirty="0">
                <a:ln>
                  <a:noFill/>
                </a:ln>
                <a:solidFill>
                  <a:srgbClr val="0000FF"/>
                </a:solidFill>
                <a:effectLst/>
                <a:uLnTx/>
                <a:uFillTx/>
                <a:latin typeface="HP001 4 hàng" panose="020B0603050302020204" pitchFamily="34" charset="-93"/>
                <a:ea typeface="+mn-ea"/>
                <a:cs typeface="+mn-cs"/>
              </a:rPr>
              <a:t> </a:t>
            </a:r>
            <a:r>
              <a:rPr kumimoji="0" lang="en-US" sz="2800" b="1" i="0" u="none" strike="noStrike" kern="1200" cap="none" spc="0" normalizeH="0" baseline="0" noProof="0" dirty="0" err="1">
                <a:ln>
                  <a:noFill/>
                </a:ln>
                <a:solidFill>
                  <a:srgbClr val="0000FF"/>
                </a:solidFill>
                <a:effectLst/>
                <a:uLnTx/>
                <a:uFillTx/>
                <a:latin typeface="HP001 4 hàng" panose="020B0603050302020204" pitchFamily="34" charset="-93"/>
                <a:ea typeface="+mn-ea"/>
                <a:cs typeface="+mn-cs"/>
              </a:rPr>
              <a:t>chị</a:t>
            </a:r>
            <a:endParaRPr kumimoji="0" lang="vi-VN" sz="2800" b="1" i="0" u="none" strike="noStrike" kern="1200" cap="none" spc="0" normalizeH="0" baseline="0" noProof="0" dirty="0">
              <a:ln>
                <a:noFill/>
              </a:ln>
              <a:solidFill>
                <a:srgbClr val="0000FF"/>
              </a:solidFill>
              <a:effectLst/>
              <a:uLnTx/>
              <a:uFillTx/>
              <a:latin typeface="HP001 4 hàng" panose="020B0603050302020204" pitchFamily="34" charset="-93"/>
              <a:ea typeface="+mn-ea"/>
              <a:cs typeface="+mn-cs"/>
            </a:endParaRPr>
          </a:p>
        </p:txBody>
      </p:sp>
    </p:spTree>
    <p:extLst>
      <p:ext uri="{BB962C8B-B14F-4D97-AF65-F5344CB8AC3E}">
        <p14:creationId xmlns:p14="http://schemas.microsoft.com/office/powerpoint/2010/main" val="138625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Chỗ dành sẵn cho Nội dung 3">
            <a:extLst>
              <a:ext uri="{FF2B5EF4-FFF2-40B4-BE49-F238E27FC236}">
                <a16:creationId xmlns:a16="http://schemas.microsoft.com/office/drawing/2014/main" id="{14065F0B-ED5B-45DE-8DEF-64E7FA527D9A}"/>
              </a:ext>
            </a:extLst>
          </p:cNvPr>
          <p:cNvSpPr>
            <a:spLocks noGrp="1"/>
          </p:cNvSpPr>
          <p:nvPr>
            <p:ph idx="1"/>
          </p:nvPr>
        </p:nvSpPr>
        <p:spPr>
          <a:xfrm>
            <a:off x="1409892" y="1329302"/>
            <a:ext cx="6324216" cy="952259"/>
          </a:xfrm>
          <a:solidFill>
            <a:srgbClr val="FFC000"/>
          </a:solidFill>
        </p:spPr>
        <p:txBody>
          <a:bodyPr>
            <a:normAutofit/>
          </a:bodyPr>
          <a:lstStyle/>
          <a:p>
            <a:pPr marL="0" indent="0">
              <a:buNone/>
            </a:pPr>
            <a:r>
              <a:rPr lang="en-US" b="1" dirty="0">
                <a:solidFill>
                  <a:srgbClr val="0000FF"/>
                </a:solidFill>
                <a:latin typeface="HP001 4 hàng" panose="020B0603050302020204" pitchFamily="34" charset="-93"/>
              </a:rPr>
              <a:t>+ </a:t>
            </a:r>
            <a:r>
              <a:rPr lang="vi-VN" b="1" dirty="0">
                <a:solidFill>
                  <a:srgbClr val="0000FF"/>
                </a:solidFill>
                <a:latin typeface="HP001 4 hàng" panose="020B0603050302020204" pitchFamily="34" charset="-93"/>
              </a:rPr>
              <a:t>Câu chuyện muốn nói với </a:t>
            </a:r>
            <a:r>
              <a:rPr lang="en-US" b="1" dirty="0" err="1">
                <a:solidFill>
                  <a:srgbClr val="0000FF"/>
                </a:solidFill>
                <a:latin typeface="HP001 4 hàng" panose="020B0603050302020204" pitchFamily="34" charset="-93"/>
              </a:rPr>
              <a:t>chúng</a:t>
            </a:r>
            <a:r>
              <a:rPr lang="en-US" b="1" dirty="0">
                <a:solidFill>
                  <a:srgbClr val="0000FF"/>
                </a:solidFill>
                <a:latin typeface="HP001 4 hàng" panose="020B0603050302020204" pitchFamily="34" charset="-93"/>
              </a:rPr>
              <a:t> ta </a:t>
            </a:r>
            <a:r>
              <a:rPr lang="vi-VN" b="1" dirty="0">
                <a:solidFill>
                  <a:srgbClr val="0000FF"/>
                </a:solidFill>
                <a:latin typeface="HP001 4 hàng" panose="020B0603050302020204" pitchFamily="34" charset="-93"/>
              </a:rPr>
              <a:t>điều gì?</a:t>
            </a:r>
          </a:p>
        </p:txBody>
      </p:sp>
      <p:sp>
        <p:nvSpPr>
          <p:cNvPr id="6" name="Chỗ dành sẵn cho Nội dung 3">
            <a:extLst>
              <a:ext uri="{FF2B5EF4-FFF2-40B4-BE49-F238E27FC236}">
                <a16:creationId xmlns:a16="http://schemas.microsoft.com/office/drawing/2014/main" id="{DD874901-915B-4023-AEE7-C8AC636613EB}"/>
              </a:ext>
            </a:extLst>
          </p:cNvPr>
          <p:cNvSpPr txBox="1">
            <a:spLocks/>
          </p:cNvSpPr>
          <p:nvPr/>
        </p:nvSpPr>
        <p:spPr>
          <a:xfrm>
            <a:off x="1409892" y="2476741"/>
            <a:ext cx="6324216" cy="3826405"/>
          </a:xfrm>
          <a:prstGeom prst="rect">
            <a:avLst/>
          </a:prstGeom>
          <a:solidFill>
            <a:srgbClr val="00B0F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HP001 4 hàng" panose="020B0603050302020204" pitchFamily="34" charset="-93"/>
              </a:rPr>
              <a:t>+ </a:t>
            </a:r>
            <a:r>
              <a:rPr lang="en-US" b="1" dirty="0" err="1">
                <a:latin typeface="HP001 4 hàng" panose="020B0603050302020204" pitchFamily="34" charset="-93"/>
              </a:rPr>
              <a:t>Chúng</a:t>
            </a:r>
            <a:r>
              <a:rPr lang="en-US" b="1" dirty="0">
                <a:latin typeface="HP001 4 hàng" panose="020B0603050302020204" pitchFamily="34" charset="-93"/>
              </a:rPr>
              <a:t> ta </a:t>
            </a:r>
            <a:r>
              <a:rPr lang="en-US" b="1" dirty="0" err="1">
                <a:latin typeface="HP001 4 hàng" panose="020B0603050302020204" pitchFamily="34" charset="-93"/>
              </a:rPr>
              <a:t>không</a:t>
            </a:r>
            <a:r>
              <a:rPr lang="en-US" b="1" dirty="0">
                <a:latin typeface="HP001 4 hàng" panose="020B0603050302020204" pitchFamily="34" charset="-93"/>
              </a:rPr>
              <a:t> </a:t>
            </a:r>
            <a:r>
              <a:rPr lang="en-US" b="1" dirty="0" err="1">
                <a:latin typeface="HP001 4 hàng" panose="020B0603050302020204" pitchFamily="34" charset="-93"/>
              </a:rPr>
              <a:t>nên</a:t>
            </a:r>
            <a:r>
              <a:rPr lang="en-US" b="1" dirty="0">
                <a:latin typeface="HP001 4 hàng" panose="020B0603050302020204" pitchFamily="34" charset="-93"/>
              </a:rPr>
              <a:t> </a:t>
            </a:r>
            <a:r>
              <a:rPr lang="en-US" b="1" dirty="0" err="1">
                <a:latin typeface="HP001 4 hàng" panose="020B0603050302020204" pitchFamily="34" charset="-93"/>
              </a:rPr>
              <a:t>nói</a:t>
            </a:r>
            <a:r>
              <a:rPr lang="en-US" b="1" dirty="0">
                <a:latin typeface="HP001 4 hàng" panose="020B0603050302020204" pitchFamily="34" charset="-93"/>
              </a:rPr>
              <a:t> </a:t>
            </a:r>
            <a:r>
              <a:rPr lang="en-US" b="1" dirty="0" err="1">
                <a:latin typeface="HP001 4 hàng" panose="020B0603050302020204" pitchFamily="34" charset="-93"/>
              </a:rPr>
              <a:t>dối</a:t>
            </a:r>
            <a:r>
              <a:rPr lang="en-US" b="1" dirty="0">
                <a:latin typeface="HP001 4 hàng" panose="020B0603050302020204" pitchFamily="34" charset="-93"/>
              </a:rPr>
              <a:t>. </a:t>
            </a:r>
            <a:r>
              <a:rPr lang="en-US" b="1" dirty="0" err="1">
                <a:latin typeface="HP001 4 hàng" panose="020B0603050302020204" pitchFamily="34" charset="-93"/>
              </a:rPr>
              <a:t>Nói</a:t>
            </a:r>
            <a:r>
              <a:rPr lang="en-US" b="1" dirty="0">
                <a:latin typeface="HP001 4 hàng" panose="020B0603050302020204" pitchFamily="34" charset="-93"/>
              </a:rPr>
              <a:t> </a:t>
            </a:r>
            <a:r>
              <a:rPr lang="en-US" b="1" dirty="0" err="1">
                <a:latin typeface="HP001 4 hàng" panose="020B0603050302020204" pitchFamily="34" charset="-93"/>
              </a:rPr>
              <a:t>dối</a:t>
            </a:r>
            <a:r>
              <a:rPr lang="en-US" b="1" dirty="0">
                <a:latin typeface="HP001 4 hàng" panose="020B0603050302020204" pitchFamily="34" charset="-93"/>
              </a:rPr>
              <a:t> </a:t>
            </a:r>
            <a:r>
              <a:rPr lang="en-US" b="1" dirty="0" err="1">
                <a:latin typeface="HP001 4 hàng" panose="020B0603050302020204" pitchFamily="34" charset="-93"/>
              </a:rPr>
              <a:t>là</a:t>
            </a:r>
            <a:r>
              <a:rPr lang="en-US" b="1" dirty="0">
                <a:latin typeface="HP001 4 hàng" panose="020B0603050302020204" pitchFamily="34" charset="-93"/>
              </a:rPr>
              <a:t> </a:t>
            </a:r>
            <a:r>
              <a:rPr lang="en-US" b="1" dirty="0" err="1">
                <a:latin typeface="HP001 4 hàng" panose="020B0603050302020204" pitchFamily="34" charset="-93"/>
              </a:rPr>
              <a:t>tính</a:t>
            </a:r>
            <a:r>
              <a:rPr lang="en-US" b="1" dirty="0">
                <a:latin typeface="HP001 4 hàng" panose="020B0603050302020204" pitchFamily="34" charset="-93"/>
              </a:rPr>
              <a:t> </a:t>
            </a:r>
            <a:r>
              <a:rPr lang="en-US" b="1" dirty="0" err="1">
                <a:latin typeface="HP001 4 hàng" panose="020B0603050302020204" pitchFamily="34" charset="-93"/>
              </a:rPr>
              <a:t>xấu</a:t>
            </a:r>
            <a:r>
              <a:rPr lang="en-US" b="1" dirty="0">
                <a:latin typeface="HP001 4 hàng" panose="020B0603050302020204" pitchFamily="34" charset="-93"/>
              </a:rPr>
              <a:t>.</a:t>
            </a:r>
          </a:p>
          <a:p>
            <a:pPr marL="0" indent="0">
              <a:buFont typeface="Arial" panose="020B0604020202020204" pitchFamily="34" charset="0"/>
              <a:buNone/>
            </a:pPr>
            <a:r>
              <a:rPr lang="en-US" b="1" dirty="0">
                <a:latin typeface="HP001 4 hàng" panose="020B0603050302020204" pitchFamily="34" charset="-93"/>
              </a:rPr>
              <a:t>+ </a:t>
            </a:r>
            <a:r>
              <a:rPr lang="en-US" b="1" dirty="0" err="1">
                <a:latin typeface="HP001 4 hàng" panose="020B0603050302020204" pitchFamily="34" charset="-93"/>
              </a:rPr>
              <a:t>Nói</a:t>
            </a:r>
            <a:r>
              <a:rPr lang="en-US" b="1" dirty="0">
                <a:latin typeface="HP001 4 hàng" panose="020B0603050302020204" pitchFamily="34" charset="-93"/>
              </a:rPr>
              <a:t> </a:t>
            </a:r>
            <a:r>
              <a:rPr lang="en-US" b="1" dirty="0" err="1">
                <a:latin typeface="HP001 4 hàng" panose="020B0603050302020204" pitchFamily="34" charset="-93"/>
              </a:rPr>
              <a:t>dối</a:t>
            </a:r>
            <a:r>
              <a:rPr lang="en-US" b="1" dirty="0">
                <a:latin typeface="HP001 4 hàng" panose="020B0603050302020204" pitchFamily="34" charset="-93"/>
              </a:rPr>
              <a:t> </a:t>
            </a:r>
            <a:r>
              <a:rPr lang="en-US" b="1" dirty="0" err="1">
                <a:latin typeface="HP001 4 hàng" panose="020B0603050302020204" pitchFamily="34" charset="-93"/>
              </a:rPr>
              <a:t>đi</a:t>
            </a:r>
            <a:r>
              <a:rPr lang="en-US" b="1" dirty="0">
                <a:latin typeface="HP001 4 hàng" panose="020B0603050302020204" pitchFamily="34" charset="-93"/>
              </a:rPr>
              <a:t> </a:t>
            </a:r>
            <a:r>
              <a:rPr lang="en-US" b="1" dirty="0" err="1">
                <a:latin typeface="HP001 4 hàng" panose="020B0603050302020204" pitchFamily="34" charset="-93"/>
              </a:rPr>
              <a:t>học</a:t>
            </a:r>
            <a:r>
              <a:rPr lang="en-US" b="1" dirty="0">
                <a:latin typeface="HP001 4 hàng" panose="020B0603050302020204" pitchFamily="34" charset="-93"/>
              </a:rPr>
              <a:t> </a:t>
            </a:r>
            <a:r>
              <a:rPr lang="en-US" b="1" dirty="0" err="1">
                <a:latin typeface="HP001 4 hàng" panose="020B0603050302020204" pitchFamily="34" charset="-93"/>
              </a:rPr>
              <a:t>để</a:t>
            </a:r>
            <a:r>
              <a:rPr lang="en-US" b="1" dirty="0">
                <a:latin typeface="HP001 4 hàng" panose="020B0603050302020204" pitchFamily="34" charset="-93"/>
              </a:rPr>
              <a:t> </a:t>
            </a:r>
            <a:r>
              <a:rPr lang="en-US" b="1" dirty="0" err="1">
                <a:latin typeface="HP001 4 hàng" panose="020B0603050302020204" pitchFamily="34" charset="-93"/>
              </a:rPr>
              <a:t>đi</a:t>
            </a:r>
            <a:r>
              <a:rPr lang="en-US" b="1" dirty="0">
                <a:latin typeface="HP001 4 hàng" panose="020B0603050302020204" pitchFamily="34" charset="-93"/>
              </a:rPr>
              <a:t> </a:t>
            </a:r>
            <a:r>
              <a:rPr lang="en-US" b="1" dirty="0" err="1">
                <a:latin typeface="HP001 4 hàng" panose="020B0603050302020204" pitchFamily="34" charset="-93"/>
              </a:rPr>
              <a:t>chơi</a:t>
            </a:r>
            <a:r>
              <a:rPr lang="en-US" b="1" dirty="0">
                <a:latin typeface="HP001 4 hàng" panose="020B0603050302020204" pitchFamily="34" charset="-93"/>
              </a:rPr>
              <a:t> </a:t>
            </a:r>
            <a:r>
              <a:rPr lang="en-US" b="1" dirty="0" err="1">
                <a:latin typeface="HP001 4 hàng" panose="020B0603050302020204" pitchFamily="34" charset="-93"/>
              </a:rPr>
              <a:t>là</a:t>
            </a:r>
            <a:r>
              <a:rPr lang="en-US" b="1" dirty="0">
                <a:latin typeface="HP001 4 hàng" panose="020B0603050302020204" pitchFamily="34" charset="-93"/>
              </a:rPr>
              <a:t> </a:t>
            </a:r>
            <a:r>
              <a:rPr lang="en-US" b="1" dirty="0" err="1">
                <a:latin typeface="HP001 4 hàng" panose="020B0603050302020204" pitchFamily="34" charset="-93"/>
              </a:rPr>
              <a:t>rất</a:t>
            </a:r>
            <a:r>
              <a:rPr lang="en-US" b="1" dirty="0">
                <a:latin typeface="HP001 4 hàng" panose="020B0603050302020204" pitchFamily="34" charset="-93"/>
              </a:rPr>
              <a:t> </a:t>
            </a:r>
            <a:r>
              <a:rPr lang="en-US" b="1" dirty="0" err="1">
                <a:latin typeface="HP001 4 hàng" panose="020B0603050302020204" pitchFamily="34" charset="-93"/>
              </a:rPr>
              <a:t>có</a:t>
            </a:r>
            <a:r>
              <a:rPr lang="en-US" b="1" dirty="0">
                <a:latin typeface="HP001 4 hàng" panose="020B0603050302020204" pitchFamily="34" charset="-93"/>
              </a:rPr>
              <a:t> </a:t>
            </a:r>
            <a:r>
              <a:rPr lang="en-US" b="1" dirty="0" err="1">
                <a:latin typeface="HP001 4 hàng" panose="020B0603050302020204" pitchFamily="34" charset="-93"/>
              </a:rPr>
              <a:t>hại</a:t>
            </a:r>
            <a:r>
              <a:rPr lang="en-US" b="1" dirty="0">
                <a:latin typeface="HP001 4 hàng" panose="020B0603050302020204" pitchFamily="34" charset="-93"/>
              </a:rPr>
              <a:t>.</a:t>
            </a:r>
          </a:p>
          <a:p>
            <a:pPr marL="0" indent="0">
              <a:buFont typeface="Arial" panose="020B0604020202020204" pitchFamily="34" charset="0"/>
              <a:buNone/>
            </a:pPr>
            <a:r>
              <a:rPr lang="en-US" b="1" dirty="0">
                <a:latin typeface="HP001 4 hàng" panose="020B0603050302020204" pitchFamily="34" charset="-93"/>
              </a:rPr>
              <a:t>+ </a:t>
            </a:r>
            <a:r>
              <a:rPr lang="en-US" b="1" dirty="0" err="1">
                <a:latin typeface="HP001 4 hàng" panose="020B0603050302020204" pitchFamily="34" charset="-93"/>
              </a:rPr>
              <a:t>Nói</a:t>
            </a:r>
            <a:r>
              <a:rPr lang="en-US" b="1" dirty="0">
                <a:latin typeface="HP001 4 hàng" panose="020B0603050302020204" pitchFamily="34" charset="-93"/>
              </a:rPr>
              <a:t> </a:t>
            </a:r>
            <a:r>
              <a:rPr lang="en-US" b="1" dirty="0" err="1">
                <a:latin typeface="HP001 4 hàng" panose="020B0603050302020204" pitchFamily="34" charset="-93"/>
              </a:rPr>
              <a:t>dối</a:t>
            </a:r>
            <a:r>
              <a:rPr lang="en-US" b="1" dirty="0">
                <a:latin typeface="HP001 4 hàng" panose="020B0603050302020204" pitchFamily="34" charset="-93"/>
              </a:rPr>
              <a:t> </a:t>
            </a:r>
            <a:r>
              <a:rPr lang="en-US" b="1" dirty="0" err="1">
                <a:latin typeface="HP001 4 hàng" panose="020B0603050302020204" pitchFamily="34" charset="-93"/>
              </a:rPr>
              <a:t>làm</a:t>
            </a:r>
            <a:r>
              <a:rPr lang="en-US" b="1" dirty="0">
                <a:latin typeface="HP001 4 hàng" panose="020B0603050302020204" pitchFamily="34" charset="-93"/>
              </a:rPr>
              <a:t> </a:t>
            </a:r>
            <a:r>
              <a:rPr lang="en-US" b="1" dirty="0" err="1">
                <a:latin typeface="HP001 4 hàng" panose="020B0603050302020204" pitchFamily="34" charset="-93"/>
              </a:rPr>
              <a:t>mất</a:t>
            </a:r>
            <a:r>
              <a:rPr lang="en-US" b="1" dirty="0">
                <a:latin typeface="HP001 4 hàng" panose="020B0603050302020204" pitchFamily="34" charset="-93"/>
              </a:rPr>
              <a:t> long tin ở </a:t>
            </a:r>
            <a:r>
              <a:rPr lang="en-US" b="1" dirty="0" err="1">
                <a:latin typeface="HP001 4 hàng" panose="020B0603050302020204" pitchFamily="34" charset="-93"/>
              </a:rPr>
              <a:t>mọi</a:t>
            </a:r>
            <a:r>
              <a:rPr lang="en-US" b="1" dirty="0">
                <a:latin typeface="HP001 4 hàng" panose="020B0603050302020204" pitchFamily="34" charset="-93"/>
              </a:rPr>
              <a:t> </a:t>
            </a:r>
            <a:r>
              <a:rPr lang="en-US" b="1" dirty="0" err="1">
                <a:latin typeface="HP001 4 hàng" panose="020B0603050302020204" pitchFamily="34" charset="-93"/>
              </a:rPr>
              <a:t>người</a:t>
            </a:r>
            <a:r>
              <a:rPr lang="en-US" b="1" dirty="0">
                <a:latin typeface="HP001 4 hàng" panose="020B0603050302020204" pitchFamily="34" charset="-93"/>
              </a:rPr>
              <a:t>. </a:t>
            </a:r>
          </a:p>
          <a:p>
            <a:pPr marL="0" indent="0">
              <a:buFont typeface="Arial" panose="020B0604020202020204" pitchFamily="34" charset="0"/>
              <a:buNone/>
            </a:pPr>
            <a:r>
              <a:rPr lang="en-US" b="1" dirty="0">
                <a:latin typeface="HP001 4 hàng" panose="020B0603050302020204" pitchFamily="34" charset="-93"/>
              </a:rPr>
              <a:t>+ Anh </a:t>
            </a:r>
            <a:r>
              <a:rPr lang="en-US" b="1" dirty="0" err="1">
                <a:latin typeface="HP001 4 hàng" panose="020B0603050302020204" pitchFamily="34" charset="-93"/>
              </a:rPr>
              <a:t>chị</a:t>
            </a:r>
            <a:r>
              <a:rPr lang="en-US" b="1" dirty="0">
                <a:latin typeface="HP001 4 hàng" panose="020B0603050302020204" pitchFamily="34" charset="-93"/>
              </a:rPr>
              <a:t> </a:t>
            </a:r>
            <a:r>
              <a:rPr lang="en-US" b="1" dirty="0" err="1">
                <a:latin typeface="HP001 4 hàng" panose="020B0603050302020204" pitchFamily="34" charset="-93"/>
              </a:rPr>
              <a:t>mà</a:t>
            </a:r>
            <a:r>
              <a:rPr lang="en-US" b="1" dirty="0">
                <a:latin typeface="HP001 4 hàng" panose="020B0603050302020204" pitchFamily="34" charset="-93"/>
              </a:rPr>
              <a:t> </a:t>
            </a:r>
            <a:r>
              <a:rPr lang="en-US" b="1" dirty="0" err="1">
                <a:latin typeface="HP001 4 hàng" panose="020B0603050302020204" pitchFamily="34" charset="-93"/>
              </a:rPr>
              <a:t>nói</a:t>
            </a:r>
            <a:r>
              <a:rPr lang="en-US" b="1" dirty="0">
                <a:latin typeface="HP001 4 hàng" panose="020B0603050302020204" pitchFamily="34" charset="-93"/>
              </a:rPr>
              <a:t> </a:t>
            </a:r>
            <a:r>
              <a:rPr lang="en-US" b="1" dirty="0" err="1">
                <a:latin typeface="HP001 4 hàng" panose="020B0603050302020204" pitchFamily="34" charset="-93"/>
              </a:rPr>
              <a:t>dối</a:t>
            </a:r>
            <a:r>
              <a:rPr lang="en-US" b="1" dirty="0">
                <a:latin typeface="HP001 4 hàng" panose="020B0603050302020204" pitchFamily="34" charset="-93"/>
              </a:rPr>
              <a:t> </a:t>
            </a:r>
            <a:r>
              <a:rPr lang="en-US" b="1" dirty="0" err="1">
                <a:latin typeface="HP001 4 hàng" panose="020B0603050302020204" pitchFamily="34" charset="-93"/>
              </a:rPr>
              <a:t>sẽ</a:t>
            </a:r>
            <a:r>
              <a:rPr lang="en-US" b="1" dirty="0">
                <a:latin typeface="HP001 4 hàng" panose="020B0603050302020204" pitchFamily="34" charset="-93"/>
              </a:rPr>
              <a:t> </a:t>
            </a:r>
            <a:r>
              <a:rPr lang="en-US" b="1" dirty="0" err="1">
                <a:latin typeface="HP001 4 hàng" panose="020B0603050302020204" pitchFamily="34" charset="-93"/>
              </a:rPr>
              <a:t>ảnh</a:t>
            </a:r>
            <a:r>
              <a:rPr lang="en-US" b="1" dirty="0">
                <a:latin typeface="HP001 4 hàng" panose="020B0603050302020204" pitchFamily="34" charset="-93"/>
              </a:rPr>
              <a:t> </a:t>
            </a:r>
            <a:r>
              <a:rPr lang="en-US" b="1" dirty="0" err="1">
                <a:latin typeface="HP001 4 hàng" panose="020B0603050302020204" pitchFamily="34" charset="-93"/>
              </a:rPr>
              <a:t>hưởng</a:t>
            </a:r>
            <a:r>
              <a:rPr lang="en-US" b="1" dirty="0">
                <a:latin typeface="HP001 4 hàng" panose="020B0603050302020204" pitchFamily="34" charset="-93"/>
              </a:rPr>
              <a:t> </a:t>
            </a:r>
            <a:r>
              <a:rPr lang="en-US" b="1" dirty="0" err="1">
                <a:latin typeface="HP001 4 hàng" panose="020B0603050302020204" pitchFamily="34" charset="-93"/>
              </a:rPr>
              <a:t>đến</a:t>
            </a:r>
            <a:r>
              <a:rPr lang="en-US" b="1" dirty="0">
                <a:latin typeface="HP001 4 hàng" panose="020B0603050302020204" pitchFamily="34" charset="-93"/>
              </a:rPr>
              <a:t> </a:t>
            </a:r>
            <a:r>
              <a:rPr lang="en-US" b="1" dirty="0" err="1">
                <a:latin typeface="HP001 4 hàng" panose="020B0603050302020204" pitchFamily="34" charset="-93"/>
              </a:rPr>
              <a:t>các</a:t>
            </a:r>
            <a:r>
              <a:rPr lang="en-US" b="1" dirty="0">
                <a:latin typeface="HP001 4 hàng" panose="020B0603050302020204" pitchFamily="34" charset="-93"/>
              </a:rPr>
              <a:t> </a:t>
            </a:r>
            <a:r>
              <a:rPr lang="en-US" b="1" dirty="0" err="1">
                <a:latin typeface="HP001 4 hàng" panose="020B0603050302020204" pitchFamily="34" charset="-93"/>
              </a:rPr>
              <a:t>em</a:t>
            </a:r>
            <a:r>
              <a:rPr lang="en-US" b="1" dirty="0">
                <a:latin typeface="HP001 4 hàng" panose="020B0603050302020204" pitchFamily="34" charset="-93"/>
              </a:rPr>
              <a:t> </a:t>
            </a:r>
            <a:r>
              <a:rPr lang="en-US" b="1" dirty="0" err="1">
                <a:latin typeface="HP001 4 hàng" panose="020B0603050302020204" pitchFamily="34" charset="-93"/>
              </a:rPr>
              <a:t>mình</a:t>
            </a:r>
            <a:r>
              <a:rPr lang="en-US" b="1" dirty="0">
                <a:latin typeface="HP001 4 hàng" panose="020B0603050302020204" pitchFamily="34" charset="-93"/>
              </a:rPr>
              <a:t>.</a:t>
            </a:r>
            <a:endParaRPr lang="vi-VN" b="1" dirty="0">
              <a:latin typeface="HP001 4 hàng" panose="020B0603050302020204" pitchFamily="34" charset="-93"/>
            </a:endParaRPr>
          </a:p>
        </p:txBody>
      </p:sp>
    </p:spTree>
    <p:extLst>
      <p:ext uri="{BB962C8B-B14F-4D97-AF65-F5344CB8AC3E}">
        <p14:creationId xmlns:p14="http://schemas.microsoft.com/office/powerpoint/2010/main" val="281301191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A3127-1DB3-4800-88C2-B0E268E46B4D}"/>
              </a:ext>
            </a:extLst>
          </p:cNvPr>
          <p:cNvSpPr>
            <a:spLocks noGrp="1"/>
          </p:cNvSpPr>
          <p:nvPr>
            <p:ph type="title"/>
          </p:nvPr>
        </p:nvSpPr>
        <p:spPr>
          <a:xfrm>
            <a:off x="628650" y="1093708"/>
            <a:ext cx="7886700" cy="373856"/>
          </a:xfrm>
        </p:spPr>
        <p:txBody>
          <a:bodyPr>
            <a:noAutofit/>
          </a:bodyPr>
          <a:lstStyle/>
          <a:p>
            <a:pPr algn="ctr">
              <a:lnSpc>
                <a:spcPct val="100000"/>
              </a:lnSpc>
            </a:pPr>
            <a:r>
              <a:rPr lang="vi-VN" sz="2800" b="1" dirty="0">
                <a:latin typeface="HP001 4 hàng" panose="020B0603050302020204" pitchFamily="34" charset="-93"/>
              </a:rPr>
              <a:t/>
            </a:r>
            <a:br>
              <a:rPr lang="vi-VN" sz="2800" b="1" dirty="0">
                <a:latin typeface="HP001 4 hàng" panose="020B0603050302020204" pitchFamily="34" charset="-93"/>
              </a:rPr>
            </a:br>
            <a:r>
              <a:rPr lang="vi-VN" sz="2800" b="1" u="sng" dirty="0">
                <a:latin typeface="HP001 4 hàng" panose="020B0603050302020204" pitchFamily="34" charset="-93"/>
              </a:rPr>
              <a:t>Tập đọc</a:t>
            </a:r>
            <a:br>
              <a:rPr lang="vi-VN" sz="2800" b="1" u="sng" dirty="0">
                <a:latin typeface="HP001 4 hàng" panose="020B0603050302020204" pitchFamily="34" charset="-93"/>
              </a:rPr>
            </a:br>
            <a:r>
              <a:rPr lang="vi-VN" sz="3200" b="1" dirty="0">
                <a:solidFill>
                  <a:srgbClr val="FF0000"/>
                </a:solidFill>
                <a:latin typeface="HP001 4 hàng" panose="020B0603050302020204" pitchFamily="34" charset="-93"/>
              </a:rPr>
              <a:t>Chị em tôi</a:t>
            </a:r>
            <a:r>
              <a:rPr lang="en-US" sz="3200" b="1" dirty="0">
                <a:solidFill>
                  <a:srgbClr val="FF0000"/>
                </a:solidFill>
                <a:latin typeface="HP001 4 hàng" panose="020B0603050302020204" pitchFamily="34" charset="-93"/>
              </a:rPr>
              <a:t/>
            </a:r>
            <a:br>
              <a:rPr lang="en-US" sz="3200" b="1" dirty="0">
                <a:solidFill>
                  <a:srgbClr val="FF0000"/>
                </a:solidFill>
                <a:latin typeface="HP001 4 hàng" panose="020B0603050302020204" pitchFamily="34" charset="-93"/>
              </a:rPr>
            </a:br>
            <a:r>
              <a:rPr lang="en-US" sz="3200" b="1" dirty="0">
                <a:solidFill>
                  <a:srgbClr val="FF0000"/>
                </a:solidFill>
                <a:latin typeface="HP001 4 hàng" panose="020B0603050302020204" pitchFamily="34" charset="-93"/>
              </a:rPr>
              <a:t>                           </a:t>
            </a:r>
            <a:r>
              <a:rPr lang="en-US" sz="2400" b="1" i="1" dirty="0">
                <a:solidFill>
                  <a:srgbClr val="FF0000"/>
                </a:solidFill>
                <a:latin typeface="HP001 4 hàng" panose="020B0603050302020204" pitchFamily="34" charset="-93"/>
              </a:rPr>
              <a:t>(Theo </a:t>
            </a:r>
            <a:r>
              <a:rPr lang="en-US" sz="2400" b="1" i="1" dirty="0" err="1">
                <a:solidFill>
                  <a:srgbClr val="FF0000"/>
                </a:solidFill>
                <a:latin typeface="HP001 4 hàng" panose="020B0603050302020204" pitchFamily="34" charset="-93"/>
              </a:rPr>
              <a:t>Liên</a:t>
            </a:r>
            <a:r>
              <a:rPr lang="en-US" sz="2400" b="1" i="1" dirty="0">
                <a:solidFill>
                  <a:srgbClr val="FF0000"/>
                </a:solidFill>
                <a:latin typeface="HP001 4 hàng" panose="020B0603050302020204" pitchFamily="34" charset="-93"/>
              </a:rPr>
              <a:t> </a:t>
            </a:r>
            <a:r>
              <a:rPr lang="en-US" sz="2400" b="1" i="1" dirty="0" err="1">
                <a:solidFill>
                  <a:srgbClr val="FF0000"/>
                </a:solidFill>
                <a:latin typeface="HP001 4 hàng" panose="020B0603050302020204" pitchFamily="34" charset="-93"/>
              </a:rPr>
              <a:t>Hương</a:t>
            </a:r>
            <a:r>
              <a:rPr lang="en-US" sz="2400" b="1" i="1" dirty="0">
                <a:solidFill>
                  <a:srgbClr val="FF0000"/>
                </a:solidFill>
                <a:latin typeface="HP001 4 hàng" panose="020B0603050302020204" pitchFamily="34" charset="-93"/>
              </a:rPr>
              <a:t>)</a:t>
            </a:r>
            <a:endParaRPr lang="vi-VN" sz="2400" b="1" i="1" dirty="0">
              <a:solidFill>
                <a:srgbClr val="FF0000"/>
              </a:solidFill>
              <a:latin typeface="HP001 4 hàng" panose="020B0603050302020204" pitchFamily="34" charset="-93"/>
            </a:endParaRPr>
          </a:p>
        </p:txBody>
      </p:sp>
      <p:sp>
        <p:nvSpPr>
          <p:cNvPr id="4" name="Chỗ dành sẵn cho Nội dung 3">
            <a:extLst>
              <a:ext uri="{FF2B5EF4-FFF2-40B4-BE49-F238E27FC236}">
                <a16:creationId xmlns:a16="http://schemas.microsoft.com/office/drawing/2014/main" id="{927AB9BF-8A3F-405F-BC58-392C9E849A09}"/>
              </a:ext>
            </a:extLst>
          </p:cNvPr>
          <p:cNvSpPr>
            <a:spLocks noGrp="1"/>
          </p:cNvSpPr>
          <p:nvPr>
            <p:ph idx="1"/>
          </p:nvPr>
        </p:nvSpPr>
        <p:spPr>
          <a:xfrm>
            <a:off x="548751" y="2789337"/>
            <a:ext cx="7886700" cy="1484733"/>
          </a:xfrm>
        </p:spPr>
        <p:txBody>
          <a:bodyPr>
            <a:normAutofit/>
          </a:bodyPr>
          <a:lstStyle/>
          <a:p>
            <a:pPr marL="0" indent="0" algn="just">
              <a:lnSpc>
                <a:spcPct val="100000"/>
              </a:lnSpc>
              <a:spcBef>
                <a:spcPts val="900"/>
              </a:spcBef>
              <a:buNone/>
            </a:pPr>
            <a:r>
              <a:rPr lang="en-US" sz="2400" b="1" dirty="0">
                <a:solidFill>
                  <a:srgbClr val="0000FF"/>
                </a:solidFill>
                <a:latin typeface="HP001 4 hàng" panose="020B0603050302020204" pitchFamily="34" charset="-93"/>
              </a:rPr>
              <a:t>      Ý </a:t>
            </a:r>
            <a:r>
              <a:rPr lang="en-US" sz="2400" b="1" dirty="0" err="1">
                <a:solidFill>
                  <a:srgbClr val="0000FF"/>
                </a:solidFill>
                <a:latin typeface="HP001 4 hàng" panose="020B0603050302020204" pitchFamily="34" charset="-93"/>
              </a:rPr>
              <a:t>nghĩa</a:t>
            </a:r>
            <a:r>
              <a:rPr lang="en-US" sz="2400" b="1" dirty="0">
                <a:solidFill>
                  <a:srgbClr val="0000FF"/>
                </a:solidFill>
                <a:latin typeface="HP001 4 hàng" panose="020B0603050302020204" pitchFamily="34" charset="-93"/>
              </a:rPr>
              <a:t>: </a:t>
            </a:r>
            <a:r>
              <a:rPr lang="vi-VN" sz="2400" b="1" dirty="0">
                <a:solidFill>
                  <a:srgbClr val="FF0000"/>
                </a:solidFill>
                <a:latin typeface="HP001 4 hàng" panose="020B0603050302020204" pitchFamily="34" charset="-93"/>
              </a:rPr>
              <a:t>Câu chuyện khuyên chúng ta không nên nói dối. Nói dối là một đức tính xấu làm mất lòng tin, </a:t>
            </a:r>
            <a:r>
              <a:rPr lang="en-US" sz="2400" b="1" dirty="0" err="1">
                <a:solidFill>
                  <a:srgbClr val="FF0000"/>
                </a:solidFill>
                <a:latin typeface="HP001 4 hàng" panose="020B0603050302020204" pitchFamily="34" charset="-93"/>
              </a:rPr>
              <a:t>và</a:t>
            </a:r>
            <a:r>
              <a:rPr lang="en-US" sz="2400" b="1" dirty="0">
                <a:solidFill>
                  <a:srgbClr val="FF0000"/>
                </a:solidFill>
                <a:latin typeface="HP001 4 hàng" panose="020B0603050302020204" pitchFamily="34" charset="-93"/>
              </a:rPr>
              <a:t> </a:t>
            </a:r>
            <a:r>
              <a:rPr lang="en-US" sz="2400" b="1" dirty="0" err="1">
                <a:solidFill>
                  <a:srgbClr val="FF0000"/>
                </a:solidFill>
                <a:latin typeface="HP001 4 hàng" panose="020B0603050302020204" pitchFamily="34" charset="-93"/>
              </a:rPr>
              <a:t>sự</a:t>
            </a:r>
            <a:r>
              <a:rPr lang="vi-VN" sz="2400" b="1" dirty="0">
                <a:solidFill>
                  <a:srgbClr val="FF0000"/>
                </a:solidFill>
                <a:latin typeface="HP001 4 hàng" panose="020B0603050302020204" pitchFamily="34" charset="-93"/>
              </a:rPr>
              <a:t> tôn trọng của mọi người đối với mình.</a:t>
            </a:r>
          </a:p>
        </p:txBody>
      </p:sp>
      <p:sp>
        <p:nvSpPr>
          <p:cNvPr id="5" name="Chỗ dành sẵn cho Nội dung 2">
            <a:extLst>
              <a:ext uri="{FF2B5EF4-FFF2-40B4-BE49-F238E27FC236}">
                <a16:creationId xmlns:a16="http://schemas.microsoft.com/office/drawing/2014/main" id="{A8D82D3E-6B28-4425-81CF-3DADA3E3DBD5}"/>
              </a:ext>
            </a:extLst>
          </p:cNvPr>
          <p:cNvSpPr txBox="1">
            <a:spLocks/>
          </p:cNvSpPr>
          <p:nvPr/>
        </p:nvSpPr>
        <p:spPr>
          <a:xfrm>
            <a:off x="911097" y="2312634"/>
            <a:ext cx="7149826" cy="111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HP001 4 hàng" panose="020B0603050302020204" pitchFamily="34" charset="-93"/>
              </a:rPr>
              <a:t>+ Ý </a:t>
            </a:r>
            <a:r>
              <a:rPr lang="en-US" b="1" dirty="0" err="1">
                <a:latin typeface="HP001 4 hàng" panose="020B0603050302020204" pitchFamily="34" charset="-93"/>
              </a:rPr>
              <a:t>nghĩa</a:t>
            </a:r>
            <a:r>
              <a:rPr lang="en-US" b="1" dirty="0">
                <a:latin typeface="HP001 4 hàng" panose="020B0603050302020204" pitchFamily="34" charset="-93"/>
              </a:rPr>
              <a:t> </a:t>
            </a:r>
            <a:r>
              <a:rPr lang="en-US" b="1" dirty="0" err="1">
                <a:latin typeface="HP001 4 hàng" panose="020B0603050302020204" pitchFamily="34" charset="-93"/>
              </a:rPr>
              <a:t>của</a:t>
            </a:r>
            <a:r>
              <a:rPr lang="en-US" b="1" dirty="0">
                <a:latin typeface="HP001 4 hàng" panose="020B0603050302020204" pitchFamily="34" charset="-93"/>
              </a:rPr>
              <a:t> </a:t>
            </a:r>
            <a:r>
              <a:rPr lang="en-US" b="1" dirty="0" err="1">
                <a:latin typeface="HP001 4 hàng" panose="020B0603050302020204" pitchFamily="34" charset="-93"/>
              </a:rPr>
              <a:t>câu</a:t>
            </a:r>
            <a:r>
              <a:rPr lang="en-US" b="1" dirty="0">
                <a:latin typeface="HP001 4 hàng" panose="020B0603050302020204" pitchFamily="34" charset="-93"/>
              </a:rPr>
              <a:t> </a:t>
            </a:r>
            <a:r>
              <a:rPr lang="en-US" b="1" dirty="0" err="1">
                <a:latin typeface="HP001 4 hàng" panose="020B0603050302020204" pitchFamily="34" charset="-93"/>
              </a:rPr>
              <a:t>chuyện</a:t>
            </a:r>
            <a:r>
              <a:rPr lang="en-US" b="1" dirty="0">
                <a:latin typeface="HP001 4 hàng" panose="020B0603050302020204" pitchFamily="34" charset="-93"/>
              </a:rPr>
              <a:t> </a:t>
            </a:r>
            <a:r>
              <a:rPr lang="en-US" b="1" dirty="0" err="1">
                <a:latin typeface="HP001 4 hàng" panose="020B0603050302020204" pitchFamily="34" charset="-93"/>
              </a:rPr>
              <a:t>này</a:t>
            </a:r>
            <a:r>
              <a:rPr lang="en-US" b="1" dirty="0">
                <a:latin typeface="HP001 4 hàng" panose="020B0603050302020204" pitchFamily="34" charset="-93"/>
              </a:rPr>
              <a:t> </a:t>
            </a:r>
            <a:r>
              <a:rPr lang="en-US" b="1" dirty="0" err="1">
                <a:latin typeface="HP001 4 hàng" panose="020B0603050302020204" pitchFamily="34" charset="-93"/>
              </a:rPr>
              <a:t>là</a:t>
            </a:r>
            <a:r>
              <a:rPr lang="en-US" b="1" dirty="0">
                <a:latin typeface="HP001 4 hàng" panose="020B0603050302020204" pitchFamily="34" charset="-93"/>
              </a:rPr>
              <a:t> </a:t>
            </a:r>
            <a:r>
              <a:rPr lang="en-US" b="1" dirty="0" err="1">
                <a:latin typeface="HP001 4 hàng" panose="020B0603050302020204" pitchFamily="34" charset="-93"/>
              </a:rPr>
              <a:t>gì</a:t>
            </a:r>
            <a:r>
              <a:rPr lang="en-US" b="1" dirty="0">
                <a:latin typeface="HP001 4 hàng" panose="020B0603050302020204" pitchFamily="34" charset="-93"/>
              </a:rPr>
              <a:t>?</a:t>
            </a:r>
            <a:endParaRPr lang="vi-VN" b="1" dirty="0">
              <a:latin typeface="HP001 4 hàng" panose="020B0603050302020204" pitchFamily="34" charset="-93"/>
            </a:endParaRPr>
          </a:p>
        </p:txBody>
      </p:sp>
    </p:spTree>
    <p:extLst>
      <p:ext uri="{BB962C8B-B14F-4D97-AF65-F5344CB8AC3E}">
        <p14:creationId xmlns:p14="http://schemas.microsoft.com/office/powerpoint/2010/main" val="2311453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68227BF-D616-4826-842F-E79145858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00" y="398622"/>
            <a:ext cx="8133000" cy="60607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4328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EEAC86E5-074D-49C1-AC79-9089818CE9B5}"/>
              </a:ext>
            </a:extLst>
          </p:cNvPr>
          <p:cNvSpPr>
            <a:spLocks noGrp="1"/>
          </p:cNvSpPr>
          <p:nvPr>
            <p:ph idx="1"/>
          </p:nvPr>
        </p:nvSpPr>
        <p:spPr>
          <a:xfrm>
            <a:off x="515779" y="2496365"/>
            <a:ext cx="7886700" cy="924878"/>
          </a:xfrm>
        </p:spPr>
        <p:txBody>
          <a:bodyPr>
            <a:normAutofit fontScale="92500" lnSpcReduction="10000"/>
          </a:bodyPr>
          <a:lstStyle/>
          <a:p>
            <a:pPr marL="0" indent="0" algn="ctr">
              <a:buNone/>
            </a:pPr>
            <a:r>
              <a:rPr lang="en-US" sz="7200" b="1" dirty="0" err="1" smtClean="0">
                <a:latin typeface="HP001 4 hàng" panose="020B0603050302020204" pitchFamily="34" charset="-93"/>
              </a:rPr>
              <a:t>Luyện</a:t>
            </a:r>
            <a:r>
              <a:rPr lang="en-US" sz="7200" b="1" dirty="0" smtClean="0">
                <a:latin typeface="HP001 4 hàng" panose="020B0603050302020204" pitchFamily="34" charset="-93"/>
              </a:rPr>
              <a:t> </a:t>
            </a:r>
            <a:r>
              <a:rPr lang="en-US" sz="7200" b="1" dirty="0" err="1">
                <a:latin typeface="HP001 4 hàng" panose="020B0603050302020204" pitchFamily="34" charset="-93"/>
              </a:rPr>
              <a:t>đọc</a:t>
            </a:r>
            <a:r>
              <a:rPr lang="en-US" sz="7200" b="1" dirty="0">
                <a:latin typeface="HP001 4 hàng" panose="020B0603050302020204" pitchFamily="34" charset="-93"/>
              </a:rPr>
              <a:t> </a:t>
            </a:r>
            <a:r>
              <a:rPr lang="en-US" sz="7200" b="1" dirty="0" err="1" smtClean="0">
                <a:latin typeface="HP001 4 hàng" panose="020B0603050302020204" pitchFamily="34" charset="-93"/>
              </a:rPr>
              <a:t>diễn</a:t>
            </a:r>
            <a:r>
              <a:rPr lang="en-US" sz="7200" b="1" dirty="0" smtClean="0">
                <a:latin typeface="HP001 4 hàng" panose="020B0603050302020204" pitchFamily="34" charset="-93"/>
              </a:rPr>
              <a:t> </a:t>
            </a:r>
            <a:r>
              <a:rPr lang="en-US" sz="7200" b="1" dirty="0" err="1" smtClean="0">
                <a:latin typeface="HP001 4 hàng" panose="020B0603050302020204" pitchFamily="34" charset="-93"/>
              </a:rPr>
              <a:t>cảm</a:t>
            </a:r>
            <a:endParaRPr lang="vi-VN" sz="7200" b="1" dirty="0">
              <a:latin typeface="HP001 4 hàng" panose="020B0603050302020204" pitchFamily="34" charset="-93"/>
            </a:endParaRPr>
          </a:p>
        </p:txBody>
      </p:sp>
      <p:pic>
        <p:nvPicPr>
          <p:cNvPr id="5" name="Hình ảnh 4">
            <a:extLst>
              <a:ext uri="{FF2B5EF4-FFF2-40B4-BE49-F238E27FC236}">
                <a16:creationId xmlns:a16="http://schemas.microsoft.com/office/drawing/2014/main" id="{FCDA0DE4-7328-4FE1-902A-14A5AA7225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03960" y="3886200"/>
            <a:ext cx="924878" cy="924878"/>
          </a:xfrm>
          <a:prstGeom prst="rect">
            <a:avLst/>
          </a:prstGeom>
        </p:spPr>
      </p:pic>
      <p:pic>
        <p:nvPicPr>
          <p:cNvPr id="7" name="Hình ảnh 6">
            <a:extLst>
              <a:ext uri="{FF2B5EF4-FFF2-40B4-BE49-F238E27FC236}">
                <a16:creationId xmlns:a16="http://schemas.microsoft.com/office/drawing/2014/main" id="{33489891-5C99-4F16-9E20-C1E59248AF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77601" y="3886200"/>
            <a:ext cx="924878" cy="924878"/>
          </a:xfrm>
          <a:prstGeom prst="rect">
            <a:avLst/>
          </a:prstGeom>
        </p:spPr>
      </p:pic>
    </p:spTree>
    <p:extLst>
      <p:ext uri="{BB962C8B-B14F-4D97-AF65-F5344CB8AC3E}">
        <p14:creationId xmlns:p14="http://schemas.microsoft.com/office/powerpoint/2010/main" val="4028941091"/>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EEAC86E5-074D-49C1-AC79-9089818CE9B5}"/>
              </a:ext>
            </a:extLst>
          </p:cNvPr>
          <p:cNvSpPr>
            <a:spLocks noGrp="1"/>
          </p:cNvSpPr>
          <p:nvPr>
            <p:ph idx="1"/>
          </p:nvPr>
        </p:nvSpPr>
        <p:spPr>
          <a:xfrm>
            <a:off x="608143" y="325820"/>
            <a:ext cx="7886700" cy="924878"/>
          </a:xfrm>
        </p:spPr>
        <p:txBody>
          <a:bodyPr>
            <a:noAutofit/>
          </a:bodyPr>
          <a:lstStyle/>
          <a:p>
            <a:pPr marL="0" indent="0" algn="ctr">
              <a:buNone/>
            </a:pPr>
            <a:r>
              <a:rPr lang="en-US" sz="4000" b="1" dirty="0" err="1" smtClean="0">
                <a:solidFill>
                  <a:srgbClr val="FF0000"/>
                </a:solidFill>
                <a:latin typeface="HP001 4 hàng" panose="020B0603050302020204" pitchFamily="34" charset="-93"/>
              </a:rPr>
              <a:t>Giọng</a:t>
            </a:r>
            <a:r>
              <a:rPr lang="en-US" sz="4000" b="1" dirty="0" smtClean="0">
                <a:solidFill>
                  <a:srgbClr val="FF0000"/>
                </a:solidFill>
                <a:latin typeface="HP001 4 hàng" panose="020B0603050302020204" pitchFamily="34" charset="-93"/>
              </a:rPr>
              <a:t> </a:t>
            </a:r>
            <a:r>
              <a:rPr lang="en-US" sz="4000" b="1" dirty="0" err="1" smtClean="0">
                <a:solidFill>
                  <a:srgbClr val="FF0000"/>
                </a:solidFill>
                <a:latin typeface="HP001 4 hàng" panose="020B0603050302020204" pitchFamily="34" charset="-93"/>
              </a:rPr>
              <a:t>đọc</a:t>
            </a:r>
            <a:r>
              <a:rPr lang="en-US" sz="4000" b="1" dirty="0" smtClean="0">
                <a:solidFill>
                  <a:srgbClr val="FF0000"/>
                </a:solidFill>
                <a:latin typeface="HP001 4 hàng" panose="020B0603050302020204" pitchFamily="34" charset="-93"/>
              </a:rPr>
              <a:t>: </a:t>
            </a:r>
            <a:endParaRPr lang="vi-VN" sz="4000" b="1" dirty="0">
              <a:solidFill>
                <a:srgbClr val="FF0000"/>
              </a:solidFill>
              <a:latin typeface="HP001 4 hàng" panose="020B0603050302020204" pitchFamily="34" charset="-93"/>
            </a:endParaRPr>
          </a:p>
        </p:txBody>
      </p:sp>
      <p:pic>
        <p:nvPicPr>
          <p:cNvPr id="5" name="Hình ảnh 4">
            <a:extLst>
              <a:ext uri="{FF2B5EF4-FFF2-40B4-BE49-F238E27FC236}">
                <a16:creationId xmlns:a16="http://schemas.microsoft.com/office/drawing/2014/main" id="{FCDA0DE4-7328-4FE1-902A-14A5AA7225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03960" y="3886200"/>
            <a:ext cx="924878" cy="924878"/>
          </a:xfrm>
          <a:prstGeom prst="rect">
            <a:avLst/>
          </a:prstGeom>
        </p:spPr>
      </p:pic>
      <p:pic>
        <p:nvPicPr>
          <p:cNvPr id="7" name="Hình ảnh 6">
            <a:extLst>
              <a:ext uri="{FF2B5EF4-FFF2-40B4-BE49-F238E27FC236}">
                <a16:creationId xmlns:a16="http://schemas.microsoft.com/office/drawing/2014/main" id="{33489891-5C99-4F16-9E20-C1E59248AF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77601" y="3886200"/>
            <a:ext cx="924878" cy="924878"/>
          </a:xfrm>
          <a:prstGeom prst="rect">
            <a:avLst/>
          </a:prstGeom>
        </p:spPr>
      </p:pic>
      <p:sp>
        <p:nvSpPr>
          <p:cNvPr id="6" name="Chỗ dành sẵn cho Nội dung 2">
            <a:extLst>
              <a:ext uri="{FF2B5EF4-FFF2-40B4-BE49-F238E27FC236}">
                <a16:creationId xmlns:a16="http://schemas.microsoft.com/office/drawing/2014/main" id="{EEAC86E5-074D-49C1-AC79-9089818CE9B5}"/>
              </a:ext>
            </a:extLst>
          </p:cNvPr>
          <p:cNvSpPr txBox="1">
            <a:spLocks/>
          </p:cNvSpPr>
          <p:nvPr/>
        </p:nvSpPr>
        <p:spPr>
          <a:xfrm>
            <a:off x="53340" y="1643571"/>
            <a:ext cx="7886700" cy="924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err="1" smtClean="0">
                <a:latin typeface="HP001 4 hàng" panose="020B0603050302020204" pitchFamily="34" charset="-93"/>
              </a:rPr>
              <a:t>Đọc</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với</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giọng</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kể</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nhẹ</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nhàng</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hóm</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hỉnh</a:t>
            </a:r>
            <a:r>
              <a:rPr lang="en-US" sz="3200" b="1" dirty="0" smtClean="0">
                <a:latin typeface="HP001 4 hàng" panose="020B0603050302020204" pitchFamily="34" charset="-93"/>
              </a:rPr>
              <a:t>. </a:t>
            </a:r>
          </a:p>
          <a:p>
            <a:pPr>
              <a:buFontTx/>
              <a:buChar char="-"/>
            </a:pPr>
            <a:r>
              <a:rPr lang="en-US" sz="3200" b="1" dirty="0" err="1" smtClean="0">
                <a:latin typeface="HP001 4 hàng" panose="020B0603050302020204" pitchFamily="34" charset="-93"/>
              </a:rPr>
              <a:t>Giọng</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người</a:t>
            </a:r>
            <a:r>
              <a:rPr lang="en-US" sz="3200" b="1" dirty="0" smtClean="0">
                <a:latin typeface="HP001 4 hàng" panose="020B0603050302020204" pitchFamily="34" charset="-93"/>
              </a:rPr>
              <a:t> cha: </a:t>
            </a:r>
            <a:r>
              <a:rPr lang="en-US" sz="3200" b="1" dirty="0" err="1" smtClean="0">
                <a:latin typeface="HP001 4 hàng" panose="020B0603050302020204" pitchFamily="34" charset="-93"/>
              </a:rPr>
              <a:t>dịu</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dàng</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ôn</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tồn</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khi</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cô</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chị</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xin</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phép</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đi</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học</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giọng</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trầm</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buồn</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khi</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phát</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hiện</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ra</a:t>
            </a:r>
            <a:r>
              <a:rPr lang="en-US" sz="3200" b="1" dirty="0" smtClean="0">
                <a:latin typeface="HP001 4 hàng" panose="020B0603050302020204" pitchFamily="34" charset="-93"/>
              </a:rPr>
              <a:t> con </a:t>
            </a:r>
            <a:r>
              <a:rPr lang="en-US" sz="3200" b="1" dirty="0" err="1" smtClean="0">
                <a:latin typeface="HP001 4 hàng" panose="020B0603050302020204" pitchFamily="34" charset="-93"/>
              </a:rPr>
              <a:t>nói</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dối</a:t>
            </a:r>
            <a:r>
              <a:rPr lang="en-US" sz="3200" b="1" dirty="0" smtClean="0">
                <a:latin typeface="HP001 4 hàng" panose="020B0603050302020204" pitchFamily="34" charset="-93"/>
              </a:rPr>
              <a:t>.</a:t>
            </a:r>
          </a:p>
          <a:p>
            <a:pPr>
              <a:buFontTx/>
              <a:buChar char="-"/>
            </a:pPr>
            <a:r>
              <a:rPr lang="en-US" sz="3200" b="1" dirty="0" err="1" smtClean="0">
                <a:latin typeface="HP001 4 hàng" panose="020B0603050302020204" pitchFamily="34" charset="-93"/>
              </a:rPr>
              <a:t>Lời</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cô</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chị</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lễ</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phép</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khi</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xin</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ba</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đi</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học</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bực</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tức</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khi</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mắng</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cô</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em</a:t>
            </a:r>
            <a:r>
              <a:rPr lang="en-US" sz="3200" b="1" dirty="0" smtClean="0">
                <a:latin typeface="HP001 4 hàng" panose="020B0603050302020204" pitchFamily="34" charset="-93"/>
              </a:rPr>
              <a:t>.</a:t>
            </a:r>
          </a:p>
          <a:p>
            <a:pPr>
              <a:buFontTx/>
              <a:buChar char="-"/>
            </a:pPr>
            <a:r>
              <a:rPr lang="en-US" sz="3200" b="1" dirty="0" err="1" smtClean="0">
                <a:latin typeface="HP001 4 hàng" panose="020B0603050302020204" pitchFamily="34" charset="-93"/>
              </a:rPr>
              <a:t>Lời</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cô</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em</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tinh</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nghịch</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lúc</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thản</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nhiên</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lúc</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giả</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bộ</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ngây</a:t>
            </a:r>
            <a:r>
              <a:rPr lang="en-US" sz="3200" b="1" dirty="0" smtClean="0">
                <a:latin typeface="HP001 4 hàng" panose="020B0603050302020204" pitchFamily="34" charset="-93"/>
              </a:rPr>
              <a:t> </a:t>
            </a:r>
            <a:r>
              <a:rPr lang="en-US" sz="3200" b="1" dirty="0" err="1" smtClean="0">
                <a:latin typeface="HP001 4 hàng" panose="020B0603050302020204" pitchFamily="34" charset="-93"/>
              </a:rPr>
              <a:t>ngô</a:t>
            </a:r>
            <a:r>
              <a:rPr lang="en-US" sz="3200" b="1" dirty="0" smtClean="0">
                <a:latin typeface="HP001 4 hàng" panose="020B0603050302020204" pitchFamily="34" charset="-93"/>
              </a:rPr>
              <a:t>.</a:t>
            </a:r>
            <a:endParaRPr lang="vi-VN" sz="3200" b="1" dirty="0">
              <a:latin typeface="HP001 4 hàng" panose="020B0603050302020204" pitchFamily="34" charset="-93"/>
            </a:endParaRPr>
          </a:p>
        </p:txBody>
      </p:sp>
    </p:spTree>
    <p:extLst>
      <p:ext uri="{BB962C8B-B14F-4D97-AF65-F5344CB8AC3E}">
        <p14:creationId xmlns:p14="http://schemas.microsoft.com/office/powerpoint/2010/main" val="1393924238"/>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A3127-1DB3-4800-88C2-B0E268E46B4D}"/>
              </a:ext>
            </a:extLst>
          </p:cNvPr>
          <p:cNvSpPr>
            <a:spLocks noGrp="1"/>
          </p:cNvSpPr>
          <p:nvPr>
            <p:ph type="title"/>
          </p:nvPr>
        </p:nvSpPr>
        <p:spPr>
          <a:xfrm>
            <a:off x="628650" y="805101"/>
            <a:ext cx="7886700" cy="37862"/>
          </a:xfrm>
        </p:spPr>
        <p:txBody>
          <a:bodyPr>
            <a:noAutofit/>
          </a:bodyPr>
          <a:lstStyle/>
          <a:p>
            <a:pPr algn="ctr">
              <a:lnSpc>
                <a:spcPct val="100000"/>
              </a:lnSpc>
            </a:pPr>
            <a:r>
              <a:rPr lang="vi-VN" sz="2400" b="1" u="sng" dirty="0">
                <a:latin typeface="HP001 4 hàng" panose="020B0603050302020204" pitchFamily="34" charset="-93"/>
              </a:rPr>
              <a:t/>
            </a:r>
            <a:br>
              <a:rPr lang="vi-VN" sz="2400" b="1" u="sng" dirty="0">
                <a:latin typeface="HP001 4 hàng" panose="020B0603050302020204" pitchFamily="34" charset="-93"/>
              </a:rPr>
            </a:br>
            <a:r>
              <a:rPr lang="vi-VN" sz="2800" b="1" dirty="0">
                <a:solidFill>
                  <a:srgbClr val="FF0000"/>
                </a:solidFill>
                <a:latin typeface="HP001 4 hàng" panose="020B0603050302020204" pitchFamily="34" charset="-93"/>
              </a:rPr>
              <a:t>Chị em tôi</a:t>
            </a:r>
            <a:endParaRPr lang="vi-VN" sz="2400" b="1" dirty="0">
              <a:solidFill>
                <a:srgbClr val="FF0000"/>
              </a:solidFill>
              <a:latin typeface="HP001 4 hàng" panose="020B0603050302020204" pitchFamily="34" charset="-93"/>
            </a:endParaRPr>
          </a:p>
        </p:txBody>
      </p:sp>
      <p:sp>
        <p:nvSpPr>
          <p:cNvPr id="5" name="Chỗ dành sẵn cho Nội dung 4">
            <a:extLst>
              <a:ext uri="{FF2B5EF4-FFF2-40B4-BE49-F238E27FC236}">
                <a16:creationId xmlns:a16="http://schemas.microsoft.com/office/drawing/2014/main" id="{01A9FE59-615A-4FBF-9677-E8759341C08E}"/>
              </a:ext>
            </a:extLst>
          </p:cNvPr>
          <p:cNvSpPr>
            <a:spLocks noGrp="1"/>
          </p:cNvSpPr>
          <p:nvPr>
            <p:ph idx="1"/>
          </p:nvPr>
        </p:nvSpPr>
        <p:spPr>
          <a:xfrm>
            <a:off x="432435" y="1423036"/>
            <a:ext cx="8279130" cy="3802617"/>
          </a:xfrm>
        </p:spPr>
        <p:txBody>
          <a:bodyPr>
            <a:noAutofit/>
          </a:bodyPr>
          <a:lstStyle/>
          <a:p>
            <a:pPr marL="0" indent="0">
              <a:lnSpc>
                <a:spcPct val="120000"/>
              </a:lnSpc>
              <a:buNone/>
            </a:pPr>
            <a:r>
              <a:rPr lang="vi-VN" sz="2400" dirty="0">
                <a:latin typeface="+mj-lt"/>
              </a:rPr>
              <a:t>      Hai </a:t>
            </a:r>
            <a:r>
              <a:rPr lang="vi-VN" sz="2400" dirty="0" err="1">
                <a:latin typeface="+mj-lt"/>
              </a:rPr>
              <a:t>chị</a:t>
            </a:r>
            <a:r>
              <a:rPr lang="vi-VN" sz="2400" dirty="0">
                <a:latin typeface="+mj-lt"/>
              </a:rPr>
              <a:t> em </a:t>
            </a:r>
            <a:r>
              <a:rPr lang="vi-VN" sz="2400" dirty="0" err="1">
                <a:latin typeface="+mj-lt"/>
              </a:rPr>
              <a:t>về</a:t>
            </a:r>
            <a:r>
              <a:rPr lang="vi-VN" sz="2400" dirty="0">
                <a:latin typeface="+mj-lt"/>
              </a:rPr>
              <a:t> </a:t>
            </a:r>
            <a:r>
              <a:rPr lang="vi-VN" sz="2400" dirty="0" err="1">
                <a:latin typeface="+mj-lt"/>
              </a:rPr>
              <a:t>đến</a:t>
            </a:r>
            <a:r>
              <a:rPr lang="vi-VN" sz="2400" dirty="0">
                <a:latin typeface="+mj-lt"/>
              </a:rPr>
              <a:t> </a:t>
            </a:r>
            <a:r>
              <a:rPr lang="vi-VN" sz="2400" dirty="0" err="1">
                <a:latin typeface="+mj-lt"/>
              </a:rPr>
              <a:t>nhà</a:t>
            </a:r>
            <a:r>
              <a:rPr lang="vi-VN" sz="2400" dirty="0">
                <a:latin typeface="+mj-lt"/>
              </a:rPr>
              <a:t>, tôi </a:t>
            </a:r>
            <a:r>
              <a:rPr lang="vi-VN" sz="2400" dirty="0" err="1">
                <a:latin typeface="+mj-lt"/>
              </a:rPr>
              <a:t>mắng</a:t>
            </a:r>
            <a:r>
              <a:rPr lang="vi-VN" sz="2400" dirty="0">
                <a:latin typeface="+mj-lt"/>
              </a:rPr>
              <a:t> em </a:t>
            </a:r>
            <a:r>
              <a:rPr lang="vi-VN" sz="2400" dirty="0" err="1">
                <a:latin typeface="+mj-lt"/>
              </a:rPr>
              <a:t>gái</a:t>
            </a:r>
            <a:r>
              <a:rPr lang="vi-VN" sz="2400" dirty="0">
                <a:latin typeface="+mj-lt"/>
              </a:rPr>
              <a:t> </a:t>
            </a:r>
            <a:r>
              <a:rPr lang="vi-VN" sz="2400" dirty="0" err="1">
                <a:latin typeface="+mj-lt"/>
              </a:rPr>
              <a:t>dám</a:t>
            </a:r>
            <a:r>
              <a:rPr lang="vi-VN" sz="2400" dirty="0">
                <a:latin typeface="+mj-lt"/>
              </a:rPr>
              <a:t> </a:t>
            </a:r>
            <a:r>
              <a:rPr lang="vi-VN" sz="2400" dirty="0" err="1">
                <a:latin typeface="+mj-lt"/>
              </a:rPr>
              <a:t>nói</a:t>
            </a:r>
            <a:r>
              <a:rPr lang="vi-VN" sz="2400" dirty="0">
                <a:latin typeface="+mj-lt"/>
              </a:rPr>
              <a:t> </a:t>
            </a:r>
            <a:r>
              <a:rPr lang="vi-VN" sz="2400" dirty="0" err="1">
                <a:latin typeface="+mj-lt"/>
              </a:rPr>
              <a:t>dối</a:t>
            </a:r>
            <a:r>
              <a:rPr lang="vi-VN" sz="2400" dirty="0">
                <a:latin typeface="+mj-lt"/>
              </a:rPr>
              <a:t> ba </a:t>
            </a:r>
            <a:r>
              <a:rPr lang="vi-VN" sz="2400" dirty="0" err="1">
                <a:latin typeface="+mj-lt"/>
              </a:rPr>
              <a:t>bỏ</a:t>
            </a:r>
            <a:r>
              <a:rPr lang="vi-VN" sz="2400" dirty="0">
                <a:latin typeface="+mj-lt"/>
              </a:rPr>
              <a:t> </a:t>
            </a:r>
            <a:r>
              <a:rPr lang="vi-VN" sz="2400" dirty="0" err="1">
                <a:latin typeface="+mj-lt"/>
              </a:rPr>
              <a:t>học</a:t>
            </a:r>
            <a:r>
              <a:rPr lang="vi-VN" sz="2400" dirty="0">
                <a:latin typeface="+mj-lt"/>
              </a:rPr>
              <a:t> đi chơi, không </a:t>
            </a:r>
            <a:r>
              <a:rPr lang="vi-VN" sz="2400" dirty="0" err="1">
                <a:latin typeface="+mj-lt"/>
              </a:rPr>
              <a:t>chịu</a:t>
            </a:r>
            <a:r>
              <a:rPr lang="vi-VN" sz="2400" dirty="0">
                <a:latin typeface="+mj-lt"/>
              </a:rPr>
              <a:t> </a:t>
            </a:r>
            <a:r>
              <a:rPr lang="vi-VN" sz="2400" dirty="0" err="1">
                <a:latin typeface="+mj-lt"/>
              </a:rPr>
              <a:t>khó</a:t>
            </a:r>
            <a:r>
              <a:rPr lang="vi-VN" sz="2400" dirty="0">
                <a:latin typeface="+mj-lt"/>
              </a:rPr>
              <a:t> </a:t>
            </a:r>
            <a:r>
              <a:rPr lang="vi-VN" sz="2400" dirty="0" err="1">
                <a:latin typeface="+mj-lt"/>
              </a:rPr>
              <a:t>học</a:t>
            </a:r>
            <a:r>
              <a:rPr lang="vi-VN" sz="2400" dirty="0">
                <a:latin typeface="+mj-lt"/>
              </a:rPr>
              <a:t> </a:t>
            </a:r>
            <a:r>
              <a:rPr lang="vi-VN" sz="2400" dirty="0" err="1">
                <a:latin typeface="+mj-lt"/>
              </a:rPr>
              <a:t>hành</a:t>
            </a:r>
            <a:r>
              <a:rPr lang="vi-VN" sz="2400" dirty="0">
                <a:latin typeface="+mj-lt"/>
              </a:rPr>
              <a:t>. Nhưng </a:t>
            </a:r>
            <a:r>
              <a:rPr lang="vi-VN" sz="2400" dirty="0" err="1">
                <a:latin typeface="+mj-lt"/>
              </a:rPr>
              <a:t>đáp</a:t>
            </a:r>
            <a:r>
              <a:rPr lang="vi-VN" sz="2400" dirty="0">
                <a:latin typeface="+mj-lt"/>
              </a:rPr>
              <a:t> </a:t>
            </a:r>
            <a:r>
              <a:rPr lang="vi-VN" sz="2400" dirty="0" err="1">
                <a:latin typeface="+mj-lt"/>
              </a:rPr>
              <a:t>lại</a:t>
            </a:r>
            <a:r>
              <a:rPr lang="vi-VN" sz="2400" dirty="0">
                <a:latin typeface="+mj-lt"/>
              </a:rPr>
              <a:t> </a:t>
            </a:r>
            <a:r>
              <a:rPr lang="vi-VN" sz="2400" dirty="0" err="1">
                <a:latin typeface="+mj-lt"/>
              </a:rPr>
              <a:t>sự</a:t>
            </a:r>
            <a:r>
              <a:rPr lang="vi-VN" sz="2400" dirty="0">
                <a:latin typeface="+mj-lt"/>
              </a:rPr>
              <a:t> </a:t>
            </a:r>
            <a:r>
              <a:rPr lang="vi-VN" sz="2400" dirty="0" err="1">
                <a:latin typeface="+mj-lt"/>
              </a:rPr>
              <a:t>giận</a:t>
            </a:r>
            <a:r>
              <a:rPr lang="vi-VN" sz="2400" dirty="0">
                <a:latin typeface="+mj-lt"/>
              </a:rPr>
              <a:t> </a:t>
            </a:r>
            <a:r>
              <a:rPr lang="vi-VN" sz="2400" dirty="0" err="1">
                <a:latin typeface="+mj-lt"/>
              </a:rPr>
              <a:t>dữ</a:t>
            </a:r>
            <a:r>
              <a:rPr lang="vi-VN" sz="2400" dirty="0">
                <a:latin typeface="+mj-lt"/>
              </a:rPr>
              <a:t> </a:t>
            </a:r>
            <a:r>
              <a:rPr lang="vi-VN" sz="2400" dirty="0" err="1">
                <a:latin typeface="+mj-lt"/>
              </a:rPr>
              <a:t>của</a:t>
            </a:r>
            <a:r>
              <a:rPr lang="vi-VN" sz="2400" dirty="0">
                <a:latin typeface="+mj-lt"/>
              </a:rPr>
              <a:t> tôi, </a:t>
            </a:r>
            <a:r>
              <a:rPr lang="vi-VN" sz="2400" dirty="0" err="1">
                <a:latin typeface="+mj-lt"/>
              </a:rPr>
              <a:t>nó</a:t>
            </a:r>
            <a:r>
              <a:rPr lang="vi-VN" sz="2400" dirty="0">
                <a:latin typeface="+mj-lt"/>
              </a:rPr>
              <a:t> </a:t>
            </a:r>
            <a:r>
              <a:rPr lang="vi-VN" sz="2400" dirty="0" err="1">
                <a:latin typeface="+mj-lt"/>
              </a:rPr>
              <a:t>chỉ</a:t>
            </a:r>
            <a:r>
              <a:rPr lang="vi-VN" sz="2400" dirty="0">
                <a:latin typeface="+mj-lt"/>
              </a:rPr>
              <a:t> </a:t>
            </a:r>
            <a:r>
              <a:rPr lang="vi-VN" sz="2400" dirty="0" err="1">
                <a:latin typeface="+mj-lt"/>
              </a:rPr>
              <a:t>thủng</a:t>
            </a:r>
            <a:r>
              <a:rPr lang="vi-VN" sz="2400" dirty="0">
                <a:latin typeface="+mj-lt"/>
              </a:rPr>
              <a:t> </a:t>
            </a:r>
            <a:r>
              <a:rPr lang="vi-VN" sz="2400" dirty="0" err="1">
                <a:latin typeface="+mj-lt"/>
              </a:rPr>
              <a:t>thẳng</a:t>
            </a:r>
            <a:r>
              <a:rPr lang="vi-VN" sz="2400" dirty="0">
                <a:latin typeface="+mj-lt"/>
              </a:rPr>
              <a:t>:</a:t>
            </a:r>
          </a:p>
          <a:p>
            <a:pPr>
              <a:lnSpc>
                <a:spcPct val="120000"/>
              </a:lnSpc>
              <a:buFontTx/>
              <a:buChar char="-"/>
            </a:pPr>
            <a:r>
              <a:rPr lang="vi-VN" sz="2400" dirty="0">
                <a:latin typeface="+mj-lt"/>
              </a:rPr>
              <a:t>Em đi </a:t>
            </a:r>
            <a:r>
              <a:rPr lang="vi-VN" sz="2400" dirty="0" err="1">
                <a:latin typeface="+mj-lt"/>
              </a:rPr>
              <a:t>tập</a:t>
            </a:r>
            <a:r>
              <a:rPr lang="vi-VN" sz="2400" dirty="0">
                <a:latin typeface="+mj-lt"/>
              </a:rPr>
              <a:t> văn </a:t>
            </a:r>
            <a:r>
              <a:rPr lang="vi-VN" sz="2400" dirty="0" err="1">
                <a:latin typeface="+mj-lt"/>
              </a:rPr>
              <a:t>nghệ</a:t>
            </a:r>
            <a:r>
              <a:rPr lang="vi-VN" sz="2400" dirty="0">
                <a:latin typeface="+mj-lt"/>
              </a:rPr>
              <a:t>.</a:t>
            </a:r>
          </a:p>
          <a:p>
            <a:pPr>
              <a:lnSpc>
                <a:spcPct val="120000"/>
              </a:lnSpc>
              <a:buFontTx/>
              <a:buChar char="-"/>
            </a:pPr>
            <a:r>
              <a:rPr lang="vi-VN" sz="2400" dirty="0" err="1">
                <a:latin typeface="+mj-lt"/>
              </a:rPr>
              <a:t>Mày</a:t>
            </a:r>
            <a:r>
              <a:rPr lang="vi-VN" sz="2400" dirty="0">
                <a:latin typeface="+mj-lt"/>
              </a:rPr>
              <a:t> </a:t>
            </a:r>
            <a:r>
              <a:rPr lang="vi-VN" sz="2400" dirty="0" err="1">
                <a:latin typeface="+mj-lt"/>
              </a:rPr>
              <a:t>tập</a:t>
            </a:r>
            <a:r>
              <a:rPr lang="vi-VN" sz="2400" dirty="0">
                <a:latin typeface="+mj-lt"/>
              </a:rPr>
              <a:t> văn </a:t>
            </a:r>
            <a:r>
              <a:rPr lang="vi-VN" sz="2400" dirty="0" err="1">
                <a:latin typeface="+mj-lt"/>
              </a:rPr>
              <a:t>nghệ</a:t>
            </a:r>
            <a:r>
              <a:rPr lang="vi-VN" sz="2400" dirty="0">
                <a:latin typeface="+mj-lt"/>
              </a:rPr>
              <a:t> ở </a:t>
            </a:r>
            <a:r>
              <a:rPr lang="vi-VN" sz="2400" dirty="0" err="1">
                <a:latin typeface="+mj-lt"/>
              </a:rPr>
              <a:t>rạp</a:t>
            </a:r>
            <a:r>
              <a:rPr lang="vi-VN" sz="2400" dirty="0">
                <a:latin typeface="+mj-lt"/>
              </a:rPr>
              <a:t> </a:t>
            </a:r>
            <a:r>
              <a:rPr lang="vi-VN" sz="2400" dirty="0" err="1">
                <a:latin typeface="+mj-lt"/>
              </a:rPr>
              <a:t>chiếu</a:t>
            </a:r>
            <a:r>
              <a:rPr lang="vi-VN" sz="2400" dirty="0">
                <a:latin typeface="+mj-lt"/>
              </a:rPr>
              <a:t> </a:t>
            </a:r>
            <a:r>
              <a:rPr lang="vi-VN" sz="2400" dirty="0" err="1">
                <a:latin typeface="+mj-lt"/>
              </a:rPr>
              <a:t>bóng</a:t>
            </a:r>
            <a:r>
              <a:rPr lang="vi-VN" sz="2400" dirty="0">
                <a:latin typeface="+mj-lt"/>
              </a:rPr>
              <a:t> à?</a:t>
            </a:r>
          </a:p>
          <a:p>
            <a:pPr marL="0" indent="0">
              <a:lnSpc>
                <a:spcPct val="120000"/>
              </a:lnSpc>
              <a:buNone/>
            </a:pPr>
            <a:r>
              <a:rPr lang="vi-VN" sz="2400" dirty="0" err="1">
                <a:latin typeface="+mj-lt"/>
              </a:rPr>
              <a:t>Nó</a:t>
            </a:r>
            <a:r>
              <a:rPr lang="vi-VN" sz="2400" dirty="0">
                <a:latin typeface="+mj-lt"/>
              </a:rPr>
              <a:t> </a:t>
            </a:r>
            <a:r>
              <a:rPr lang="vi-VN" sz="2400" dirty="0" err="1">
                <a:latin typeface="+mj-lt"/>
              </a:rPr>
              <a:t>cười</a:t>
            </a:r>
            <a:r>
              <a:rPr lang="vi-VN" sz="2400" dirty="0">
                <a:latin typeface="+mj-lt"/>
              </a:rPr>
              <a:t>, </a:t>
            </a:r>
            <a:r>
              <a:rPr lang="vi-VN" sz="2400" dirty="0" err="1">
                <a:latin typeface="+mj-lt"/>
              </a:rPr>
              <a:t>giả</a:t>
            </a:r>
            <a:r>
              <a:rPr lang="vi-VN" sz="2400" dirty="0">
                <a:latin typeface="+mj-lt"/>
              </a:rPr>
              <a:t> </a:t>
            </a:r>
            <a:r>
              <a:rPr lang="vi-VN" sz="2400" dirty="0" err="1">
                <a:latin typeface="+mj-lt"/>
              </a:rPr>
              <a:t>bộ</a:t>
            </a:r>
            <a:r>
              <a:rPr lang="vi-VN" sz="2400" dirty="0">
                <a:latin typeface="+mj-lt"/>
              </a:rPr>
              <a:t> ngây thơ:</a:t>
            </a:r>
          </a:p>
          <a:p>
            <a:pPr>
              <a:lnSpc>
                <a:spcPct val="120000"/>
              </a:lnSpc>
              <a:buFontTx/>
              <a:buChar char="-"/>
            </a:pPr>
            <a:r>
              <a:rPr lang="vi-VN" sz="2400" dirty="0" err="1">
                <a:latin typeface="+mj-lt"/>
              </a:rPr>
              <a:t>Ủa</a:t>
            </a:r>
            <a:r>
              <a:rPr lang="vi-VN" sz="2400" dirty="0">
                <a:latin typeface="+mj-lt"/>
              </a:rPr>
              <a:t> </a:t>
            </a:r>
            <a:r>
              <a:rPr lang="vi-VN" sz="2400" dirty="0" err="1">
                <a:latin typeface="+mj-lt"/>
              </a:rPr>
              <a:t>chị</a:t>
            </a:r>
            <a:r>
              <a:rPr lang="vi-VN" sz="2400" dirty="0">
                <a:latin typeface="+mj-lt"/>
              </a:rPr>
              <a:t> </a:t>
            </a:r>
            <a:r>
              <a:rPr lang="vi-VN" sz="2400" dirty="0" err="1">
                <a:latin typeface="+mj-lt"/>
              </a:rPr>
              <a:t>cũng</a:t>
            </a:r>
            <a:r>
              <a:rPr lang="vi-VN" sz="2400" dirty="0">
                <a:latin typeface="+mj-lt"/>
              </a:rPr>
              <a:t> ở </a:t>
            </a:r>
            <a:r>
              <a:rPr lang="vi-VN" sz="2400" dirty="0" err="1">
                <a:latin typeface="+mj-lt"/>
              </a:rPr>
              <a:t>đó</a:t>
            </a:r>
            <a:r>
              <a:rPr lang="vi-VN" sz="2400" dirty="0">
                <a:latin typeface="+mj-lt"/>
              </a:rPr>
              <a:t> sao? </a:t>
            </a:r>
            <a:r>
              <a:rPr lang="vi-VN" sz="2400" dirty="0" err="1">
                <a:latin typeface="+mj-lt"/>
              </a:rPr>
              <a:t>Hồi</a:t>
            </a:r>
            <a:r>
              <a:rPr lang="vi-VN" sz="2400" dirty="0">
                <a:latin typeface="+mj-lt"/>
              </a:rPr>
              <a:t> </a:t>
            </a:r>
            <a:r>
              <a:rPr lang="vi-VN" sz="2400" dirty="0" err="1">
                <a:latin typeface="+mj-lt"/>
              </a:rPr>
              <a:t>nãy</a:t>
            </a:r>
            <a:r>
              <a:rPr lang="vi-VN" sz="2400" dirty="0">
                <a:latin typeface="+mj-lt"/>
              </a:rPr>
              <a:t> </a:t>
            </a:r>
            <a:r>
              <a:rPr lang="vi-VN" sz="2400" dirty="0" err="1">
                <a:latin typeface="+mj-lt"/>
              </a:rPr>
              <a:t>chị</a:t>
            </a:r>
            <a:r>
              <a:rPr lang="vi-VN" sz="2400" dirty="0">
                <a:latin typeface="+mj-lt"/>
              </a:rPr>
              <a:t> </a:t>
            </a:r>
            <a:r>
              <a:rPr lang="vi-VN" sz="2400" dirty="0" err="1">
                <a:latin typeface="+mj-lt"/>
              </a:rPr>
              <a:t>bảo</a:t>
            </a:r>
            <a:r>
              <a:rPr lang="vi-VN" sz="2400" dirty="0">
                <a:latin typeface="+mj-lt"/>
              </a:rPr>
              <a:t> đi </a:t>
            </a:r>
            <a:r>
              <a:rPr lang="vi-VN" sz="2400" dirty="0" err="1">
                <a:latin typeface="+mj-lt"/>
              </a:rPr>
              <a:t>học</a:t>
            </a:r>
            <a:r>
              <a:rPr lang="vi-VN" sz="2400" dirty="0">
                <a:latin typeface="+mj-lt"/>
              </a:rPr>
              <a:t> </a:t>
            </a:r>
            <a:r>
              <a:rPr lang="vi-VN" sz="2400" dirty="0" err="1">
                <a:latin typeface="+mj-lt"/>
              </a:rPr>
              <a:t>nhóm</a:t>
            </a:r>
            <a:r>
              <a:rPr lang="vi-VN" sz="2400" dirty="0">
                <a:latin typeface="+mj-lt"/>
              </a:rPr>
              <a:t> </a:t>
            </a:r>
            <a:r>
              <a:rPr lang="vi-VN" sz="2400" dirty="0" err="1">
                <a:latin typeface="+mj-lt"/>
              </a:rPr>
              <a:t>mà</a:t>
            </a:r>
            <a:r>
              <a:rPr lang="vi-VN" sz="2400" dirty="0">
                <a:latin typeface="+mj-lt"/>
              </a:rPr>
              <a:t> !</a:t>
            </a:r>
          </a:p>
          <a:p>
            <a:pPr marL="0" indent="0">
              <a:lnSpc>
                <a:spcPct val="120000"/>
              </a:lnSpc>
              <a:buNone/>
            </a:pPr>
            <a:r>
              <a:rPr lang="vi-VN" sz="2400" dirty="0">
                <a:latin typeface="+mj-lt"/>
              </a:rPr>
              <a:t>   Tôi </a:t>
            </a:r>
            <a:r>
              <a:rPr lang="vi-VN" sz="2400" dirty="0" err="1">
                <a:latin typeface="+mj-lt"/>
              </a:rPr>
              <a:t>sững</a:t>
            </a:r>
            <a:r>
              <a:rPr lang="vi-VN" sz="2400" dirty="0">
                <a:latin typeface="+mj-lt"/>
              </a:rPr>
              <a:t> </a:t>
            </a:r>
            <a:r>
              <a:rPr lang="vi-VN" sz="2400" dirty="0" err="1">
                <a:latin typeface="+mj-lt"/>
              </a:rPr>
              <a:t>sờ</a:t>
            </a:r>
            <a:r>
              <a:rPr lang="vi-VN" sz="2400" dirty="0">
                <a:latin typeface="+mj-lt"/>
              </a:rPr>
              <a:t>, </a:t>
            </a:r>
            <a:r>
              <a:rPr lang="vi-VN" sz="2400" dirty="0" err="1">
                <a:latin typeface="+mj-lt"/>
              </a:rPr>
              <a:t>đứng</a:t>
            </a:r>
            <a:r>
              <a:rPr lang="vi-VN" sz="2400" dirty="0">
                <a:latin typeface="+mj-lt"/>
              </a:rPr>
              <a:t> im như </a:t>
            </a:r>
            <a:r>
              <a:rPr lang="vi-VN" sz="2400" dirty="0" err="1">
                <a:latin typeface="+mj-lt"/>
              </a:rPr>
              <a:t>phỗng</a:t>
            </a:r>
            <a:r>
              <a:rPr lang="vi-VN" sz="2400" dirty="0">
                <a:latin typeface="+mj-lt"/>
              </a:rPr>
              <a:t>. </a:t>
            </a:r>
            <a:r>
              <a:rPr lang="vi-VN" sz="2400" dirty="0" err="1">
                <a:latin typeface="+mj-lt"/>
              </a:rPr>
              <a:t>Ngước</a:t>
            </a:r>
            <a:r>
              <a:rPr lang="vi-VN" sz="2400" dirty="0">
                <a:latin typeface="+mj-lt"/>
              </a:rPr>
              <a:t> </a:t>
            </a:r>
            <a:r>
              <a:rPr lang="vi-VN" sz="2400" dirty="0" err="1">
                <a:latin typeface="+mj-lt"/>
              </a:rPr>
              <a:t>nhìn</a:t>
            </a:r>
            <a:r>
              <a:rPr lang="vi-VN" sz="2400" dirty="0">
                <a:latin typeface="+mj-lt"/>
              </a:rPr>
              <a:t> ba, tôi </a:t>
            </a:r>
            <a:r>
              <a:rPr lang="vi-VN" sz="2400" dirty="0" err="1">
                <a:latin typeface="+mj-lt"/>
              </a:rPr>
              <a:t>đợi</a:t>
            </a:r>
            <a:r>
              <a:rPr lang="vi-VN" sz="2400" dirty="0">
                <a:latin typeface="+mj-lt"/>
              </a:rPr>
              <a:t> </a:t>
            </a:r>
            <a:r>
              <a:rPr lang="vi-VN" sz="2400" dirty="0" err="1">
                <a:latin typeface="+mj-lt"/>
              </a:rPr>
              <a:t>một</a:t>
            </a:r>
            <a:r>
              <a:rPr lang="vi-VN" sz="2400" dirty="0">
                <a:latin typeface="+mj-lt"/>
              </a:rPr>
              <a:t> </a:t>
            </a:r>
            <a:r>
              <a:rPr lang="vi-VN" sz="2400" dirty="0" err="1">
                <a:latin typeface="+mj-lt"/>
              </a:rPr>
              <a:t>trận</a:t>
            </a:r>
            <a:r>
              <a:rPr lang="vi-VN" sz="2400" dirty="0">
                <a:latin typeface="+mj-lt"/>
              </a:rPr>
              <a:t> </a:t>
            </a:r>
            <a:r>
              <a:rPr lang="vi-VN" sz="2400" dirty="0" err="1">
                <a:latin typeface="+mj-lt"/>
              </a:rPr>
              <a:t>cuồng</a:t>
            </a:r>
            <a:r>
              <a:rPr lang="vi-VN" sz="2400" dirty="0">
                <a:latin typeface="+mj-lt"/>
              </a:rPr>
              <a:t> phong. Nhưng ba tôi </a:t>
            </a:r>
            <a:r>
              <a:rPr lang="vi-VN" sz="2400" dirty="0" err="1">
                <a:latin typeface="+mj-lt"/>
              </a:rPr>
              <a:t>chỉ</a:t>
            </a:r>
            <a:r>
              <a:rPr lang="vi-VN" sz="2400" dirty="0">
                <a:latin typeface="+mj-lt"/>
              </a:rPr>
              <a:t> </a:t>
            </a:r>
            <a:r>
              <a:rPr lang="vi-VN" sz="2400" dirty="0" err="1">
                <a:latin typeface="+mj-lt"/>
              </a:rPr>
              <a:t>buồn</a:t>
            </a:r>
            <a:r>
              <a:rPr lang="vi-VN" sz="2400" dirty="0">
                <a:latin typeface="+mj-lt"/>
              </a:rPr>
              <a:t> </a:t>
            </a:r>
            <a:r>
              <a:rPr lang="vi-VN" sz="2400" dirty="0" err="1">
                <a:latin typeface="+mj-lt"/>
              </a:rPr>
              <a:t>rầu</a:t>
            </a:r>
            <a:r>
              <a:rPr lang="vi-VN" sz="2400" dirty="0">
                <a:latin typeface="+mj-lt"/>
              </a:rPr>
              <a:t> </a:t>
            </a:r>
            <a:r>
              <a:rPr lang="vi-VN" sz="2400" dirty="0" err="1">
                <a:latin typeface="+mj-lt"/>
              </a:rPr>
              <a:t>bảo</a:t>
            </a:r>
            <a:r>
              <a:rPr lang="vi-VN" sz="2400" dirty="0">
                <a:latin typeface="+mj-lt"/>
              </a:rPr>
              <a:t>:</a:t>
            </a:r>
          </a:p>
          <a:p>
            <a:pPr marL="0" indent="0">
              <a:lnSpc>
                <a:spcPct val="120000"/>
              </a:lnSpc>
              <a:buNone/>
            </a:pPr>
            <a:r>
              <a:rPr lang="vi-VN" sz="2400" dirty="0">
                <a:latin typeface="+mj-lt"/>
              </a:rPr>
              <a:t>- </a:t>
            </a:r>
            <a:r>
              <a:rPr lang="vi-VN" sz="2400" dirty="0" err="1">
                <a:latin typeface="+mj-lt"/>
              </a:rPr>
              <a:t>Các</a:t>
            </a:r>
            <a:r>
              <a:rPr lang="vi-VN" sz="2400" dirty="0">
                <a:latin typeface="+mj-lt"/>
              </a:rPr>
              <a:t> con </a:t>
            </a:r>
            <a:r>
              <a:rPr lang="vi-VN" sz="2400" dirty="0" err="1">
                <a:latin typeface="+mj-lt"/>
              </a:rPr>
              <a:t>ráng</a:t>
            </a:r>
            <a:r>
              <a:rPr lang="vi-VN" sz="2400" dirty="0">
                <a:latin typeface="+mj-lt"/>
              </a:rPr>
              <a:t> </a:t>
            </a:r>
            <a:r>
              <a:rPr lang="vi-VN" sz="2400" dirty="0" err="1">
                <a:latin typeface="+mj-lt"/>
              </a:rPr>
              <a:t>bảo</a:t>
            </a:r>
            <a:r>
              <a:rPr lang="vi-VN" sz="2400" dirty="0">
                <a:latin typeface="+mj-lt"/>
              </a:rPr>
              <a:t> ban nhau </a:t>
            </a:r>
            <a:r>
              <a:rPr lang="vi-VN" sz="2400" dirty="0" err="1">
                <a:latin typeface="+mj-lt"/>
              </a:rPr>
              <a:t>mà</a:t>
            </a:r>
            <a:r>
              <a:rPr lang="vi-VN" sz="2400" dirty="0">
                <a:latin typeface="+mj-lt"/>
              </a:rPr>
              <a:t> </a:t>
            </a:r>
            <a:r>
              <a:rPr lang="vi-VN" sz="2400" dirty="0" err="1">
                <a:latin typeface="+mj-lt"/>
              </a:rPr>
              <a:t>học</a:t>
            </a:r>
            <a:r>
              <a:rPr lang="vi-VN" sz="2400" dirty="0">
                <a:latin typeface="+mj-lt"/>
              </a:rPr>
              <a:t> cho nên </a:t>
            </a:r>
            <a:r>
              <a:rPr lang="vi-VN" sz="2400" dirty="0" err="1">
                <a:latin typeface="+mj-lt"/>
              </a:rPr>
              <a:t>người</a:t>
            </a:r>
            <a:r>
              <a:rPr lang="vi-VN" sz="2400" dirty="0">
                <a:latin typeface="+mj-lt"/>
              </a:rPr>
              <a:t>.</a:t>
            </a:r>
          </a:p>
        </p:txBody>
      </p:sp>
      <p:cxnSp>
        <p:nvCxnSpPr>
          <p:cNvPr id="4" name="Đường nối Thẳng 3">
            <a:extLst>
              <a:ext uri="{FF2B5EF4-FFF2-40B4-BE49-F238E27FC236}">
                <a16:creationId xmlns:a16="http://schemas.microsoft.com/office/drawing/2014/main" id="{0B611295-A56B-4443-BDB9-3F479C90ACD0}"/>
              </a:ext>
            </a:extLst>
          </p:cNvPr>
          <p:cNvCxnSpPr>
            <a:cxnSpLocks/>
          </p:cNvCxnSpPr>
          <p:nvPr/>
        </p:nvCxnSpPr>
        <p:spPr>
          <a:xfrm>
            <a:off x="7458075" y="2336006"/>
            <a:ext cx="9525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D5A00D8F-6D71-4CB2-9D88-B18AB0699134}"/>
              </a:ext>
            </a:extLst>
          </p:cNvPr>
          <p:cNvCxnSpPr>
            <a:cxnSpLocks/>
          </p:cNvCxnSpPr>
          <p:nvPr/>
        </p:nvCxnSpPr>
        <p:spPr>
          <a:xfrm>
            <a:off x="2309217" y="2752725"/>
            <a:ext cx="15103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1B850189-30E6-4311-8804-831E8505E657}"/>
              </a:ext>
            </a:extLst>
          </p:cNvPr>
          <p:cNvCxnSpPr>
            <a:cxnSpLocks/>
          </p:cNvCxnSpPr>
          <p:nvPr/>
        </p:nvCxnSpPr>
        <p:spPr>
          <a:xfrm>
            <a:off x="1086446" y="6036468"/>
            <a:ext cx="15805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FCF5C532-58E2-4433-867E-130A11190D28}"/>
              </a:ext>
            </a:extLst>
          </p:cNvPr>
          <p:cNvCxnSpPr>
            <a:cxnSpLocks/>
          </p:cNvCxnSpPr>
          <p:nvPr/>
        </p:nvCxnSpPr>
        <p:spPr>
          <a:xfrm>
            <a:off x="1635323" y="4498181"/>
            <a:ext cx="8030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5078DFAB-2D15-499E-992E-9F71DAD0DC5E}"/>
              </a:ext>
            </a:extLst>
          </p:cNvPr>
          <p:cNvCxnSpPr>
            <a:cxnSpLocks/>
          </p:cNvCxnSpPr>
          <p:nvPr/>
        </p:nvCxnSpPr>
        <p:spPr>
          <a:xfrm>
            <a:off x="3064371" y="5595938"/>
            <a:ext cx="173622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0B11932A-517A-4CD5-A420-00CE5521A973}"/>
              </a:ext>
            </a:extLst>
          </p:cNvPr>
          <p:cNvCxnSpPr>
            <a:cxnSpLocks/>
          </p:cNvCxnSpPr>
          <p:nvPr/>
        </p:nvCxnSpPr>
        <p:spPr>
          <a:xfrm>
            <a:off x="1234975" y="5595938"/>
            <a:ext cx="94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95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A3127-1DB3-4800-88C2-B0E268E46B4D}"/>
              </a:ext>
            </a:extLst>
          </p:cNvPr>
          <p:cNvSpPr>
            <a:spLocks noGrp="1"/>
          </p:cNvSpPr>
          <p:nvPr>
            <p:ph type="title"/>
          </p:nvPr>
        </p:nvSpPr>
        <p:spPr>
          <a:xfrm>
            <a:off x="628650" y="1093708"/>
            <a:ext cx="7886700" cy="373856"/>
          </a:xfrm>
        </p:spPr>
        <p:txBody>
          <a:bodyPr>
            <a:noAutofit/>
          </a:bodyPr>
          <a:lstStyle/>
          <a:p>
            <a:pPr algn="ctr">
              <a:lnSpc>
                <a:spcPct val="100000"/>
              </a:lnSpc>
            </a:pPr>
            <a:r>
              <a:rPr lang="vi-VN" sz="2800" b="1" u="sng" dirty="0">
                <a:latin typeface="HP001 4 hàng" panose="020B0603050302020204" pitchFamily="34" charset="-93"/>
              </a:rPr>
              <a:t/>
            </a:r>
            <a:br>
              <a:rPr lang="vi-VN" sz="2800" b="1" u="sng" dirty="0">
                <a:latin typeface="HP001 4 hàng" panose="020B0603050302020204" pitchFamily="34" charset="-93"/>
              </a:rPr>
            </a:br>
            <a:endParaRPr lang="vi-VN" sz="2400" b="1" i="1" dirty="0">
              <a:solidFill>
                <a:srgbClr val="FF0000"/>
              </a:solidFill>
              <a:latin typeface="HP001 4 hàng" panose="020B0603050302020204" pitchFamily="34" charset="-93"/>
            </a:endParaRPr>
          </a:p>
        </p:txBody>
      </p:sp>
      <p:sp>
        <p:nvSpPr>
          <p:cNvPr id="4" name="Chỗ dành sẵn cho Nội dung 3">
            <a:extLst>
              <a:ext uri="{FF2B5EF4-FFF2-40B4-BE49-F238E27FC236}">
                <a16:creationId xmlns:a16="http://schemas.microsoft.com/office/drawing/2014/main" id="{927AB9BF-8A3F-405F-BC58-392C9E849A09}"/>
              </a:ext>
            </a:extLst>
          </p:cNvPr>
          <p:cNvSpPr>
            <a:spLocks noGrp="1"/>
          </p:cNvSpPr>
          <p:nvPr>
            <p:ph idx="1"/>
          </p:nvPr>
        </p:nvSpPr>
        <p:spPr>
          <a:xfrm>
            <a:off x="548751" y="2398719"/>
            <a:ext cx="7886700" cy="1484733"/>
          </a:xfrm>
        </p:spPr>
        <p:txBody>
          <a:bodyPr>
            <a:normAutofit/>
          </a:bodyPr>
          <a:lstStyle/>
          <a:p>
            <a:pPr marL="0" indent="0" algn="just">
              <a:lnSpc>
                <a:spcPct val="100000"/>
              </a:lnSpc>
              <a:spcBef>
                <a:spcPts val="900"/>
              </a:spcBef>
              <a:buNone/>
            </a:pPr>
            <a:r>
              <a:rPr lang="en-US" sz="2400" b="1" dirty="0">
                <a:solidFill>
                  <a:srgbClr val="0000FF"/>
                </a:solidFill>
                <a:latin typeface="HP001 4 hàng" panose="020B0603050302020204" pitchFamily="34" charset="-93"/>
              </a:rPr>
              <a:t>      Ý </a:t>
            </a:r>
            <a:r>
              <a:rPr lang="en-US" sz="2400" b="1" dirty="0" err="1">
                <a:solidFill>
                  <a:srgbClr val="0000FF"/>
                </a:solidFill>
                <a:latin typeface="HP001 4 hàng" panose="020B0603050302020204" pitchFamily="34" charset="-93"/>
              </a:rPr>
              <a:t>nghĩa</a:t>
            </a:r>
            <a:r>
              <a:rPr lang="en-US" sz="2400" b="1" dirty="0">
                <a:solidFill>
                  <a:srgbClr val="0000FF"/>
                </a:solidFill>
                <a:latin typeface="HP001 4 hàng" panose="020B0603050302020204" pitchFamily="34" charset="-93"/>
              </a:rPr>
              <a:t>: </a:t>
            </a:r>
            <a:r>
              <a:rPr lang="vi-VN" sz="2400" b="1" dirty="0">
                <a:solidFill>
                  <a:srgbClr val="FF0000"/>
                </a:solidFill>
                <a:latin typeface="HP001 4 hàng" panose="020B0603050302020204" pitchFamily="34" charset="-93"/>
              </a:rPr>
              <a:t>Câu chuyện khuyên chúng ta không nên nói dối. Nói dối là một đức tính xấu làm mất lòng tin, </a:t>
            </a:r>
            <a:r>
              <a:rPr lang="en-US" sz="2400" b="1" dirty="0" err="1">
                <a:solidFill>
                  <a:srgbClr val="FF0000"/>
                </a:solidFill>
                <a:latin typeface="HP001 4 hàng" panose="020B0603050302020204" pitchFamily="34" charset="-93"/>
              </a:rPr>
              <a:t>và</a:t>
            </a:r>
            <a:r>
              <a:rPr lang="en-US" sz="2400" b="1" dirty="0">
                <a:solidFill>
                  <a:srgbClr val="FF0000"/>
                </a:solidFill>
                <a:latin typeface="HP001 4 hàng" panose="020B0603050302020204" pitchFamily="34" charset="-93"/>
              </a:rPr>
              <a:t> </a:t>
            </a:r>
            <a:r>
              <a:rPr lang="en-US" sz="2400" b="1" dirty="0" err="1">
                <a:solidFill>
                  <a:srgbClr val="FF0000"/>
                </a:solidFill>
                <a:latin typeface="HP001 4 hàng" panose="020B0603050302020204" pitchFamily="34" charset="-93"/>
              </a:rPr>
              <a:t>sự</a:t>
            </a:r>
            <a:r>
              <a:rPr lang="vi-VN" sz="2400" b="1" dirty="0">
                <a:solidFill>
                  <a:srgbClr val="FF0000"/>
                </a:solidFill>
                <a:latin typeface="HP001 4 hàng" panose="020B0603050302020204" pitchFamily="34" charset="-93"/>
              </a:rPr>
              <a:t> tôn trọng của mọi người đối với mình.</a:t>
            </a:r>
          </a:p>
        </p:txBody>
      </p:sp>
      <p:sp>
        <p:nvSpPr>
          <p:cNvPr id="6" name="Chỗ dành sẵn cho Nội dung 3">
            <a:extLst>
              <a:ext uri="{FF2B5EF4-FFF2-40B4-BE49-F238E27FC236}">
                <a16:creationId xmlns:a16="http://schemas.microsoft.com/office/drawing/2014/main" id="{304974BB-43A3-429A-8FFA-EC25E86D717B}"/>
              </a:ext>
            </a:extLst>
          </p:cNvPr>
          <p:cNvSpPr txBox="1">
            <a:spLocks/>
          </p:cNvSpPr>
          <p:nvPr/>
        </p:nvSpPr>
        <p:spPr>
          <a:xfrm>
            <a:off x="491490" y="4358935"/>
            <a:ext cx="8161020" cy="106823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4800" b="1" dirty="0">
                <a:latin typeface="HP001 4 hàng" panose="020B0603050302020204" pitchFamily="34" charset="-93"/>
              </a:rPr>
              <a:t>+ </a:t>
            </a:r>
            <a:r>
              <a:rPr lang="vi-VN" sz="4800" b="1" dirty="0">
                <a:latin typeface="HP001 4 hàng" panose="020B0603050302020204" pitchFamily="34" charset="-93"/>
              </a:rPr>
              <a:t>Tại sao chúng ta không nên nói dối?</a:t>
            </a:r>
          </a:p>
        </p:txBody>
      </p:sp>
    </p:spTree>
    <p:extLst>
      <p:ext uri="{BB962C8B-B14F-4D97-AF65-F5344CB8AC3E}">
        <p14:creationId xmlns:p14="http://schemas.microsoft.com/office/powerpoint/2010/main" val="1816871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EEAC86E5-074D-49C1-AC79-9089818CE9B5}"/>
              </a:ext>
            </a:extLst>
          </p:cNvPr>
          <p:cNvSpPr>
            <a:spLocks noGrp="1"/>
          </p:cNvSpPr>
          <p:nvPr>
            <p:ph idx="1"/>
          </p:nvPr>
        </p:nvSpPr>
        <p:spPr>
          <a:xfrm>
            <a:off x="515779" y="1340048"/>
            <a:ext cx="7886700" cy="3263504"/>
          </a:xfrm>
        </p:spPr>
        <p:txBody>
          <a:bodyPr>
            <a:normAutofit fontScale="62500" lnSpcReduction="20000"/>
          </a:bodyPr>
          <a:lstStyle/>
          <a:p>
            <a:pPr marL="0" indent="0" algn="ctr">
              <a:lnSpc>
                <a:spcPct val="120000"/>
              </a:lnSpc>
              <a:buNone/>
            </a:pPr>
            <a:r>
              <a:rPr lang="en-US" sz="7200" b="1" dirty="0">
                <a:latin typeface="HP001 4 hàng" panose="020B0603050302020204" pitchFamily="34" charset="-93"/>
              </a:rPr>
              <a:t>DẶN DÒ</a:t>
            </a:r>
          </a:p>
          <a:p>
            <a:pPr algn="ctr">
              <a:lnSpc>
                <a:spcPct val="120000"/>
              </a:lnSpc>
              <a:buFontTx/>
              <a:buChar char="-"/>
            </a:pPr>
            <a:r>
              <a:rPr lang="en-US" sz="7200" b="1" dirty="0" err="1">
                <a:latin typeface="HP001 4 hàng" panose="020B0603050302020204" pitchFamily="34" charset="-93"/>
              </a:rPr>
              <a:t>Luyện</a:t>
            </a:r>
            <a:r>
              <a:rPr lang="en-US" sz="7200" b="1" dirty="0">
                <a:latin typeface="HP001 4 hàng" panose="020B0603050302020204" pitchFamily="34" charset="-93"/>
              </a:rPr>
              <a:t> </a:t>
            </a:r>
            <a:r>
              <a:rPr lang="en-US" sz="7200" b="1" dirty="0" err="1">
                <a:latin typeface="HP001 4 hàng" panose="020B0603050302020204" pitchFamily="34" charset="-93"/>
              </a:rPr>
              <a:t>đọc</a:t>
            </a:r>
            <a:r>
              <a:rPr lang="en-US" sz="7200" b="1" dirty="0">
                <a:latin typeface="HP001 4 hàng" panose="020B0603050302020204" pitchFamily="34" charset="-93"/>
              </a:rPr>
              <a:t> </a:t>
            </a:r>
            <a:r>
              <a:rPr lang="en-US" sz="7200" b="1" dirty="0" err="1">
                <a:latin typeface="HP001 4 hàng" panose="020B0603050302020204" pitchFamily="34" charset="-93"/>
              </a:rPr>
              <a:t>và</a:t>
            </a:r>
            <a:r>
              <a:rPr lang="en-US" sz="7200" b="1" dirty="0">
                <a:latin typeface="HP001 4 hàng" panose="020B0603050302020204" pitchFamily="34" charset="-93"/>
              </a:rPr>
              <a:t> </a:t>
            </a:r>
            <a:r>
              <a:rPr lang="en-US" sz="7200" b="1" dirty="0" err="1">
                <a:latin typeface="HP001 4 hàng" panose="020B0603050302020204" pitchFamily="34" charset="-93"/>
              </a:rPr>
              <a:t>nêu</a:t>
            </a:r>
            <a:r>
              <a:rPr lang="en-US" sz="7200" b="1" dirty="0">
                <a:latin typeface="HP001 4 hàng" panose="020B0603050302020204" pitchFamily="34" charset="-93"/>
              </a:rPr>
              <a:t> </a:t>
            </a:r>
            <a:r>
              <a:rPr lang="en-US" sz="7200" b="1" dirty="0" err="1">
                <a:latin typeface="HP001 4 hàng" panose="020B0603050302020204" pitchFamily="34" charset="-93"/>
              </a:rPr>
              <a:t>được</a:t>
            </a:r>
            <a:r>
              <a:rPr lang="en-US" sz="7200" b="1" dirty="0">
                <a:latin typeface="HP001 4 hàng" panose="020B0603050302020204" pitchFamily="34" charset="-93"/>
              </a:rPr>
              <a:t> ý </a:t>
            </a:r>
            <a:r>
              <a:rPr lang="en-US" sz="7200" b="1" dirty="0" err="1">
                <a:latin typeface="HP001 4 hàng" panose="020B0603050302020204" pitchFamily="34" charset="-93"/>
              </a:rPr>
              <a:t>nghĩa</a:t>
            </a:r>
            <a:r>
              <a:rPr lang="en-US" sz="7200" b="1" dirty="0">
                <a:latin typeface="HP001 4 hàng" panose="020B0603050302020204" pitchFamily="34" charset="-93"/>
              </a:rPr>
              <a:t> </a:t>
            </a:r>
            <a:r>
              <a:rPr lang="en-US" sz="7200" b="1" dirty="0" err="1">
                <a:latin typeface="HP001 4 hàng" panose="020B0603050302020204" pitchFamily="34" charset="-93"/>
              </a:rPr>
              <a:t>bài</a:t>
            </a:r>
            <a:r>
              <a:rPr lang="en-US" sz="7200" b="1" dirty="0">
                <a:latin typeface="HP001 4 hàng" panose="020B0603050302020204" pitchFamily="34" charset="-93"/>
              </a:rPr>
              <a:t> </a:t>
            </a:r>
            <a:r>
              <a:rPr lang="en-US" sz="7200" b="1" dirty="0" err="1">
                <a:latin typeface="HP001 4 hàng" panose="020B0603050302020204" pitchFamily="34" charset="-93"/>
              </a:rPr>
              <a:t>đọc</a:t>
            </a:r>
            <a:r>
              <a:rPr lang="en-US" sz="7200" b="1" dirty="0">
                <a:latin typeface="HP001 4 hàng" panose="020B0603050302020204" pitchFamily="34" charset="-93"/>
              </a:rPr>
              <a:t>.</a:t>
            </a:r>
          </a:p>
          <a:p>
            <a:pPr algn="ctr">
              <a:lnSpc>
                <a:spcPct val="120000"/>
              </a:lnSpc>
              <a:buFontTx/>
              <a:buChar char="-"/>
            </a:pPr>
            <a:r>
              <a:rPr lang="en-US" sz="7200" b="1" dirty="0">
                <a:latin typeface="HP001 4 hàng" panose="020B0603050302020204" pitchFamily="34" charset="-93"/>
              </a:rPr>
              <a:t> </a:t>
            </a:r>
            <a:r>
              <a:rPr lang="en-US" sz="7200" b="1" dirty="0" err="1">
                <a:latin typeface="HP001 4 hàng" panose="020B0603050302020204" pitchFamily="34" charset="-93"/>
              </a:rPr>
              <a:t>Chuẩn</a:t>
            </a:r>
            <a:r>
              <a:rPr lang="en-US" sz="7200" b="1" dirty="0">
                <a:latin typeface="HP001 4 hàng" panose="020B0603050302020204" pitchFamily="34" charset="-93"/>
              </a:rPr>
              <a:t> </a:t>
            </a:r>
            <a:r>
              <a:rPr lang="en-US" sz="7200" b="1" dirty="0" err="1">
                <a:latin typeface="HP001 4 hàng" panose="020B0603050302020204" pitchFamily="34" charset="-93"/>
              </a:rPr>
              <a:t>bị</a:t>
            </a:r>
            <a:r>
              <a:rPr lang="en-US" sz="7200" b="1" dirty="0">
                <a:latin typeface="HP001 4 hàng" panose="020B0603050302020204" pitchFamily="34" charset="-93"/>
              </a:rPr>
              <a:t> </a:t>
            </a:r>
            <a:r>
              <a:rPr lang="en-US" sz="7200" b="1" dirty="0" err="1">
                <a:latin typeface="HP001 4 hàng" panose="020B0603050302020204" pitchFamily="34" charset="-93"/>
              </a:rPr>
              <a:t>bài</a:t>
            </a:r>
            <a:r>
              <a:rPr lang="en-US" sz="7200" b="1" dirty="0">
                <a:latin typeface="HP001 4 hàng" panose="020B0603050302020204" pitchFamily="34" charset="-93"/>
              </a:rPr>
              <a:t> </a:t>
            </a:r>
            <a:r>
              <a:rPr lang="en-US" sz="7200" b="1" dirty="0" err="1">
                <a:latin typeface="HP001 4 hàng" panose="020B0603050302020204" pitchFamily="34" charset="-93"/>
              </a:rPr>
              <a:t>đọc</a:t>
            </a:r>
            <a:r>
              <a:rPr lang="en-US" sz="7200" b="1" dirty="0">
                <a:latin typeface="HP001 4 hàng" panose="020B0603050302020204" pitchFamily="34" charset="-93"/>
              </a:rPr>
              <a:t> </a:t>
            </a:r>
            <a:r>
              <a:rPr lang="en-US" sz="7200" b="1" dirty="0" err="1">
                <a:latin typeface="HP001 4 hàng" panose="020B0603050302020204" pitchFamily="34" charset="-93"/>
              </a:rPr>
              <a:t>tuần</a:t>
            </a:r>
            <a:r>
              <a:rPr lang="en-US" sz="7200" b="1" dirty="0">
                <a:latin typeface="HP001 4 hàng" panose="020B0603050302020204" pitchFamily="34" charset="-93"/>
              </a:rPr>
              <a:t> 7.</a:t>
            </a:r>
            <a:endParaRPr lang="vi-VN" sz="7200" b="1" dirty="0">
              <a:latin typeface="HP001 4 hàng" panose="020B0603050302020204" pitchFamily="34" charset="-93"/>
            </a:endParaRPr>
          </a:p>
        </p:txBody>
      </p:sp>
      <p:pic>
        <p:nvPicPr>
          <p:cNvPr id="5" name="Hình ảnh 4">
            <a:extLst>
              <a:ext uri="{FF2B5EF4-FFF2-40B4-BE49-F238E27FC236}">
                <a16:creationId xmlns:a16="http://schemas.microsoft.com/office/drawing/2014/main" id="{FCDA0DE4-7328-4FE1-902A-14A5AA7225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40" y="4348639"/>
            <a:ext cx="924878" cy="924878"/>
          </a:xfrm>
          <a:prstGeom prst="rect">
            <a:avLst/>
          </a:prstGeom>
        </p:spPr>
      </p:pic>
      <p:pic>
        <p:nvPicPr>
          <p:cNvPr id="7" name="Hình ảnh 6">
            <a:extLst>
              <a:ext uri="{FF2B5EF4-FFF2-40B4-BE49-F238E27FC236}">
                <a16:creationId xmlns:a16="http://schemas.microsoft.com/office/drawing/2014/main" id="{33489891-5C99-4F16-9E20-C1E59248AF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66883" y="4516526"/>
            <a:ext cx="924878" cy="924878"/>
          </a:xfrm>
          <a:prstGeom prst="rect">
            <a:avLst/>
          </a:prstGeom>
        </p:spPr>
      </p:pic>
    </p:spTree>
    <p:extLst>
      <p:ext uri="{BB962C8B-B14F-4D97-AF65-F5344CB8AC3E}">
        <p14:creationId xmlns:p14="http://schemas.microsoft.com/office/powerpoint/2010/main" val="1801068466"/>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005-C">
            <a:extLst>
              <a:ext uri="{FF2B5EF4-FFF2-40B4-BE49-F238E27FC236}">
                <a16:creationId xmlns:a16="http://schemas.microsoft.com/office/drawing/2014/main" id="{CAF5CA38-62A6-41DB-A98C-4478BBA457C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857250"/>
            <a:ext cx="9527722"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1" descr="BALBLINK.GIF">
            <a:hlinkClick r:id="rId4" action="ppaction://hlinkfile"/>
            <a:extLst>
              <a:ext uri="{FF2B5EF4-FFF2-40B4-BE49-F238E27FC236}">
                <a16:creationId xmlns:a16="http://schemas.microsoft.com/office/drawing/2014/main" id="{54D12A8E-C03B-435A-B54B-4593B7FE457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72351" y="1828800"/>
            <a:ext cx="450056" cy="35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33" descr="STARS.GIF">
            <a:hlinkClick r:id="rId6" action="ppaction://hlinkfile"/>
            <a:extLst>
              <a:ext uri="{FF2B5EF4-FFF2-40B4-BE49-F238E27FC236}">
                <a16:creationId xmlns:a16="http://schemas.microsoft.com/office/drawing/2014/main" id="{EF1D8D42-892B-4372-B08B-846D89934B5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14450" y="1943100"/>
            <a:ext cx="457200" cy="4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6" descr="HEART.GIF">
            <a:hlinkClick r:id="rId8" action="ppaction://hlinkfile"/>
            <a:extLst>
              <a:ext uri="{FF2B5EF4-FFF2-40B4-BE49-F238E27FC236}">
                <a16:creationId xmlns:a16="http://schemas.microsoft.com/office/drawing/2014/main" id="{0491F103-3782-474A-80B7-94E6F44EFC2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800850" y="5143500"/>
            <a:ext cx="482204"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1" descr="BALBLINK.GIF">
            <a:hlinkClick r:id="rId4" action="ppaction://hlinkfile"/>
            <a:extLst>
              <a:ext uri="{FF2B5EF4-FFF2-40B4-BE49-F238E27FC236}">
                <a16:creationId xmlns:a16="http://schemas.microsoft.com/office/drawing/2014/main" id="{3B3F5575-621E-45ED-B59C-5BB20FC6308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28751" y="1143000"/>
            <a:ext cx="450056" cy="35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1" descr="BALBLINK.GIF">
            <a:hlinkClick r:id="rId4" action="ppaction://hlinkfile"/>
            <a:extLst>
              <a:ext uri="{FF2B5EF4-FFF2-40B4-BE49-F238E27FC236}">
                <a16:creationId xmlns:a16="http://schemas.microsoft.com/office/drawing/2014/main" id="{214212FE-756C-4A5A-A997-06F0514412C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15201" y="4457700"/>
            <a:ext cx="450056" cy="35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1" descr="BALBLINK.GIF">
            <a:hlinkClick r:id="rId4" action="ppaction://hlinkfile"/>
            <a:extLst>
              <a:ext uri="{FF2B5EF4-FFF2-40B4-BE49-F238E27FC236}">
                <a16:creationId xmlns:a16="http://schemas.microsoft.com/office/drawing/2014/main" id="{77280352-AC1B-481D-B6DE-CF5211A1E9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14501" y="5143500"/>
            <a:ext cx="450056" cy="35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1" descr="BALBLINK.GIF">
            <a:hlinkClick r:id="rId4" action="ppaction://hlinkfile"/>
            <a:extLst>
              <a:ext uri="{FF2B5EF4-FFF2-40B4-BE49-F238E27FC236}">
                <a16:creationId xmlns:a16="http://schemas.microsoft.com/office/drawing/2014/main" id="{23C16D92-E51E-4059-974B-65F38FA9D06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3028950"/>
            <a:ext cx="450056" cy="35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36" descr="HEART.GIF">
            <a:hlinkClick r:id="rId8" action="ppaction://hlinkfile"/>
            <a:extLst>
              <a:ext uri="{FF2B5EF4-FFF2-40B4-BE49-F238E27FC236}">
                <a16:creationId xmlns:a16="http://schemas.microsoft.com/office/drawing/2014/main" id="{E5E99D81-1B18-4EB0-BF37-AAF38DEB004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2800350"/>
            <a:ext cx="482204"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36" descr="HEART.GIF">
            <a:hlinkClick r:id="rId8" action="ppaction://hlinkfile"/>
            <a:extLst>
              <a:ext uri="{FF2B5EF4-FFF2-40B4-BE49-F238E27FC236}">
                <a16:creationId xmlns:a16="http://schemas.microsoft.com/office/drawing/2014/main" id="{E3CFC058-B529-49F6-9159-E1E62CD752B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115050" y="1085850"/>
            <a:ext cx="482204"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36" descr="HEART.GIF">
            <a:hlinkClick r:id="rId8" action="ppaction://hlinkfile"/>
            <a:extLst>
              <a:ext uri="{FF2B5EF4-FFF2-40B4-BE49-F238E27FC236}">
                <a16:creationId xmlns:a16="http://schemas.microsoft.com/office/drawing/2014/main" id="{3656D8A8-4865-4508-BAA1-B108E904756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372350" y="2800350"/>
            <a:ext cx="482204"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36" descr="HEART.GIF">
            <a:hlinkClick r:id="rId8" action="ppaction://hlinkfile"/>
            <a:extLst>
              <a:ext uri="{FF2B5EF4-FFF2-40B4-BE49-F238E27FC236}">
                <a16:creationId xmlns:a16="http://schemas.microsoft.com/office/drawing/2014/main" id="{CF3A5AFC-8C55-490D-B070-A49801D31E7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14450" y="3714750"/>
            <a:ext cx="482204"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36" descr="HEART.GIF">
            <a:hlinkClick r:id="rId8" action="ppaction://hlinkfile"/>
            <a:extLst>
              <a:ext uri="{FF2B5EF4-FFF2-40B4-BE49-F238E27FC236}">
                <a16:creationId xmlns:a16="http://schemas.microsoft.com/office/drawing/2014/main" id="{A4D80274-0680-4CA3-895D-CCF428F89B1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29250" y="3371850"/>
            <a:ext cx="6858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33" descr="STARS.GIF">
            <a:hlinkClick r:id="rId6" action="ppaction://hlinkfile"/>
            <a:extLst>
              <a:ext uri="{FF2B5EF4-FFF2-40B4-BE49-F238E27FC236}">
                <a16:creationId xmlns:a16="http://schemas.microsoft.com/office/drawing/2014/main" id="{522B980D-72B9-4842-AF57-180E3DA6DF6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72350" y="3600450"/>
            <a:ext cx="457200" cy="4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33" descr="STARS.GIF">
            <a:hlinkClick r:id="rId6" action="ppaction://hlinkfile"/>
            <a:extLst>
              <a:ext uri="{FF2B5EF4-FFF2-40B4-BE49-F238E27FC236}">
                <a16:creationId xmlns:a16="http://schemas.microsoft.com/office/drawing/2014/main" id="{06718037-88F8-437E-A793-C32D056AB2E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86250" y="1371600"/>
            <a:ext cx="628650" cy="62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33" descr="STARS.GIF">
            <a:hlinkClick r:id="rId6" action="ppaction://hlinkfile"/>
            <a:extLst>
              <a:ext uri="{FF2B5EF4-FFF2-40B4-BE49-F238E27FC236}">
                <a16:creationId xmlns:a16="http://schemas.microsoft.com/office/drawing/2014/main" id="{D0AD5C3C-DB67-4E11-B27F-F9DD5854C58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1085850"/>
            <a:ext cx="457200" cy="4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33" descr="STARS.GIF">
            <a:hlinkClick r:id="rId6" action="ppaction://hlinkfile"/>
            <a:extLst>
              <a:ext uri="{FF2B5EF4-FFF2-40B4-BE49-F238E27FC236}">
                <a16:creationId xmlns:a16="http://schemas.microsoft.com/office/drawing/2014/main" id="{1EC0FF23-B83D-407B-B9A8-4E8E2040AF5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14450" y="4400550"/>
            <a:ext cx="457200" cy="4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33" descr="STARS.GIF">
            <a:hlinkClick r:id="rId6" action="ppaction://hlinkfile"/>
            <a:extLst>
              <a:ext uri="{FF2B5EF4-FFF2-40B4-BE49-F238E27FC236}">
                <a16:creationId xmlns:a16="http://schemas.microsoft.com/office/drawing/2014/main" id="{D6C31582-A03B-4F74-93BD-15F31188D3B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29100" y="3771900"/>
            <a:ext cx="628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33" descr="STARS.GIF">
            <a:hlinkClick r:id="rId6" action="ppaction://hlinkfile"/>
            <a:extLst>
              <a:ext uri="{FF2B5EF4-FFF2-40B4-BE49-F238E27FC236}">
                <a16:creationId xmlns:a16="http://schemas.microsoft.com/office/drawing/2014/main" id="{4F5B439F-6370-4CF2-BB0A-23C8AAAFD55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1028700"/>
            <a:ext cx="457200" cy="4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Con_chim_hay_hot_(Melody).mp3">
            <a:hlinkClick r:id="" action="ppaction://media"/>
            <a:extLst>
              <a:ext uri="{FF2B5EF4-FFF2-40B4-BE49-F238E27FC236}">
                <a16:creationId xmlns:a16="http://schemas.microsoft.com/office/drawing/2014/main" id="{9A8EB249-DAC4-4112-B0E1-251BD15293D6}"/>
              </a:ext>
            </a:extLst>
          </p:cNvPr>
          <p:cNvPicPr>
            <a:picLocks noRot="1" noChangeAspect="1" noChangeArrowheads="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3600450" y="52578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6" name="Subtitle 2">
            <a:extLst>
              <a:ext uri="{FF2B5EF4-FFF2-40B4-BE49-F238E27FC236}">
                <a16:creationId xmlns:a16="http://schemas.microsoft.com/office/drawing/2014/main" id="{096AE5E2-4C6A-4343-B9B5-A1FBA8BDB329}"/>
              </a:ext>
            </a:extLst>
          </p:cNvPr>
          <p:cNvSpPr txBox="1">
            <a:spLocks/>
          </p:cNvSpPr>
          <p:nvPr/>
        </p:nvSpPr>
        <p:spPr bwMode="auto">
          <a:xfrm>
            <a:off x="3120630" y="2144316"/>
            <a:ext cx="3259931"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a:spcBef>
                <a:spcPct val="20000"/>
              </a:spcBef>
            </a:pPr>
            <a:r>
              <a:rPr lang="en-US" altLang="en-US" sz="4500" b="1" i="1" dirty="0">
                <a:solidFill>
                  <a:srgbClr val="0000CC"/>
                </a:solidFill>
                <a:latin typeface="Times New Roman" panose="02020603050405020304" pitchFamily="18" charset="0"/>
                <a:cs typeface="Times New Roman" panose="02020603050405020304" pitchFamily="18" charset="0"/>
              </a:rPr>
              <a:t>TẠM BIỆT!</a:t>
            </a: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1769" fill="hold"/>
                                        <p:tgtEl>
                                          <p:spTgt spid="532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327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êu đề 1">
            <a:extLst>
              <a:ext uri="{FF2B5EF4-FFF2-40B4-BE49-F238E27FC236}">
                <a16:creationId xmlns:a16="http://schemas.microsoft.com/office/drawing/2014/main" id="{5C29FB5E-FC88-4A82-A766-EABD948F7EB9}"/>
              </a:ext>
            </a:extLst>
          </p:cNvPr>
          <p:cNvSpPr>
            <a:spLocks noGrp="1"/>
          </p:cNvSpPr>
          <p:nvPr>
            <p:ph type="title"/>
          </p:nvPr>
        </p:nvSpPr>
        <p:spPr>
          <a:xfrm>
            <a:off x="1125800" y="2015117"/>
            <a:ext cx="7886700" cy="373856"/>
          </a:xfrm>
        </p:spPr>
        <p:txBody>
          <a:bodyPr>
            <a:noAutofit/>
          </a:bodyPr>
          <a:lstStyle/>
          <a:p>
            <a:pPr algn="ctr">
              <a:lnSpc>
                <a:spcPct val="100000"/>
              </a:lnSpc>
            </a:pPr>
            <a:r>
              <a:rPr lang="vi-VN" sz="2800" b="1" dirty="0">
                <a:latin typeface="HP001 4 hàng" panose="020B0603050302020204" pitchFamily="34" charset="-93"/>
              </a:rPr>
              <a:t/>
            </a:r>
            <a:br>
              <a:rPr lang="vi-VN" sz="2800" b="1" dirty="0">
                <a:latin typeface="HP001 4 hàng" panose="020B0603050302020204" pitchFamily="34" charset="-93"/>
              </a:rPr>
            </a:br>
            <a:r>
              <a:rPr lang="vi-VN" sz="2800" b="1" dirty="0">
                <a:latin typeface="HP001 4 hàng" panose="020B0603050302020204" pitchFamily="34" charset="-93"/>
              </a:rPr>
              <a:t>Tập đọc</a:t>
            </a:r>
            <a:r>
              <a:rPr lang="vi-VN" sz="2400" b="1" u="sng" dirty="0">
                <a:latin typeface="HP001 4 hàng" panose="020B0603050302020204" pitchFamily="34" charset="-93"/>
              </a:rPr>
              <a:t/>
            </a:r>
            <a:br>
              <a:rPr lang="vi-VN" sz="2400" b="1" u="sng" dirty="0">
                <a:latin typeface="HP001 4 hàng" panose="020B0603050302020204" pitchFamily="34" charset="-93"/>
              </a:rPr>
            </a:br>
            <a:r>
              <a:rPr lang="vi-VN" sz="3600" b="1" dirty="0">
                <a:solidFill>
                  <a:srgbClr val="FF0000"/>
                </a:solidFill>
                <a:latin typeface="HP001 4 hàng" panose="020B0603050302020204" pitchFamily="34" charset="-93"/>
              </a:rPr>
              <a:t>Chị em tôi</a:t>
            </a:r>
            <a:r>
              <a:rPr lang="en-US" sz="3600" b="1" dirty="0">
                <a:solidFill>
                  <a:srgbClr val="FF0000"/>
                </a:solidFill>
                <a:latin typeface="HP001 4 hàng" panose="020B0603050302020204" pitchFamily="34" charset="-93"/>
              </a:rPr>
              <a:t> (</a:t>
            </a:r>
            <a:r>
              <a:rPr lang="en-US" sz="2800" b="1" dirty="0">
                <a:solidFill>
                  <a:srgbClr val="FF0000"/>
                </a:solidFill>
                <a:latin typeface="HP001 4 hàng" panose="020B0603050302020204" pitchFamily="34" charset="-93"/>
              </a:rPr>
              <a:t>S.59</a:t>
            </a:r>
            <a:r>
              <a:rPr lang="en-US" sz="3600" b="1" dirty="0">
                <a:solidFill>
                  <a:srgbClr val="FF0000"/>
                </a:solidFill>
                <a:latin typeface="HP001 4 hàng" panose="020B0603050302020204" pitchFamily="34" charset="-93"/>
              </a:rPr>
              <a:t>)</a:t>
            </a:r>
            <a:endParaRPr lang="vi-VN" sz="2400" b="1" dirty="0">
              <a:solidFill>
                <a:srgbClr val="FF0000"/>
              </a:solidFill>
              <a:latin typeface="HP001 4 hàng" panose="020B0603050302020204" pitchFamily="34" charset="-93"/>
            </a:endParaRPr>
          </a:p>
        </p:txBody>
      </p:sp>
      <p:sp>
        <p:nvSpPr>
          <p:cNvPr id="10" name="Hộp Văn bản 3">
            <a:extLst>
              <a:ext uri="{FF2B5EF4-FFF2-40B4-BE49-F238E27FC236}">
                <a16:creationId xmlns:a16="http://schemas.microsoft.com/office/drawing/2014/main" id="{F83EF880-D9E0-40A9-A862-6E8330D3BEEB}"/>
              </a:ext>
            </a:extLst>
          </p:cNvPr>
          <p:cNvSpPr txBox="1"/>
          <p:nvPr/>
        </p:nvSpPr>
        <p:spPr>
          <a:xfrm>
            <a:off x="4572000" y="2967335"/>
            <a:ext cx="4053840" cy="461665"/>
          </a:xfrm>
          <a:prstGeom prst="rect">
            <a:avLst/>
          </a:prstGeom>
          <a:noFill/>
        </p:spPr>
        <p:txBody>
          <a:bodyPr wrap="square" rtlCol="0">
            <a:spAutoFit/>
          </a:bodyPr>
          <a:lstStyle/>
          <a:p>
            <a:pPr algn="ctr"/>
            <a:r>
              <a:rPr lang="en-US" sz="2400" b="1" i="1" dirty="0">
                <a:latin typeface="HP001 4 hàng" panose="020B0603050302020204" pitchFamily="34" charset="-93"/>
              </a:rPr>
              <a:t>(</a:t>
            </a:r>
            <a:r>
              <a:rPr lang="vi-VN" sz="2400" b="1" i="1" dirty="0">
                <a:latin typeface="HP001 4 hàng" panose="020B0603050302020204" pitchFamily="34" charset="-93"/>
              </a:rPr>
              <a:t>Theo Liên Hương</a:t>
            </a:r>
            <a:r>
              <a:rPr lang="en-US" sz="2400" b="1" i="1" dirty="0">
                <a:latin typeface="HP001 4 hàng" panose="020B0603050302020204" pitchFamily="34" charset="-93"/>
              </a:rPr>
              <a:t>)</a:t>
            </a:r>
            <a:endParaRPr lang="vi-VN" sz="2400" b="1" i="1" dirty="0">
              <a:latin typeface="HP001 4 hàng" panose="020B0603050302020204" pitchFamily="34" charset="-93"/>
            </a:endParaRPr>
          </a:p>
        </p:txBody>
      </p:sp>
    </p:spTree>
    <p:extLst>
      <p:ext uri="{BB962C8B-B14F-4D97-AF65-F5344CB8AC3E}">
        <p14:creationId xmlns:p14="http://schemas.microsoft.com/office/powerpoint/2010/main" val="123794617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1204D35-9FBD-4C14-9707-CFF4ED23F32E}"/>
              </a:ext>
            </a:extLst>
          </p:cNvPr>
          <p:cNvSpPr>
            <a:spLocks noChangeArrowheads="1"/>
          </p:cNvSpPr>
          <p:nvPr/>
        </p:nvSpPr>
        <p:spPr bwMode="auto">
          <a:xfrm>
            <a:off x="0" y="-279700"/>
            <a:ext cx="8996218" cy="7417415"/>
          </a:xfrm>
          <a:prstGeom prst="rect">
            <a:avLst/>
          </a:prstGeom>
          <a:solidFill>
            <a:srgbClr val="92D050"/>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dirty="0" err="1">
                <a:ln>
                  <a:noFill/>
                </a:ln>
                <a:solidFill>
                  <a:srgbClr val="0000FF"/>
                </a:solidFill>
                <a:effectLst/>
                <a:highlight>
                  <a:srgbClr val="FFFF00"/>
                </a:highlight>
                <a:latin typeface="Times New Roman" panose="02020603050405020304" pitchFamily="18" charset="0"/>
                <a:cs typeface="Times New Roman" panose="02020603050405020304" pitchFamily="18" charset="0"/>
              </a:rPr>
              <a:t>Chị</a:t>
            </a:r>
            <a:r>
              <a:rPr kumimoji="0" lang="en-US" altLang="en-US" sz="2800" i="0" u="none" strike="noStrike" cap="none" normalizeH="0" baseline="0" dirty="0">
                <a:ln>
                  <a:noFill/>
                </a:ln>
                <a:solidFill>
                  <a:srgbClr val="0000FF"/>
                </a:solidFill>
                <a:effectLst/>
                <a:highlight>
                  <a:srgbClr val="FFFF00"/>
                </a:highligh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0000FF"/>
                </a:solidFill>
                <a:effectLst/>
                <a:highlight>
                  <a:srgbClr val="FFFF00"/>
                </a:highlight>
                <a:latin typeface="Times New Roman" panose="02020603050405020304" pitchFamily="18" charset="0"/>
                <a:cs typeface="Times New Roman" panose="02020603050405020304" pitchFamily="18" charset="0"/>
              </a:rPr>
              <a:t>em</a:t>
            </a:r>
            <a:r>
              <a:rPr kumimoji="0" lang="en-US" altLang="en-US" sz="2800" i="0" u="none" strike="noStrike" cap="none" normalizeH="0" baseline="0" dirty="0">
                <a:ln>
                  <a:noFill/>
                </a:ln>
                <a:solidFill>
                  <a:srgbClr val="0000FF"/>
                </a:solidFill>
                <a:effectLst/>
                <a:highlight>
                  <a:srgbClr val="FFFF00"/>
                </a:highlight>
                <a:latin typeface="Times New Roman" panose="02020603050405020304" pitchFamily="18" charset="0"/>
                <a:cs typeface="Times New Roman" panose="02020603050405020304" pitchFamily="18" charset="0"/>
              </a:rPr>
              <a:t> </a:t>
            </a:r>
            <a:r>
              <a:rPr kumimoji="0" lang="en-US" altLang="en-US" sz="2800" i="0" u="none" strike="noStrike" cap="none" normalizeH="0" baseline="0" dirty="0" err="1">
                <a:ln>
                  <a:noFill/>
                </a:ln>
                <a:solidFill>
                  <a:srgbClr val="0000FF"/>
                </a:solidFill>
                <a:effectLst/>
                <a:highlight>
                  <a:srgbClr val="FFFF00"/>
                </a:highlight>
                <a:latin typeface="Times New Roman" panose="02020603050405020304" pitchFamily="18" charset="0"/>
                <a:cs typeface="Times New Roman" panose="02020603050405020304" pitchFamily="18" charset="0"/>
              </a:rPr>
              <a:t>tôi</a:t>
            </a:r>
            <a:endParaRPr kumimoji="0" lang="en-US" altLang="en-US" sz="2000" i="0" u="none" strike="noStrike" cap="none" normalizeH="0" baseline="0" dirty="0">
              <a:ln>
                <a:noFill/>
              </a:ln>
              <a:solidFill>
                <a:srgbClr val="0000FF"/>
              </a:solidFill>
              <a:effectLst/>
              <a:highlight>
                <a:srgbClr val="FFFF00"/>
              </a:highligh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Dắt</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xe</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ra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cửa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lễ</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phép</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thưa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Thưa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con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xin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phép</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nhóm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mỉm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cười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Ờ,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nhớ</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về</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sớm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nghe</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biết</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đây</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lần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thứ</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bao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nhiêu</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đã</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nói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dối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Mỗi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lần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nói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dối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đều</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ân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hận,nhưng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đều</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tặc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lưỡi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qua.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Cho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đến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hôm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vừa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yên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vị</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rạp</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chiếu</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bóng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chợt</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thấy</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em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gái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mình</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lướt</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qua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cùng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bạn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ngạc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nhiên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chuyến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sang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giận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giữ</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mặc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lời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năn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nỉ</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bạn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bỏ</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về</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Hai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chị</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em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về</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đến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nhà</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mắng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em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gái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dám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nói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dối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bỏ</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chơi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chịu</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hành</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Nhưng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đáp</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lại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sự</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giận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dữ</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nó</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thủng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thẳng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Em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tập</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văn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nghệ</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Mày</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tập</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văn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nghệ</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rạp</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chiếu</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bóng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à?</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Nó</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cười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giả</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bộ</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ngây</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thơ</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Ủa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chị</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cũng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ở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đó</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sao</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Hồi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nãy</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chị</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bảo</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chị</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nhóm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mà</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sững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sờ</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đứng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im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như</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phỗng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Ngước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nhìn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đợi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trận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cuồng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phong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Nhưng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chỉ</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buồm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rầu</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bảo</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con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ráng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bảo</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ban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nhau</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mà</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học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nên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người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Từ</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đó</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không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bao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giờ</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nói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dối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chơi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nữa</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Thỉnh</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thoảng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hai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chị</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em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lại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cười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phá</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lên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nhắc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lại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chuyện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nó</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rủ</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bạn</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vào</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rạp</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chiếu</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bóng</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chọc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tức</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làm</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cho</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tôi</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tỉnh</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ngộ</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TheoLIÊN</a:t>
            </a:r>
            <a:r>
              <a:rPr kumimoji="0" lang="en-US" altLang="en-US"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HƯƠNG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600" dirty="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678D9F8D-1125-4B25-A667-A0FBB050565F}"/>
              </a:ext>
            </a:extLst>
          </p:cNvPr>
          <p:cNvSpPr/>
          <p:nvPr/>
        </p:nvSpPr>
        <p:spPr>
          <a:xfrm>
            <a:off x="391521" y="245209"/>
            <a:ext cx="413920" cy="451556"/>
          </a:xfrm>
          <a:prstGeom prst="ellipse">
            <a:avLst/>
          </a:prstGeom>
          <a:solidFill>
            <a:srgbClr val="FFFF00"/>
          </a:solidFill>
          <a:ln w="19050" cap="flat" cmpd="sng" algn="ctr">
            <a:noFill/>
            <a:prstDash val="solid"/>
          </a:ln>
          <a:effectLst/>
        </p:spPr>
        <p:txBody>
          <a:bodyPr anchor="ctr"/>
          <a:lstStyle/>
          <a:p>
            <a:pPr marL="0" marR="0" lvl="0" indent="0" algn="ctr" defTabSz="903153" eaLnBrk="1" fontAlgn="base" latinLnBrk="0" hangingPunct="1">
              <a:lnSpc>
                <a:spcPct val="100000"/>
              </a:lnSpc>
              <a:spcBef>
                <a:spcPct val="0"/>
              </a:spcBef>
              <a:spcAft>
                <a:spcPct val="0"/>
              </a:spcAft>
              <a:buClrTx/>
              <a:buSzTx/>
              <a:buFontTx/>
              <a:buNone/>
              <a:tabLst/>
              <a:defRPr/>
            </a:pPr>
            <a:r>
              <a:rPr kumimoji="0" lang="en-US" sz="2766" b="0" i="0" u="none" strike="noStrike" kern="0" cap="none" spc="0" normalizeH="0" baseline="0" noProof="0" dirty="0">
                <a:ln>
                  <a:noFill/>
                </a:ln>
                <a:solidFill>
                  <a:srgbClr val="FF0000"/>
                </a:solidFill>
                <a:effectLst/>
                <a:uLnTx/>
                <a:uFillTx/>
                <a:latin typeface="Arial Black" panose="020B0A04020102020204" pitchFamily="34" charset="0"/>
                <a:ea typeface="+mn-ea"/>
                <a:cs typeface="+mn-cs"/>
              </a:rPr>
              <a:t>1</a:t>
            </a:r>
          </a:p>
        </p:txBody>
      </p:sp>
      <p:sp>
        <p:nvSpPr>
          <p:cNvPr id="5" name="Oval 4">
            <a:extLst>
              <a:ext uri="{FF2B5EF4-FFF2-40B4-BE49-F238E27FC236}">
                <a16:creationId xmlns:a16="http://schemas.microsoft.com/office/drawing/2014/main" id="{315E8EE1-B6EB-420A-87DF-577336E55BF5}"/>
              </a:ext>
            </a:extLst>
          </p:cNvPr>
          <p:cNvSpPr/>
          <p:nvPr/>
        </p:nvSpPr>
        <p:spPr>
          <a:xfrm>
            <a:off x="413796" y="1875405"/>
            <a:ext cx="465667" cy="445284"/>
          </a:xfrm>
          <a:prstGeom prst="ellipse">
            <a:avLst/>
          </a:prstGeom>
          <a:solidFill>
            <a:srgbClr val="FFFF00"/>
          </a:solidFill>
          <a:ln w="19050" cap="flat" cmpd="sng" algn="ctr">
            <a:noFill/>
            <a:prstDash val="solid"/>
          </a:ln>
          <a:effectLst/>
        </p:spPr>
        <p:txBody>
          <a:bodyPr anchor="ctr"/>
          <a:lstStyle/>
          <a:p>
            <a:pPr marL="0" marR="0" lvl="0" indent="0" algn="ctr" defTabSz="903153" eaLnBrk="1" fontAlgn="base" latinLnBrk="0" hangingPunct="1">
              <a:lnSpc>
                <a:spcPct val="100000"/>
              </a:lnSpc>
              <a:spcBef>
                <a:spcPct val="0"/>
              </a:spcBef>
              <a:spcAft>
                <a:spcPct val="0"/>
              </a:spcAft>
              <a:buClrTx/>
              <a:buSzTx/>
              <a:buFontTx/>
              <a:buNone/>
              <a:tabLst/>
              <a:defRPr/>
            </a:pPr>
            <a:r>
              <a:rPr kumimoji="0" lang="en-US" sz="2766" b="0" i="0" u="none" strike="noStrike" kern="0" cap="none" spc="0" normalizeH="0" baseline="0" noProof="0" dirty="0">
                <a:ln>
                  <a:noFill/>
                </a:ln>
                <a:solidFill>
                  <a:srgbClr val="FF0000"/>
                </a:solidFill>
                <a:effectLst/>
                <a:uLnTx/>
                <a:uFillTx/>
                <a:latin typeface="Arial Black" panose="020B0A04020102020204" pitchFamily="34" charset="0"/>
                <a:ea typeface="+mn-ea"/>
                <a:cs typeface="+mn-cs"/>
              </a:rPr>
              <a:t>2</a:t>
            </a:r>
          </a:p>
        </p:txBody>
      </p:sp>
      <p:sp>
        <p:nvSpPr>
          <p:cNvPr id="7" name="Oval 6">
            <a:extLst>
              <a:ext uri="{FF2B5EF4-FFF2-40B4-BE49-F238E27FC236}">
                <a16:creationId xmlns:a16="http://schemas.microsoft.com/office/drawing/2014/main" id="{521CD199-A104-4EA5-B7E6-C64538F0CA84}"/>
              </a:ext>
            </a:extLst>
          </p:cNvPr>
          <p:cNvSpPr/>
          <p:nvPr/>
        </p:nvSpPr>
        <p:spPr>
          <a:xfrm>
            <a:off x="431748" y="4882563"/>
            <a:ext cx="465667" cy="443717"/>
          </a:xfrm>
          <a:prstGeom prst="ellipse">
            <a:avLst/>
          </a:prstGeom>
          <a:solidFill>
            <a:srgbClr val="FFFF00"/>
          </a:solidFill>
          <a:ln w="19050" cap="flat" cmpd="sng" algn="ctr">
            <a:noFill/>
            <a:prstDash val="solid"/>
          </a:ln>
          <a:effectLst/>
        </p:spPr>
        <p:txBody>
          <a:bodyPr anchor="ctr"/>
          <a:lstStyle/>
          <a:p>
            <a:pPr marL="0" marR="0" lvl="0" indent="0" algn="ctr" defTabSz="903153" eaLnBrk="1" fontAlgn="base" latinLnBrk="0" hangingPunct="1">
              <a:lnSpc>
                <a:spcPct val="100000"/>
              </a:lnSpc>
              <a:spcBef>
                <a:spcPct val="0"/>
              </a:spcBef>
              <a:spcAft>
                <a:spcPct val="0"/>
              </a:spcAft>
              <a:buClrTx/>
              <a:buSzTx/>
              <a:buFontTx/>
              <a:buNone/>
              <a:tabLst/>
              <a:defRPr/>
            </a:pPr>
            <a:r>
              <a:rPr kumimoji="0" lang="en-US" sz="2766" b="0" i="0" u="none" strike="noStrike" kern="0" cap="none" spc="0" normalizeH="0" baseline="0" noProof="0" dirty="0">
                <a:ln>
                  <a:noFill/>
                </a:ln>
                <a:solidFill>
                  <a:srgbClr val="FF0000"/>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26169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AC68EE5C-3096-48CE-A4DB-F996E4920FCE}"/>
              </a:ext>
            </a:extLst>
          </p:cNvPr>
          <p:cNvSpPr>
            <a:spLocks noGrp="1"/>
          </p:cNvSpPr>
          <p:nvPr>
            <p:ph idx="1"/>
          </p:nvPr>
        </p:nvSpPr>
        <p:spPr>
          <a:xfrm>
            <a:off x="119062" y="1861896"/>
            <a:ext cx="8396288" cy="3263504"/>
          </a:xfrm>
        </p:spPr>
        <p:txBody>
          <a:bodyPr>
            <a:normAutofit/>
          </a:bodyPr>
          <a:lstStyle/>
          <a:p>
            <a:pPr marL="0" indent="0" algn="ctr">
              <a:buNone/>
            </a:pPr>
            <a:r>
              <a:rPr lang="vi-VN" sz="6800" b="1" dirty="0" smtClean="0">
                <a:latin typeface="HP001 4 hàng" panose="020B0603050302020204" pitchFamily="34" charset="-93"/>
              </a:rPr>
              <a:t>Luyện </a:t>
            </a:r>
            <a:r>
              <a:rPr lang="vi-VN" sz="6800" b="1" dirty="0">
                <a:latin typeface="HP001 4 hàng" panose="020B0603050302020204" pitchFamily="34" charset="-93"/>
              </a:rPr>
              <a:t>đọc</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200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1204D35-9FBD-4C14-9707-CFF4ED23F32E}"/>
              </a:ext>
            </a:extLst>
          </p:cNvPr>
          <p:cNvSpPr>
            <a:spLocks noChangeArrowheads="1"/>
          </p:cNvSpPr>
          <p:nvPr/>
        </p:nvSpPr>
        <p:spPr bwMode="auto">
          <a:xfrm>
            <a:off x="133165" y="-46166"/>
            <a:ext cx="8877670" cy="6986528"/>
          </a:xfrm>
          <a:prstGeom prst="rect">
            <a:avLst/>
          </a:prstGeom>
          <a:solidFill>
            <a:srgbClr val="92D050"/>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highlight>
                  <a:srgbClr val="FFFF00"/>
                </a:highlight>
                <a:uLnTx/>
                <a:uFillTx/>
                <a:latin typeface="Arial" panose="020B0604020202020204" pitchFamily="34" charset="0"/>
                <a:ea typeface="+mn-ea"/>
                <a:cs typeface="Arial" panose="020B0604020202020204" pitchFamily="34" charset="0"/>
              </a:rPr>
              <a:t>Chị</a:t>
            </a:r>
            <a:r>
              <a:rPr kumimoji="0" lang="en-US" altLang="en-US" sz="2800" b="1" i="0" u="none" strike="noStrike" kern="1200" cap="none" spc="0" normalizeH="0" baseline="0" noProof="0" dirty="0">
                <a:ln>
                  <a:noFill/>
                </a:ln>
                <a:solidFill>
                  <a:srgbClr val="0000FF"/>
                </a:solidFill>
                <a:effectLst/>
                <a:highlight>
                  <a:srgbClr val="FFFF00"/>
                </a:highligh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highlight>
                  <a:srgbClr val="FFFF00"/>
                </a:highlight>
                <a:uLnTx/>
                <a:uFillTx/>
                <a:latin typeface="Arial" panose="020B0604020202020204" pitchFamily="34" charset="0"/>
                <a:ea typeface="+mn-ea"/>
                <a:cs typeface="Arial" panose="020B0604020202020204" pitchFamily="34" charset="0"/>
              </a:rPr>
              <a:t>em</a:t>
            </a:r>
            <a:r>
              <a:rPr kumimoji="0" lang="en-US" altLang="en-US" sz="2800" b="1" i="0" u="none" strike="noStrike" kern="1200" cap="none" spc="0" normalizeH="0" baseline="0" noProof="0" dirty="0">
                <a:ln>
                  <a:noFill/>
                </a:ln>
                <a:solidFill>
                  <a:srgbClr val="0000FF"/>
                </a:solidFill>
                <a:effectLst/>
                <a:highlight>
                  <a:srgbClr val="FFFF00"/>
                </a:highligh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dirty="0" err="1">
                <a:ln>
                  <a:noFill/>
                </a:ln>
                <a:solidFill>
                  <a:srgbClr val="0000FF"/>
                </a:solidFill>
                <a:effectLst/>
                <a:highlight>
                  <a:srgbClr val="FFFF00"/>
                </a:highlight>
                <a:uLnTx/>
                <a:uFillTx/>
                <a:latin typeface="Arial" panose="020B0604020202020204" pitchFamily="34" charset="0"/>
                <a:ea typeface="+mn-ea"/>
                <a:cs typeface="Arial" panose="020B0604020202020204" pitchFamily="34" charset="0"/>
              </a:rPr>
              <a:t>tôi</a:t>
            </a:r>
            <a:endParaRPr kumimoji="0" lang="en-US" altLang="en-US" sz="2800" b="1" i="0" u="none" strike="noStrike" kern="1200" cap="none" spc="0" normalizeH="0" baseline="0" noProof="0" dirty="0">
              <a:ln>
                <a:noFill/>
              </a:ln>
              <a:solidFill>
                <a:srgbClr val="0000FF"/>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Dắt</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cửa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lễ</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phép</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Thưa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xin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phép</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mỉm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Ờ,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sớm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lần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đã</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dối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Mỗi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lần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dối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đều</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ân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hận,nhưng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đều</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tặc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lưỡi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Cho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hôm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vừa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yên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rạp</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chiếu</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bóng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chợt</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thấy</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gái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mình</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lướt</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ngạc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chuyến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sang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giận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giữ</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nỉ</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bỏ</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Hai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chị</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mắng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gái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dám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dối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bỏ</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chơi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chịu</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hành</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đáp</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giận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dữ</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thủng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văn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nghệ</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Mày</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văn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nghệ</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rạp</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chiếu</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bóng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à?</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ngây</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thơ</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Ủa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chị</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cũng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sao</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Hồi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nãy</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chị</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bảo</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chị</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sững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sờ</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đứng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phỗng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Ngước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nhìn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đợi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trận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cuồng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phong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buồm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rầu</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bảo</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ráng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bảo</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ban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nhau</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nên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giờ</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dối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chơi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nữa</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Thỉnh</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thoảng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chị</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lên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nhắc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chuyện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rủ</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rạp</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chiếu</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bóng</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chọc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tức</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tôi</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tỉnh</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ngộ</a:t>
            </a: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Theo LIÊN HƯƠNG</a:t>
            </a:r>
            <a:endParaRPr kumimoji="0" lang="en-US" alt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Oval 1">
            <a:extLst>
              <a:ext uri="{FF2B5EF4-FFF2-40B4-BE49-F238E27FC236}">
                <a16:creationId xmlns:a16="http://schemas.microsoft.com/office/drawing/2014/main" id="{71F491A1-74A4-40F1-A15E-833483AC9454}"/>
              </a:ext>
            </a:extLst>
          </p:cNvPr>
          <p:cNvSpPr/>
          <p:nvPr/>
        </p:nvSpPr>
        <p:spPr>
          <a:xfrm>
            <a:off x="547456" y="409702"/>
            <a:ext cx="452762" cy="2426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4" name="Oval 3">
            <a:extLst>
              <a:ext uri="{FF2B5EF4-FFF2-40B4-BE49-F238E27FC236}">
                <a16:creationId xmlns:a16="http://schemas.microsoft.com/office/drawing/2014/main" id="{73C07897-D918-4F48-B9C1-DDF7B4F7920A}"/>
              </a:ext>
            </a:extLst>
          </p:cNvPr>
          <p:cNvSpPr/>
          <p:nvPr/>
        </p:nvSpPr>
        <p:spPr>
          <a:xfrm>
            <a:off x="605161" y="2041048"/>
            <a:ext cx="452762" cy="2426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5" name="Oval 4">
            <a:extLst>
              <a:ext uri="{FF2B5EF4-FFF2-40B4-BE49-F238E27FC236}">
                <a16:creationId xmlns:a16="http://schemas.microsoft.com/office/drawing/2014/main" id="{65375749-63B6-4404-B452-4501C84DF86A}"/>
              </a:ext>
            </a:extLst>
          </p:cNvPr>
          <p:cNvSpPr/>
          <p:nvPr/>
        </p:nvSpPr>
        <p:spPr>
          <a:xfrm>
            <a:off x="489751" y="5326602"/>
            <a:ext cx="568172" cy="2426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21317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AC68EE5C-3096-48CE-A4DB-F996E4920FCE}"/>
              </a:ext>
            </a:extLst>
          </p:cNvPr>
          <p:cNvSpPr>
            <a:spLocks noGrp="1"/>
          </p:cNvSpPr>
          <p:nvPr>
            <p:ph idx="1"/>
          </p:nvPr>
        </p:nvSpPr>
        <p:spPr>
          <a:xfrm>
            <a:off x="802973" y="492572"/>
            <a:ext cx="7989570" cy="1620313"/>
          </a:xfrm>
        </p:spPr>
        <p:txBody>
          <a:bodyPr>
            <a:normAutofit/>
          </a:bodyPr>
          <a:lstStyle/>
          <a:p>
            <a:pPr marL="0" indent="0">
              <a:lnSpc>
                <a:spcPct val="100000"/>
              </a:lnSpc>
              <a:buNone/>
            </a:pPr>
            <a:r>
              <a:rPr lang="en-US" sz="3200" b="1" dirty="0">
                <a:solidFill>
                  <a:srgbClr val="0000FF"/>
                </a:solidFill>
                <a:latin typeface="HP001 4 hàng" panose="020B0603050302020204" pitchFamily="34" charset="-93"/>
              </a:rPr>
              <a:t>     </a:t>
            </a:r>
            <a:r>
              <a:rPr lang="en-US" sz="3200" b="1" dirty="0" smtClean="0">
                <a:solidFill>
                  <a:srgbClr val="0000FF"/>
                </a:solidFill>
                <a:latin typeface="HP001 4 hàng" panose="020B0603050302020204" pitchFamily="34" charset="-93"/>
              </a:rPr>
              <a:t>*</a:t>
            </a:r>
            <a:r>
              <a:rPr lang="en-US" sz="3200" b="1" dirty="0" err="1" smtClean="0">
                <a:solidFill>
                  <a:srgbClr val="0000FF"/>
                </a:solidFill>
                <a:latin typeface="HP001 4 hàng" panose="020B0603050302020204" pitchFamily="34" charset="-93"/>
              </a:rPr>
              <a:t>Từ</a:t>
            </a:r>
            <a:r>
              <a:rPr lang="vi-VN" sz="3200" b="1" dirty="0" smtClean="0">
                <a:solidFill>
                  <a:srgbClr val="0000FF"/>
                </a:solidFill>
                <a:latin typeface="HP001 4 hàng" panose="020B0603050302020204" pitchFamily="34" charset="-93"/>
              </a:rPr>
              <a:t>: </a:t>
            </a:r>
            <a:endParaRPr lang="vi-VN" sz="3200" b="1" dirty="0">
              <a:solidFill>
                <a:srgbClr val="0000FF"/>
              </a:solidFill>
              <a:latin typeface="HP001 4 hàng" panose="020B0603050302020204" pitchFamily="34" charset="-93"/>
            </a:endParaRPr>
          </a:p>
          <a:p>
            <a:pPr marL="0" indent="0">
              <a:lnSpc>
                <a:spcPct val="100000"/>
              </a:lnSpc>
              <a:buNone/>
            </a:pPr>
            <a:r>
              <a:rPr lang="en-US" sz="3200" b="1" dirty="0" err="1">
                <a:solidFill>
                  <a:srgbClr val="FF0000"/>
                </a:solidFill>
                <a:latin typeface="HP001 4 hàng" panose="020B0603050302020204" pitchFamily="34" charset="-93"/>
              </a:rPr>
              <a:t>tặc</a:t>
            </a:r>
            <a:r>
              <a:rPr lang="en-US" sz="3200" b="1" dirty="0">
                <a:solidFill>
                  <a:srgbClr val="FF0000"/>
                </a:solidFill>
                <a:latin typeface="HP001 4 hàng" panose="020B0603050302020204" pitchFamily="34" charset="-93"/>
              </a:rPr>
              <a:t> </a:t>
            </a:r>
            <a:r>
              <a:rPr lang="en-US" sz="3200" b="1" dirty="0" err="1">
                <a:solidFill>
                  <a:srgbClr val="FF0000"/>
                </a:solidFill>
                <a:latin typeface="HP001 4 hàng" panose="020B0603050302020204" pitchFamily="34" charset="-93"/>
              </a:rPr>
              <a:t>lưỡi</a:t>
            </a:r>
            <a:r>
              <a:rPr lang="en-US" sz="3200" b="1" dirty="0">
                <a:solidFill>
                  <a:srgbClr val="FF0000"/>
                </a:solidFill>
                <a:latin typeface="HP001 4 hàng" panose="020B0603050302020204" pitchFamily="34" charset="-93"/>
              </a:rPr>
              <a:t>, </a:t>
            </a:r>
            <a:r>
              <a:rPr lang="en-US" sz="3200" b="1" dirty="0" err="1">
                <a:solidFill>
                  <a:srgbClr val="FF0000"/>
                </a:solidFill>
                <a:latin typeface="HP001 4 hàng" panose="020B0603050302020204" pitchFamily="34" charset="-93"/>
              </a:rPr>
              <a:t>năn</a:t>
            </a:r>
            <a:r>
              <a:rPr lang="en-US" sz="3200" b="1" dirty="0">
                <a:solidFill>
                  <a:srgbClr val="FF0000"/>
                </a:solidFill>
                <a:latin typeface="HP001 4 hàng" panose="020B0603050302020204" pitchFamily="34" charset="-93"/>
              </a:rPr>
              <a:t> </a:t>
            </a:r>
            <a:r>
              <a:rPr lang="en-US" sz="3200" b="1" dirty="0" err="1">
                <a:solidFill>
                  <a:srgbClr val="FF0000"/>
                </a:solidFill>
                <a:latin typeface="HP001 4 hàng" panose="020B0603050302020204" pitchFamily="34" charset="-93"/>
              </a:rPr>
              <a:t>nỉ</a:t>
            </a:r>
            <a:r>
              <a:rPr lang="en-US" sz="3200" b="1" dirty="0">
                <a:solidFill>
                  <a:srgbClr val="FF0000"/>
                </a:solidFill>
                <a:latin typeface="HP001 4 hàng" panose="020B0603050302020204" pitchFamily="34" charset="-93"/>
              </a:rPr>
              <a:t>; </a:t>
            </a:r>
            <a:r>
              <a:rPr lang="en-US" sz="3200" b="1" dirty="0" err="1">
                <a:solidFill>
                  <a:srgbClr val="FF0000"/>
                </a:solidFill>
                <a:latin typeface="HP001 4 hàng" panose="020B0603050302020204" pitchFamily="34" charset="-93"/>
              </a:rPr>
              <a:t>sững</a:t>
            </a:r>
            <a:r>
              <a:rPr lang="en-US" sz="3200" b="1" dirty="0">
                <a:solidFill>
                  <a:srgbClr val="FF0000"/>
                </a:solidFill>
                <a:latin typeface="HP001 4 hàng" panose="020B0603050302020204" pitchFamily="34" charset="-93"/>
              </a:rPr>
              <a:t> </a:t>
            </a:r>
            <a:r>
              <a:rPr lang="en-US" sz="3200" b="1" dirty="0" err="1">
                <a:solidFill>
                  <a:srgbClr val="FF0000"/>
                </a:solidFill>
                <a:latin typeface="HP001 4 hàng" panose="020B0603050302020204" pitchFamily="34" charset="-93"/>
              </a:rPr>
              <a:t>sờ</a:t>
            </a:r>
            <a:r>
              <a:rPr lang="en-US" sz="3200" b="1" dirty="0">
                <a:solidFill>
                  <a:srgbClr val="FF0000"/>
                </a:solidFill>
                <a:latin typeface="HP001 4 hàng" panose="020B0603050302020204" pitchFamily="34" charset="-93"/>
              </a:rPr>
              <a:t>; </a:t>
            </a:r>
            <a:r>
              <a:rPr lang="en-US" sz="3200" b="1" dirty="0" err="1">
                <a:solidFill>
                  <a:srgbClr val="FF0000"/>
                </a:solidFill>
                <a:latin typeface="HP001 4 hàng" panose="020B0603050302020204" pitchFamily="34" charset="-93"/>
              </a:rPr>
              <a:t>thủng</a:t>
            </a:r>
            <a:r>
              <a:rPr lang="en-US" sz="3200" b="1" dirty="0">
                <a:solidFill>
                  <a:srgbClr val="FF0000"/>
                </a:solidFill>
                <a:latin typeface="HP001 4 hàng" panose="020B0603050302020204" pitchFamily="34" charset="-93"/>
              </a:rPr>
              <a:t> </a:t>
            </a:r>
            <a:r>
              <a:rPr lang="en-US" sz="3200" b="1" dirty="0" err="1">
                <a:solidFill>
                  <a:srgbClr val="FF0000"/>
                </a:solidFill>
                <a:latin typeface="HP001 4 hàng" panose="020B0603050302020204" pitchFamily="34" charset="-93"/>
              </a:rPr>
              <a:t>thẳng</a:t>
            </a:r>
            <a:endParaRPr lang="vi-VN" sz="3200" b="1" dirty="0">
              <a:solidFill>
                <a:srgbClr val="FF0000"/>
              </a:solidFill>
              <a:latin typeface="HP001 4 hàng" panose="020B0603050302020204" pitchFamily="34" charset="-93"/>
            </a:endParaRPr>
          </a:p>
        </p:txBody>
      </p:sp>
      <p:cxnSp>
        <p:nvCxnSpPr>
          <p:cNvPr id="9" name="Đường nối Thẳng 8">
            <a:extLst>
              <a:ext uri="{FF2B5EF4-FFF2-40B4-BE49-F238E27FC236}">
                <a16:creationId xmlns:a16="http://schemas.microsoft.com/office/drawing/2014/main" id="{80A7ED90-AD49-41A4-B892-8C187F87718A}"/>
              </a:ext>
            </a:extLst>
          </p:cNvPr>
          <p:cNvCxnSpPr>
            <a:cxnSpLocks/>
          </p:cNvCxnSpPr>
          <p:nvPr/>
        </p:nvCxnSpPr>
        <p:spPr>
          <a:xfrm>
            <a:off x="5299710" y="3565068"/>
            <a:ext cx="218416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Chỗ dành sẵn cho Nội dung 2">
            <a:extLst>
              <a:ext uri="{FF2B5EF4-FFF2-40B4-BE49-F238E27FC236}">
                <a16:creationId xmlns:a16="http://schemas.microsoft.com/office/drawing/2014/main" id="{FA388289-349C-45BE-8A6C-1223CD247183}"/>
              </a:ext>
            </a:extLst>
          </p:cNvPr>
          <p:cNvSpPr txBox="1">
            <a:spLocks/>
          </p:cNvSpPr>
          <p:nvPr/>
        </p:nvSpPr>
        <p:spPr>
          <a:xfrm>
            <a:off x="463526" y="2512032"/>
            <a:ext cx="7989570" cy="4079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200" b="1" dirty="0">
                <a:solidFill>
                  <a:srgbClr val="0000FF"/>
                </a:solidFill>
                <a:latin typeface="HP001 4 hàng" panose="020B0603050302020204" pitchFamily="34" charset="-93"/>
              </a:rPr>
              <a:t>+ </a:t>
            </a:r>
            <a:r>
              <a:rPr lang="en-US" sz="3200" b="1" dirty="0" err="1" smtClean="0">
                <a:solidFill>
                  <a:srgbClr val="0000FF"/>
                </a:solidFill>
                <a:latin typeface="HP001 4 hàng" panose="020B0603050302020204" pitchFamily="34" charset="-93"/>
              </a:rPr>
              <a:t>Câu</a:t>
            </a:r>
            <a:r>
              <a:rPr lang="vi-VN" sz="3200" b="1" dirty="0" smtClean="0">
                <a:solidFill>
                  <a:srgbClr val="0000FF"/>
                </a:solidFill>
                <a:latin typeface="HP001 4 hàng" panose="020B0603050302020204" pitchFamily="34" charset="-93"/>
              </a:rPr>
              <a:t>:</a:t>
            </a:r>
            <a:r>
              <a:rPr lang="vi-VN" sz="3200" b="1" u="sng" dirty="0" smtClean="0">
                <a:latin typeface="HP001 4 hàng" panose="020B0603050302020204" pitchFamily="34" charset="-93"/>
              </a:rPr>
              <a:t> </a:t>
            </a:r>
            <a:endParaRPr lang="vi-VN" sz="3200" b="1" u="sng" dirty="0">
              <a:latin typeface="HP001 4 hàng" panose="020B0603050302020204" pitchFamily="34" charset="-93"/>
            </a:endParaRPr>
          </a:p>
          <a:p>
            <a:pPr marL="0" indent="0">
              <a:lnSpc>
                <a:spcPct val="100000"/>
              </a:lnSpc>
              <a:buFont typeface="Arial" panose="020B0604020202020204" pitchFamily="34" charset="0"/>
              <a:buNone/>
            </a:pPr>
            <a:r>
              <a:rPr lang="vi-VN" b="1" dirty="0">
                <a:latin typeface="HP001 4 hàng" panose="020B0603050302020204" pitchFamily="34" charset="-93"/>
              </a:rPr>
              <a:t>Thỉnh thoảng, hai chị em lại cười phá lên khi nhắc lại chuyện</a:t>
            </a:r>
            <a:r>
              <a:rPr lang="en-US" b="1" dirty="0">
                <a:latin typeface="HP001 4 hàng" panose="020B0603050302020204" pitchFamily="34" charset="-93"/>
              </a:rPr>
              <a:t> </a:t>
            </a:r>
            <a:r>
              <a:rPr lang="vi-VN" b="1" dirty="0">
                <a:latin typeface="HP001 4 hàng" panose="020B0603050302020204" pitchFamily="34" charset="-93"/>
              </a:rPr>
              <a:t>nó rủ bạn vào rạp chiếu bóng chọc tức tôi, làm cho tôi tỉnh ngộ.</a:t>
            </a:r>
          </a:p>
        </p:txBody>
      </p:sp>
      <p:cxnSp>
        <p:nvCxnSpPr>
          <p:cNvPr id="18" name="Straight Connector 17">
            <a:extLst>
              <a:ext uri="{FF2B5EF4-FFF2-40B4-BE49-F238E27FC236}">
                <a16:creationId xmlns:a16="http://schemas.microsoft.com/office/drawing/2014/main" id="{74C50F69-4DE4-4A47-B3B9-D03742AC4E97}"/>
              </a:ext>
            </a:extLst>
          </p:cNvPr>
          <p:cNvCxnSpPr/>
          <p:nvPr/>
        </p:nvCxnSpPr>
        <p:spPr>
          <a:xfrm flipH="1">
            <a:off x="3001998" y="3482109"/>
            <a:ext cx="119893" cy="473576"/>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4628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 calcmode="lin" valueType="num">
                                      <p:cBhvr>
                                        <p:cTn id="23" dur="1000" fill="hold"/>
                                        <p:tgtEl>
                                          <p:spTgt spid="15"/>
                                        </p:tgtEl>
                                        <p:attrNameLst>
                                          <p:attrName>style.rotation</p:attrName>
                                        </p:attrNameLst>
                                      </p:cBhvr>
                                      <p:tavLst>
                                        <p:tav tm="0">
                                          <p:val>
                                            <p:fltVal val="90"/>
                                          </p:val>
                                        </p:tav>
                                        <p:tav tm="100000">
                                          <p:val>
                                            <p:fltVal val="0"/>
                                          </p:val>
                                        </p:tav>
                                      </p:tavLst>
                                    </p:anim>
                                    <p:animEffect transition="in" filter="fade">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4FBB9E-F6F0-443E-93B5-102B37A45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6">
            <a:extLst>
              <a:ext uri="{FF2B5EF4-FFF2-40B4-BE49-F238E27FC236}">
                <a16:creationId xmlns:a16="http://schemas.microsoft.com/office/drawing/2014/main" id="{98588ECA-5CA8-4275-93B2-E2CD22E5C176}"/>
              </a:ext>
            </a:extLst>
          </p:cNvPr>
          <p:cNvSpPr txBox="1">
            <a:spLocks noChangeArrowheads="1"/>
          </p:cNvSpPr>
          <p:nvPr/>
        </p:nvSpPr>
        <p:spPr bwMode="auto">
          <a:xfrm>
            <a:off x="3505200" y="5410200"/>
            <a:ext cx="1524000" cy="660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6387" tIns="83193" rIns="166387" bIns="83193">
            <a:spAutoFit/>
          </a:bodyPr>
          <a:lstStyle>
            <a:lvl1pPr>
              <a:defRPr>
                <a:solidFill>
                  <a:schemeClr val="tx1"/>
                </a:solidFill>
                <a:latin typeface=".VnArial" pitchFamily="34" charset="0"/>
              </a:defRPr>
            </a:lvl1pPr>
            <a:lvl2pPr marL="742950" indent="-285750">
              <a:defRPr>
                <a:solidFill>
                  <a:schemeClr val="tx1"/>
                </a:solidFill>
                <a:latin typeface=".VnArial" pitchFamily="34" charset="0"/>
              </a:defRPr>
            </a:lvl2pPr>
            <a:lvl3pPr marL="1143000" indent="-228600">
              <a:defRPr>
                <a:solidFill>
                  <a:schemeClr val="tx1"/>
                </a:solidFill>
                <a:latin typeface=".VnArial" pitchFamily="34" charset="0"/>
              </a:defRPr>
            </a:lvl3pPr>
            <a:lvl4pPr marL="1600200" indent="-228600">
              <a:defRPr>
                <a:solidFill>
                  <a:schemeClr val="tx1"/>
                </a:solidFill>
                <a:latin typeface=".VnArial" pitchFamily="34" charset="0"/>
              </a:defRPr>
            </a:lvl4pPr>
            <a:lvl5pPr marL="2057400" indent="-22860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spcBef>
                <a:spcPct val="50000"/>
              </a:spcBef>
            </a:pPr>
            <a:r>
              <a:rPr lang="en-US" altLang="vi-VN" sz="3200" b="1">
                <a:solidFill>
                  <a:srgbClr val="0000FF"/>
                </a:solidFill>
                <a:latin typeface="Times New Roman" panose="02020603050405020304" pitchFamily="18" charset="0"/>
                <a:cs typeface="Times New Roman" panose="02020603050405020304" pitchFamily="18" charset="0"/>
              </a:rPr>
              <a:t>yên vị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88490990"/>
</p:tagLst>
</file>

<file path=ppt/theme/theme1.xml><?xml version="1.0" encoding="utf-8"?>
<a:theme xmlns:a="http://schemas.openxmlformats.org/drawingml/2006/main" name="Chủ đề Offic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274EA5EE2C96234183A9376392CFB4B4" ma:contentTypeVersion="8" ma:contentTypeDescription="Tạo tài liệu mới." ma:contentTypeScope="" ma:versionID="0251f9f5209d8b11791ef8b27a28dfdd">
  <xsd:schema xmlns:xsd="http://www.w3.org/2001/XMLSchema" xmlns:xs="http://www.w3.org/2001/XMLSchema" xmlns:p="http://schemas.microsoft.com/office/2006/metadata/properties" xmlns:ns2="56568334-b38c-437c-9116-9209b71f020d" targetNamespace="http://schemas.microsoft.com/office/2006/metadata/properties" ma:root="true" ma:fieldsID="c2467c01573676f831ba9174d16627d0" ns2:_="">
    <xsd:import namespace="56568334-b38c-437c-9116-9209b71f0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68334-b38c-437c-9116-9209b71f0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8AD8E7-BA53-4784-8199-A0B21AD7B009}">
  <ds:schemaRefs>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http://www.w3.org/XML/1998/namespace"/>
    <ds:schemaRef ds:uri="56568334-b38c-437c-9116-9209b71f020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611A3B6-5F02-4055-8DDC-C9F016456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568334-b38c-437c-9116-9209b71f0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8CC3B1-CE56-4849-BC27-C41A5FB65C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771</TotalTime>
  <Words>1212</Words>
  <Application>Microsoft Office PowerPoint</Application>
  <PresentationFormat>On-screen Show (4:3)</PresentationFormat>
  <Paragraphs>148</Paragraphs>
  <Slides>35</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Arial Black</vt:lpstr>
      <vt:lpstr>Calibri</vt:lpstr>
      <vt:lpstr>Calibri Light</vt:lpstr>
      <vt:lpstr>HP001 4 hàng</vt:lpstr>
      <vt:lpstr>Symbol</vt:lpstr>
      <vt:lpstr>Times New Roman</vt:lpstr>
      <vt:lpstr>Chủ đề Office</vt:lpstr>
      <vt:lpstr>Office Theme</vt:lpstr>
      <vt:lpstr>PowerPoint Presentation</vt:lpstr>
      <vt:lpstr>PowerPoint Presentation</vt:lpstr>
      <vt:lpstr>PowerPoint Presentation</vt:lpstr>
      <vt:lpstr> Tập đọc Chị em tôi (S.59)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Tập đọc Chị em tôi                            (Theo Liên Hương)</vt:lpstr>
      <vt:lpstr>PowerPoint Presentation</vt:lpstr>
      <vt:lpstr>PowerPoint Presentation</vt:lpstr>
      <vt:lpstr> Chị em tôi</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về dự giờ lớp 4.1</dc:title>
  <dc:creator>hoaipham12031996@gmail.com</dc:creator>
  <cp:lastModifiedBy>Windows User</cp:lastModifiedBy>
  <cp:revision>77</cp:revision>
  <dcterms:created xsi:type="dcterms:W3CDTF">2020-10-12T07:53:54Z</dcterms:created>
  <dcterms:modified xsi:type="dcterms:W3CDTF">2021-10-12T13:30:40Z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0x010100274EA5EE2C96234183A9376392CFB4B4</vt:lpwstr>
  </property>
</Properties>
</file>