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Kiểu Sáng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Không Kiểu, Lưới Bảng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02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 smtClean="0"/>
              <a:t>Bấm &amp; sửa kiểu phụ đề</a:t>
            </a:r>
            <a:endParaRPr lang="vi-VN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A045-5DD9-4258-8110-A59C9A87CDBD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E16E0-2ABA-428C-B4C4-B54B54E3D64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75444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A045-5DD9-4258-8110-A59C9A87CDBD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E16E0-2ABA-428C-B4C4-B54B54E3D64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16536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A045-5DD9-4258-8110-A59C9A87CDBD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E16E0-2ABA-428C-B4C4-B54B54E3D64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64593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A045-5DD9-4258-8110-A59C9A87CDBD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E16E0-2ABA-428C-B4C4-B54B54E3D64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6832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A045-5DD9-4258-8110-A59C9A87CDBD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E16E0-2ABA-428C-B4C4-B54B54E3D64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2055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A045-5DD9-4258-8110-A59C9A87CDBD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E16E0-2ABA-428C-B4C4-B54B54E3D64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39439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5" name="Chỗ dành sẵn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Chỗ dành sẵn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7" name="Chỗ dành sẵn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A045-5DD9-4258-8110-A59C9A87CDBD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8" name="Chỗ dành sẵn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Chỗ dành sẵn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E16E0-2ABA-428C-B4C4-B54B54E3D64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23505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A045-5DD9-4258-8110-A59C9A87CDBD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4" name="Chỗ dành sẵn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Chỗ dành sẵn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E16E0-2ABA-428C-B4C4-B54B54E3D64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86072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A045-5DD9-4258-8110-A59C9A87CDBD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3" name="Chỗ dành sẵn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Chỗ dành sẵn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E16E0-2ABA-428C-B4C4-B54B54E3D64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29837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A045-5DD9-4258-8110-A59C9A87CDBD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E16E0-2ABA-428C-B4C4-B54B54E3D64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24672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A045-5DD9-4258-8110-A59C9A87CDBD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BE16E0-2ABA-428C-B4C4-B54B54E3D64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14983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BA045-5DD9-4258-8110-A59C9A87CDBD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BE16E0-2ABA-428C-B4C4-B54B54E3D64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89490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Ảnh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37" y="0"/>
            <a:ext cx="9144000" cy="68580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662" y="457200"/>
            <a:ext cx="8235950" cy="1011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990600" y="21336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US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MỞ RỘNG VỐN TỪ:</a:t>
            </a:r>
            <a:endParaRPr lang="en-US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7963" y="2971800"/>
            <a:ext cx="6188075" cy="1633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214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Ảnh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762000" y="838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 algn="ctr" eaLnBrk="1" hangingPunct="1">
              <a:buFontTx/>
              <a:buNone/>
              <a:defRPr/>
            </a:pP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en-US" sz="40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133600" y="2188436"/>
            <a:ext cx="8229600" cy="13716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 eaLnBrk="1" hangingPunct="1">
              <a:buFontTx/>
              <a:buNone/>
              <a:defRPr/>
            </a:pPr>
            <a:r>
              <a:rPr lang="en-US" sz="40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4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4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4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4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sz="40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4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tích</a:t>
            </a:r>
            <a:r>
              <a:rPr lang="en-US" sz="4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4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4000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sz="4000" b="1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n, </a:t>
            </a:r>
            <a:r>
              <a:rPr lang="en-US" sz="4000" b="1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4000" b="1" i="1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1012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81000" y="152400"/>
            <a:ext cx="8763000" cy="6400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Bài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1: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Tìm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các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từ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ngữ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:</a:t>
            </a:r>
          </a:p>
          <a:p>
            <a:pPr eaLnBrk="1" hangingPunct="1">
              <a:buFontTx/>
              <a:buNone/>
              <a:defRPr/>
            </a:pPr>
            <a:r>
              <a:rPr lang="en-US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a)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Thể</a:t>
            </a:r>
            <a:r>
              <a:rPr lang="en-US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hiện</a:t>
            </a:r>
            <a:r>
              <a:rPr lang="en-US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lòng</a:t>
            </a:r>
            <a:r>
              <a:rPr lang="en-US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nhân</a:t>
            </a:r>
            <a:r>
              <a:rPr lang="en-US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hậu,tình</a:t>
            </a:r>
            <a:r>
              <a:rPr lang="en-US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cảm</a:t>
            </a:r>
            <a:r>
              <a:rPr lang="en-US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yêu</a:t>
            </a:r>
            <a:r>
              <a:rPr lang="en-US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thương</a:t>
            </a:r>
            <a:r>
              <a:rPr lang="en-US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đồng</a:t>
            </a:r>
            <a:r>
              <a:rPr lang="en-US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loại</a:t>
            </a:r>
            <a:r>
              <a:rPr lang="en-US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.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M: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lòng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thương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người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</a:p>
          <a:p>
            <a:pPr marL="0" indent="0" eaLnBrk="1" hangingPunct="1">
              <a:buFontTx/>
              <a:buNone/>
              <a:defRPr/>
            </a:pPr>
            <a:endParaRPr lang="en-US" sz="28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  <a:sym typeface="Wingdings" pitchFamily="2" charset="2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en-US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b)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Trái</a:t>
            </a:r>
            <a:r>
              <a:rPr lang="en-US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nghĩa</a:t>
            </a:r>
            <a:r>
              <a:rPr lang="en-US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với</a:t>
            </a:r>
            <a:r>
              <a:rPr lang="en-US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nhân</a:t>
            </a:r>
            <a:r>
              <a:rPr lang="en-US" sz="28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hậu</a:t>
            </a:r>
            <a:r>
              <a:rPr lang="en-US" sz="28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hoăc</a:t>
            </a:r>
            <a:r>
              <a:rPr lang="en-US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yêu</a:t>
            </a:r>
            <a:r>
              <a:rPr lang="en-US" sz="28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thương</a:t>
            </a:r>
            <a:r>
              <a:rPr lang="en-US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.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M: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độc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ác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</a:p>
          <a:p>
            <a:pPr marL="0" indent="0" eaLnBrk="1" hangingPunct="1">
              <a:buFontTx/>
              <a:buNone/>
              <a:defRPr/>
            </a:pPr>
            <a:endParaRPr lang="en-US" sz="28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itchFamily="2" charset="2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en-US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c)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Thể</a:t>
            </a:r>
            <a:r>
              <a:rPr lang="en-US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hiện</a:t>
            </a:r>
            <a:r>
              <a:rPr lang="en-US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tinh</a:t>
            </a:r>
            <a:r>
              <a:rPr lang="en-US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thần</a:t>
            </a:r>
            <a:r>
              <a:rPr lang="en-US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đùm</a:t>
            </a:r>
            <a:r>
              <a:rPr lang="en-US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bọc</a:t>
            </a:r>
            <a:r>
              <a:rPr lang="en-US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giúp</a:t>
            </a:r>
            <a:r>
              <a:rPr lang="en-US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đỡ</a:t>
            </a:r>
            <a:r>
              <a:rPr lang="en-US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đồng</a:t>
            </a:r>
            <a:r>
              <a:rPr lang="en-US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loại</a:t>
            </a:r>
            <a:r>
              <a:rPr lang="en-US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.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M: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cưu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mang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</a:p>
          <a:p>
            <a:pPr marL="0" indent="0" eaLnBrk="1" hangingPunct="1">
              <a:buFontTx/>
              <a:buNone/>
              <a:defRPr/>
            </a:pPr>
            <a:r>
              <a:rPr lang="en-US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d)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Trái</a:t>
            </a:r>
            <a:r>
              <a:rPr lang="en-US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nghĩa</a:t>
            </a:r>
            <a:r>
              <a:rPr lang="en-US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với</a:t>
            </a:r>
            <a:r>
              <a:rPr lang="en-US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đùm</a:t>
            </a:r>
            <a:r>
              <a:rPr lang="en-US" sz="28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bọc</a:t>
            </a:r>
            <a:r>
              <a:rPr lang="en-US" sz="28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hoặc</a:t>
            </a:r>
            <a:r>
              <a:rPr lang="en-US" sz="28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giúp</a:t>
            </a:r>
            <a:r>
              <a:rPr lang="en-US" sz="2800" i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i="1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đỡ</a:t>
            </a:r>
            <a:endParaRPr lang="en-US" sz="2800" i="1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  <a:sym typeface="Wingdings" pitchFamily="2" charset="2"/>
            </a:endParaRPr>
          </a:p>
          <a:p>
            <a:pPr marL="0" indent="0" eaLnBrk="1" hangingPunct="1">
              <a:buFontTx/>
              <a:buNone/>
              <a:defRPr/>
            </a:pP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M:ức </a:t>
            </a:r>
            <a:r>
              <a:rPr lang="en-US" sz="28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hiếp</a:t>
            </a:r>
            <a:r>
              <a:rPr lang="en-US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endParaRPr lang="en-US" sz="28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itchFamily="2" charset="2"/>
            </a:endParaRPr>
          </a:p>
        </p:txBody>
      </p:sp>
      <p:sp>
        <p:nvSpPr>
          <p:cNvPr id="7" name="Hộp_Văn_Bản 6"/>
          <p:cNvSpPr txBox="1"/>
          <p:nvPr/>
        </p:nvSpPr>
        <p:spPr>
          <a:xfrm>
            <a:off x="3733800" y="1143000"/>
            <a:ext cx="4800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lòng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nhân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ái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lòng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vị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tha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tình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thân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ái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tình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thương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mến,bao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dung, </a:t>
            </a: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đồng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cảm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…</a:t>
            </a:r>
          </a:p>
        </p:txBody>
      </p:sp>
      <p:sp>
        <p:nvSpPr>
          <p:cNvPr id="8" name="Hộp_Văn_Bản 7"/>
          <p:cNvSpPr txBox="1"/>
          <p:nvPr/>
        </p:nvSpPr>
        <p:spPr>
          <a:xfrm>
            <a:off x="2074984" y="3300046"/>
            <a:ext cx="6858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hung </a:t>
            </a: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ác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tàn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ác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tàn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bạo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cay </a:t>
            </a: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độc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ác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nghiệt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hung </a:t>
            </a: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dữ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dữ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tợn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…</a:t>
            </a:r>
            <a:endParaRPr lang="vi-VN" dirty="0">
              <a:solidFill>
                <a:srgbClr val="00B0F0"/>
              </a:solidFill>
            </a:endParaRPr>
          </a:p>
        </p:txBody>
      </p:sp>
      <p:sp>
        <p:nvSpPr>
          <p:cNvPr id="9" name="Hộp_Văn_Bản 8"/>
          <p:cNvSpPr txBox="1"/>
          <p:nvPr/>
        </p:nvSpPr>
        <p:spPr>
          <a:xfrm>
            <a:off x="2400300" y="4790420"/>
            <a:ext cx="746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cứu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trợ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ủng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hộ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hỗ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trợ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bảo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vệ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che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chở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,…</a:t>
            </a:r>
          </a:p>
        </p:txBody>
      </p:sp>
      <p:sp>
        <p:nvSpPr>
          <p:cNvPr id="11" name="Hộp_Văn_Bản 10"/>
          <p:cNvSpPr txBox="1"/>
          <p:nvPr/>
        </p:nvSpPr>
        <p:spPr>
          <a:xfrm>
            <a:off x="2069121" y="5857220"/>
            <a:ext cx="60842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ăn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hiếp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hà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hiếp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hành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hạ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 </a:t>
            </a: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bắt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 </a:t>
            </a:r>
            <a:r>
              <a:rPr lang="en-US" sz="2800" dirty="0" err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nạt</a:t>
            </a:r>
            <a:r>
              <a:rPr lang="en-US" sz="28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,…</a:t>
            </a:r>
            <a:endParaRPr lang="en-US" sz="280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260109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ộp_Văn_Bản 6"/>
          <p:cNvSpPr txBox="1"/>
          <p:nvPr/>
        </p:nvSpPr>
        <p:spPr>
          <a:xfrm>
            <a:off x="0" y="14243"/>
            <a:ext cx="89153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>
              <a:defRPr/>
            </a:pP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Cho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ức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32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" name="Hộp_Văn_Bản 7"/>
          <p:cNvSpPr txBox="1"/>
          <p:nvPr/>
        </p:nvSpPr>
        <p:spPr>
          <a:xfrm>
            <a:off x="152400" y="1981200"/>
            <a:ext cx="76962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2">
              <a:defRPr/>
            </a:pP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a,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lvl="2">
              <a:defRPr/>
            </a:pP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b,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ươ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en-US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</a:t>
            </a:r>
            <a:r>
              <a:rPr lang="vi-VN" sz="3200" b="1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3200" b="1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graphicFrame>
        <p:nvGraphicFramePr>
          <p:cNvPr id="10" name="Group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8708799"/>
              </p:ext>
            </p:extLst>
          </p:nvPr>
        </p:nvGraphicFramePr>
        <p:xfrm>
          <a:off x="457200" y="1583903"/>
          <a:ext cx="8229600" cy="321235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1148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09247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3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Tiếng</a:t>
                      </a:r>
                      <a:r>
                        <a:rPr kumimoji="0" lang="en-US" sz="3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nhân</a:t>
                      </a:r>
                      <a:r>
                        <a:rPr kumimoji="0" lang="en-US" sz="3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kumimoji="0" lang="en-US" sz="3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nghĩa</a:t>
                      </a:r>
                      <a:r>
                        <a:rPr kumimoji="0" lang="en-US" sz="3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r>
                        <a:rPr kumimoji="0" lang="en-US" sz="3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“</a:t>
                      </a:r>
                      <a:r>
                        <a:rPr kumimoji="0" lang="en-US" sz="3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người</a:t>
                      </a:r>
                      <a:r>
                        <a:rPr kumimoji="0" lang="en-US" sz="3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”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3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Tiếng</a:t>
                      </a:r>
                      <a:r>
                        <a:rPr kumimoji="0" lang="en-US" sz="3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nhân</a:t>
                      </a:r>
                      <a:r>
                        <a:rPr kumimoji="0" lang="en-US" sz="3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có</a:t>
                      </a:r>
                      <a:r>
                        <a:rPr kumimoji="0" lang="en-US" sz="3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nghĩa</a:t>
                      </a:r>
                      <a:r>
                        <a:rPr kumimoji="0" lang="en-US" sz="3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là</a:t>
                      </a:r>
                      <a:endParaRPr kumimoji="0" lang="en-US" sz="3200" u="none" strike="noStrike" cap="none" normalizeH="0" baseline="0" dirty="0" smtClean="0">
                        <a:ln>
                          <a:noFill/>
                        </a:ln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r>
                        <a:rPr kumimoji="0" lang="en-US" sz="3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“</a:t>
                      </a:r>
                      <a:r>
                        <a:rPr kumimoji="0" lang="en-US" sz="3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lòng</a:t>
                      </a:r>
                      <a:r>
                        <a:rPr kumimoji="0" lang="en-US" sz="3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thương</a:t>
                      </a:r>
                      <a:r>
                        <a:rPr kumimoji="0" lang="en-US" sz="3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3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người</a:t>
                      </a:r>
                      <a:r>
                        <a:rPr kumimoji="0" lang="en-US" sz="3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”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04801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ahoma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.VnTime" pitchFamily="34" charset="0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" name="Text Box 23"/>
          <p:cNvSpPr txBox="1">
            <a:spLocks noChangeArrowheads="1"/>
          </p:cNvSpPr>
          <p:nvPr/>
        </p:nvSpPr>
        <p:spPr bwMode="auto">
          <a:xfrm>
            <a:off x="990600" y="2689086"/>
            <a:ext cx="2667000" cy="270843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defRPr/>
            </a:pPr>
            <a:endParaRPr lang="en-US" sz="2800" dirty="0">
              <a:latin typeface="Arial"/>
            </a:endParaRPr>
          </a:p>
        </p:txBody>
      </p:sp>
      <p:sp>
        <p:nvSpPr>
          <p:cNvPr id="13" name="Text Box 24"/>
          <p:cNvSpPr txBox="1">
            <a:spLocks noChangeArrowheads="1"/>
          </p:cNvSpPr>
          <p:nvPr/>
        </p:nvSpPr>
        <p:spPr bwMode="auto">
          <a:xfrm>
            <a:off x="5181600" y="2743200"/>
            <a:ext cx="3048000" cy="270843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defRPr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hậu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ái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ức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50000"/>
              </a:spcBef>
              <a:defRPr/>
            </a:pPr>
            <a:endParaRPr lang="en-US" sz="2800" dirty="0">
              <a:latin typeface="Arial"/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342899" y="4839682"/>
            <a:ext cx="8229600" cy="213830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 eaLnBrk="1" hangingPunct="1">
              <a:buFontTx/>
              <a:buNone/>
              <a:defRPr/>
            </a:pPr>
            <a:r>
              <a:rPr lang="en-US" sz="4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Bài3: </a:t>
            </a:r>
            <a:r>
              <a:rPr lang="en-US" sz="40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4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4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40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</a:p>
          <a:p>
            <a:pPr eaLnBrk="1" hangingPunct="1">
              <a:buFontTx/>
              <a:buChar char="-"/>
              <a:defRPr/>
            </a:pPr>
            <a:r>
              <a:rPr lang="en-US" sz="36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36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36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6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lòng</a:t>
            </a:r>
            <a:r>
              <a:rPr lang="en-US" sz="36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6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36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nồng</a:t>
            </a:r>
            <a:r>
              <a:rPr lang="en-US" sz="36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nàn</a:t>
            </a:r>
            <a:r>
              <a:rPr lang="en-US" sz="36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eaLnBrk="1" hangingPunct="1">
              <a:buFontTx/>
              <a:buNone/>
              <a:defRPr/>
            </a:pPr>
            <a:endParaRPr lang="en-US" sz="3600" dirty="0" smtClean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Char char="-"/>
              <a:defRPr/>
            </a:pPr>
            <a:endParaRPr lang="en-US" sz="3600" dirty="0" smtClean="0">
              <a:solidFill>
                <a:srgbClr val="FFFF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3509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8" grpId="1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28600" y="1524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 eaLnBrk="1" hangingPunct="1">
              <a:buFontTx/>
              <a:buNone/>
              <a:defRPr/>
            </a:pP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4: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tục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vi-V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ới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ây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khuyên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vi-V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iều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chê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iều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eaLnBrk="1" hangingPunct="1">
              <a:buFontTx/>
              <a:buNone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a, Ở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hiền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gặp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eaLnBrk="1" hangingPunct="1">
              <a:buFontTx/>
              <a:buNone/>
              <a:defRPr/>
            </a:pP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b,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Trâu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buộc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ghét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trâu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n.</a:t>
            </a:r>
          </a:p>
          <a:p>
            <a:pPr eaLnBrk="1" hangingPunct="1">
              <a:buFontTx/>
              <a:buNone/>
              <a:defRPr/>
            </a:pP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  <a:defRPr/>
            </a:pP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c,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non</a:t>
            </a:r>
          </a:p>
          <a:p>
            <a:pPr eaLnBrk="1" hangingPunct="1">
              <a:buFontTx/>
              <a:buNone/>
              <a:defRPr/>
            </a:pP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chụm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hòn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cao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Hộp_Văn_Bản 5"/>
          <p:cNvSpPr txBox="1"/>
          <p:nvPr/>
        </p:nvSpPr>
        <p:spPr>
          <a:xfrm>
            <a:off x="803031" y="1676400"/>
            <a:ext cx="7848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</a:pP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Khuyên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người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ta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sống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hiền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lành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nhân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hậu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vì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sống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hiền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lành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nhân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hậu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sẽ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gặp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điều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may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mắn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Hộp_Văn_Bản 6"/>
          <p:cNvSpPr txBox="1"/>
          <p:nvPr/>
        </p:nvSpPr>
        <p:spPr>
          <a:xfrm>
            <a:off x="803031" y="3728591"/>
            <a:ext cx="7620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</a:pP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Chê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người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có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tính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xấu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ghen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tị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khi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thấy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người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khác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được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hạnh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phúc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Hộp_Văn_Bản 7"/>
          <p:cNvSpPr txBox="1"/>
          <p:nvPr/>
        </p:nvSpPr>
        <p:spPr>
          <a:xfrm>
            <a:off x="874834" y="5779477"/>
            <a:ext cx="758336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120000"/>
              <a:defRPr/>
            </a:pPr>
            <a:r>
              <a:rPr lang="en-US" sz="32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Khuyên</a:t>
            </a:r>
            <a:r>
              <a:rPr lang="en-US" sz="32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2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32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đoàn</a:t>
            </a:r>
            <a:r>
              <a:rPr lang="en-US" sz="32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200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32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32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mạnh</a:t>
            </a:r>
            <a:r>
              <a:rPr lang="en-US" sz="32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554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Ảnh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457200" y="1752600"/>
            <a:ext cx="8229600" cy="3200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itchFamily="34" charset="0"/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 algn="ctr" eaLnBrk="1" hangingPunct="1">
              <a:buFontTx/>
              <a:buNone/>
              <a:defRPr/>
            </a:pPr>
            <a:r>
              <a:rPr lang="en-US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CHÚC CÁC EM CHĂM NGOAN, HỌC GIỎI</a:t>
            </a:r>
            <a:endParaRPr lang="en-US" sz="6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753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404</Words>
  <Application>Microsoft Office PowerPoint</Application>
  <PresentationFormat>Trình chiếu trên màn hình (4:3)</PresentationFormat>
  <Paragraphs>49</Paragraphs>
  <Slides>6</Slides>
  <Notes>0</Notes>
  <HiddenSlides>0</HiddenSlides>
  <MMClips>0</MMClips>
  <ScaleCrop>false</ScaleCrop>
  <HeadingPairs>
    <vt:vector size="4" baseType="variant">
      <vt:variant>
        <vt:lpstr>Chủ đề</vt:lpstr>
      </vt:variant>
      <vt:variant>
        <vt:i4>1</vt:i4>
      </vt:variant>
      <vt:variant>
        <vt:lpstr>Tiêu đề Bản chiếu</vt:lpstr>
      </vt:variant>
      <vt:variant>
        <vt:i4>6</vt:i4>
      </vt:variant>
    </vt:vector>
  </HeadingPairs>
  <TitlesOfParts>
    <vt:vector size="7" baseType="lpstr">
      <vt:lpstr>Chủ đề của Office</vt:lpstr>
      <vt:lpstr>Bản trình bày của PowerPoint</vt:lpstr>
      <vt:lpstr>Bản trình bày của PowerPoint</vt:lpstr>
      <vt:lpstr>Bản trình bày của PowerPoint</vt:lpstr>
      <vt:lpstr>Bản trình bày của PowerPoint</vt:lpstr>
      <vt:lpstr>Bản trình bày của PowerPoint</vt:lpstr>
      <vt:lpstr>Bản trình bày của PowerPoint</vt:lpstr>
    </vt:vector>
  </TitlesOfParts>
  <Company>Phienbanmoi.com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Bản trình bày của PowerPoint</dc:title>
  <dc:creator>Windows User</dc:creator>
  <cp:lastModifiedBy>Windows User</cp:lastModifiedBy>
  <cp:revision>4</cp:revision>
  <dcterms:created xsi:type="dcterms:W3CDTF">2021-09-04T01:45:23Z</dcterms:created>
  <dcterms:modified xsi:type="dcterms:W3CDTF">2021-09-04T02:16:21Z</dcterms:modified>
</cp:coreProperties>
</file>