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  <p:sldMasterId id="2147483666" r:id="rId5"/>
    <p:sldMasterId id="2147483682" r:id="rId6"/>
    <p:sldMasterId id="2147483694" r:id="rId7"/>
    <p:sldMasterId id="2147483706" r:id="rId8"/>
    <p:sldMasterId id="2147483718" r:id="rId9"/>
    <p:sldMasterId id="2147483730" r:id="rId10"/>
  </p:sldMasterIdLst>
  <p:notesMasterIdLst>
    <p:notesMasterId r:id="rId29"/>
  </p:notesMasterIdLst>
  <p:sldIdLst>
    <p:sldId id="256" r:id="rId11"/>
    <p:sldId id="260" r:id="rId12"/>
    <p:sldId id="261" r:id="rId13"/>
    <p:sldId id="257" r:id="rId14"/>
    <p:sldId id="262" r:id="rId15"/>
    <p:sldId id="263" r:id="rId16"/>
    <p:sldId id="265" r:id="rId17"/>
    <p:sldId id="266" r:id="rId18"/>
    <p:sldId id="267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58" r:id="rId27"/>
    <p:sldId id="259" r:id="rId28"/>
  </p:sldIdLst>
  <p:sldSz cx="18288000" cy="10287000"/>
  <p:notesSz cx="18288000" cy="10287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3" d="100"/>
          <a:sy n="43" d="100"/>
        </p:scale>
        <p:origin x="740" y="6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customXml" Target="../customXml/item3.xml"/><Relationship Id="rId21" Type="http://schemas.openxmlformats.org/officeDocument/2006/relationships/slide" Target="slides/slide1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9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presProps" Target="presProps.xml"/><Relationship Id="rId8" Type="http://schemas.openxmlformats.org/officeDocument/2006/relationships/slideMaster" Target="slideMasters/slideMaster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7924800" cy="515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0358438" y="0"/>
            <a:ext cx="7924800" cy="515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49BD70-D866-490E-8024-47FF44BD1980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057900" y="1285875"/>
            <a:ext cx="6172200" cy="3471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828800" y="4951413"/>
            <a:ext cx="14630400" cy="40497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71063"/>
            <a:ext cx="7924800" cy="515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0358438" y="9771063"/>
            <a:ext cx="7924800" cy="515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28749B-2499-4B06-B067-A9C3476D0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0880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4E79AFD-7A61-437B-B48E-FE2E9319FAED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4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64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27855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D8C9964-92F7-4599-B288-4DCD7A345F4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80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80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3586968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0E1A30A-7611-4906-B765-3CEDEC4B458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2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12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60789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E2CFE41-EAA0-4010-8DA9-B8239D8F421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3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33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7159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C43BDD-F338-4330-9018-F11E1725C58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7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47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0548769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C60DB83-B10F-41FD-8AF0-AD12B4E506F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9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49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6292661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E624429-52F6-45C9-A60B-EF32D9475004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71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71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1502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8BE1A1B-94E2-463D-8B51-819647DDE18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8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68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78215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B6FE557-AB2C-486F-821E-1C999E23B8C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73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73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37488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CA7AC80-F8DD-4725-B956-356C5D3065A4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86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86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00127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71600" y="3188970"/>
            <a:ext cx="15544800" cy="21602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10/6/2021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AE34CB99-C7FB-41B1-8223-844C1C1B8B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10/6/2021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29B21AE-0D7E-4224-8ABE-C7B4B1393D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387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AE34CB99-C7FB-41B1-8223-844C1C1B8B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10/6/2021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29B21AE-0D7E-4224-8ABE-C7B4B1393D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4414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AE34CB99-C7FB-41B1-8223-844C1C1B8B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10/6/2021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29B21AE-0D7E-4224-8ABE-C7B4B1393D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5961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AE34CB99-C7FB-41B1-8223-844C1C1B8B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10/6/2021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29B21AE-0D7E-4224-8ABE-C7B4B1393D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6819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AE34CB99-C7FB-41B1-8223-844C1C1B8B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10/6/2021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29B21AE-0D7E-4224-8ABE-C7B4B1393D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34455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AE34CB99-C7FB-41B1-8223-844C1C1B8B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10/6/2021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29B21AE-0D7E-4224-8ABE-C7B4B1393D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57753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AE34CB99-C7FB-41B1-8223-844C1C1B8B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10/6/2021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29B21AE-0D7E-4224-8ABE-C7B4B1393D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45052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Just plants small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Shape 102"/>
          <p:cNvPicPr preferRelativeResize="0"/>
          <p:nvPr/>
        </p:nvPicPr>
        <p:blipFill rotWithShape="1">
          <a:blip r:embed="rId2">
            <a:alphaModFix/>
          </a:blip>
          <a:srcRect l="43534"/>
          <a:stretch/>
        </p:blipFill>
        <p:spPr>
          <a:xfrm rot="-5400000" flipH="1">
            <a:off x="12898153" y="-1753901"/>
            <a:ext cx="1539986" cy="5009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Shape 103"/>
          <p:cNvPicPr preferRelativeResize="0"/>
          <p:nvPr/>
        </p:nvPicPr>
        <p:blipFill rotWithShape="1">
          <a:blip r:embed="rId3">
            <a:alphaModFix/>
          </a:blip>
          <a:srcRect l="45142" t="-12064" b="21353"/>
          <a:stretch/>
        </p:blipFill>
        <p:spPr>
          <a:xfrm rot="5400000">
            <a:off x="1443326" y="-1481424"/>
            <a:ext cx="2523551" cy="5448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Shape 104"/>
          <p:cNvPicPr preferRelativeResize="0"/>
          <p:nvPr/>
        </p:nvPicPr>
        <p:blipFill rotWithShape="1">
          <a:blip r:embed="rId2">
            <a:alphaModFix/>
          </a:blip>
          <a:srcRect r="35069" b="2780"/>
          <a:stretch/>
        </p:blipFill>
        <p:spPr>
          <a:xfrm rot="5400000">
            <a:off x="2955329" y="7327129"/>
            <a:ext cx="1578408" cy="4341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Shape 105"/>
          <p:cNvPicPr preferRelativeResize="0"/>
          <p:nvPr/>
        </p:nvPicPr>
        <p:blipFill rotWithShape="1">
          <a:blip r:embed="rId4">
            <a:alphaModFix/>
          </a:blip>
          <a:srcRect r="20660" b="38811"/>
          <a:stretch/>
        </p:blipFill>
        <p:spPr>
          <a:xfrm>
            <a:off x="13946653" y="7001570"/>
            <a:ext cx="4341350" cy="32854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Shape 106"/>
          <p:cNvPicPr preferRelativeResize="0"/>
          <p:nvPr/>
        </p:nvPicPr>
        <p:blipFill rotWithShape="1">
          <a:blip r:embed="rId5">
            <a:alphaModFix/>
          </a:blip>
          <a:srcRect r="26809"/>
          <a:stretch/>
        </p:blipFill>
        <p:spPr>
          <a:xfrm rot="-5400000">
            <a:off x="14624588" y="-1031664"/>
            <a:ext cx="2650799" cy="46760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Shape 107"/>
          <p:cNvPicPr preferRelativeResize="0"/>
          <p:nvPr/>
        </p:nvPicPr>
        <p:blipFill rotWithShape="1">
          <a:blip r:embed="rId6">
            <a:alphaModFix/>
          </a:blip>
          <a:srcRect r="34262" b="14813"/>
          <a:stretch/>
        </p:blipFill>
        <p:spPr>
          <a:xfrm flipH="1">
            <a:off x="1" y="5924552"/>
            <a:ext cx="2812853" cy="436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Shape 108"/>
          <p:cNvPicPr preferRelativeResize="0"/>
          <p:nvPr/>
        </p:nvPicPr>
        <p:blipFill rotWithShape="1">
          <a:blip r:embed="rId7">
            <a:alphaModFix/>
          </a:blip>
          <a:srcRect r="40695" b="12701"/>
          <a:stretch/>
        </p:blipFill>
        <p:spPr>
          <a:xfrm>
            <a:off x="16103588" y="5267696"/>
            <a:ext cx="2184414" cy="5019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014487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ColTx">
  <p:cSld name="Title + 2 columns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Shape 50"/>
          <p:cNvPicPr preferRelativeResize="0"/>
          <p:nvPr/>
        </p:nvPicPr>
        <p:blipFill rotWithShape="1">
          <a:blip r:embed="rId2">
            <a:alphaModFix/>
          </a:blip>
          <a:srcRect r="34288" b="26905"/>
          <a:stretch/>
        </p:blipFill>
        <p:spPr>
          <a:xfrm rot="-5400000">
            <a:off x="13063351" y="-986301"/>
            <a:ext cx="4276448" cy="621095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1" name="Shape 51"/>
          <p:cNvGrpSpPr/>
          <p:nvPr/>
        </p:nvGrpSpPr>
        <p:grpSpPr>
          <a:xfrm>
            <a:off x="1230452" y="1162500"/>
            <a:ext cx="15826799" cy="7962000"/>
            <a:chOff x="615225" y="581250"/>
            <a:chExt cx="7913399" cy="3981000"/>
          </a:xfrm>
        </p:grpSpPr>
        <p:sp>
          <p:nvSpPr>
            <p:cNvPr id="52" name="Shape 52"/>
            <p:cNvSpPr/>
            <p:nvPr/>
          </p:nvSpPr>
          <p:spPr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690"/>
              </a:srgbClr>
            </a:solidFill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Shape 53"/>
            <p:cNvSpPr/>
            <p:nvPr/>
          </p:nvSpPr>
          <p:spPr>
            <a:xfrm>
              <a:off x="704880" y="666850"/>
              <a:ext cx="7734000" cy="3809699"/>
            </a:xfrm>
            <a:prstGeom prst="rect">
              <a:avLst/>
            </a:prstGeom>
            <a:noFill/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4" name="Shape 54"/>
          <p:cNvSpPr txBox="1">
            <a:spLocks noGrp="1"/>
          </p:cNvSpPr>
          <p:nvPr>
            <p:ph type="title"/>
          </p:nvPr>
        </p:nvSpPr>
        <p:spPr>
          <a:xfrm>
            <a:off x="2503202" y="2088352"/>
            <a:ext cx="13281599" cy="19079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body" idx="1"/>
          </p:nvPr>
        </p:nvSpPr>
        <p:spPr>
          <a:xfrm>
            <a:off x="2383301" y="4231546"/>
            <a:ext cx="6563399" cy="4304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body" idx="2"/>
          </p:nvPr>
        </p:nvSpPr>
        <p:spPr>
          <a:xfrm>
            <a:off x="9341602" y="4231546"/>
            <a:ext cx="6563399" cy="4304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pic>
        <p:nvPicPr>
          <p:cNvPr id="57" name="Shape 57"/>
          <p:cNvPicPr preferRelativeResize="0"/>
          <p:nvPr/>
        </p:nvPicPr>
        <p:blipFill rotWithShape="1">
          <a:blip r:embed="rId3">
            <a:alphaModFix/>
          </a:blip>
          <a:srcRect l="57520" b="21764"/>
          <a:stretch/>
        </p:blipFill>
        <p:spPr>
          <a:xfrm>
            <a:off x="0" y="4761151"/>
            <a:ext cx="3057800" cy="5525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Shape 58"/>
          <p:cNvPicPr preferRelativeResize="0"/>
          <p:nvPr/>
        </p:nvPicPr>
        <p:blipFill rotWithShape="1">
          <a:blip r:embed="rId4">
            <a:alphaModFix/>
          </a:blip>
          <a:srcRect r="35069" b="72214"/>
          <a:stretch/>
        </p:blipFill>
        <p:spPr>
          <a:xfrm>
            <a:off x="14011350" y="6910417"/>
            <a:ext cx="4295700" cy="33765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080816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le + 3 columns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Shape 60"/>
          <p:cNvPicPr preferRelativeResize="0"/>
          <p:nvPr/>
        </p:nvPicPr>
        <p:blipFill rotWithShape="1">
          <a:blip r:embed="rId2">
            <a:alphaModFix/>
          </a:blip>
          <a:srcRect l="45000" b="3157"/>
          <a:stretch/>
        </p:blipFill>
        <p:spPr>
          <a:xfrm>
            <a:off x="-22024" y="2667077"/>
            <a:ext cx="2362550" cy="7641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Shape 61"/>
          <p:cNvPicPr preferRelativeResize="0"/>
          <p:nvPr/>
        </p:nvPicPr>
        <p:blipFill rotWithShape="1">
          <a:blip r:embed="rId3">
            <a:alphaModFix/>
          </a:blip>
          <a:srcRect l="-5401" t="-6270" r="32211" b="6270"/>
          <a:stretch/>
        </p:blipFill>
        <p:spPr>
          <a:xfrm rot="-5400000" flipH="1">
            <a:off x="12586775" y="4585775"/>
            <a:ext cx="4125348" cy="72770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2" name="Shape 62"/>
          <p:cNvGrpSpPr/>
          <p:nvPr/>
        </p:nvGrpSpPr>
        <p:grpSpPr>
          <a:xfrm>
            <a:off x="1230452" y="1162500"/>
            <a:ext cx="15826799" cy="7962000"/>
            <a:chOff x="615225" y="581250"/>
            <a:chExt cx="7913399" cy="3981000"/>
          </a:xfrm>
        </p:grpSpPr>
        <p:sp>
          <p:nvSpPr>
            <p:cNvPr id="63" name="Shape 63"/>
            <p:cNvSpPr/>
            <p:nvPr/>
          </p:nvSpPr>
          <p:spPr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690"/>
              </a:srgbClr>
            </a:solidFill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Shape 64"/>
            <p:cNvSpPr/>
            <p:nvPr/>
          </p:nvSpPr>
          <p:spPr>
            <a:xfrm>
              <a:off x="704880" y="666850"/>
              <a:ext cx="7734000" cy="3809699"/>
            </a:xfrm>
            <a:prstGeom prst="rect">
              <a:avLst/>
            </a:prstGeom>
            <a:noFill/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5" name="Shape 65"/>
          <p:cNvSpPr txBox="1">
            <a:spLocks noGrp="1"/>
          </p:cNvSpPr>
          <p:nvPr>
            <p:ph type="title"/>
          </p:nvPr>
        </p:nvSpPr>
        <p:spPr>
          <a:xfrm>
            <a:off x="2503202" y="2088352"/>
            <a:ext cx="13281599" cy="19079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body" idx="1"/>
          </p:nvPr>
        </p:nvSpPr>
        <p:spPr>
          <a:xfrm>
            <a:off x="2352200" y="4255852"/>
            <a:ext cx="4336800" cy="46691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2400"/>
            </a:lvl1pPr>
            <a:lvl2pPr lvl="1" rtl="0">
              <a:spcBef>
                <a:spcPts val="0"/>
              </a:spcBef>
              <a:buSzPct val="100000"/>
              <a:defRPr sz="2400"/>
            </a:lvl2pPr>
            <a:lvl3pPr lvl="2" rtl="0">
              <a:spcBef>
                <a:spcPts val="0"/>
              </a:spcBef>
              <a:buSzPct val="100000"/>
              <a:defRPr sz="2400"/>
            </a:lvl3pPr>
            <a:lvl4pPr lvl="3" rtl="0">
              <a:spcBef>
                <a:spcPts val="0"/>
              </a:spcBef>
              <a:buSzPct val="100000"/>
              <a:defRPr sz="2400"/>
            </a:lvl4pPr>
            <a:lvl5pPr lvl="4" rtl="0">
              <a:spcBef>
                <a:spcPts val="0"/>
              </a:spcBef>
              <a:buSzPct val="100000"/>
              <a:defRPr sz="2400"/>
            </a:lvl5pPr>
            <a:lvl6pPr lvl="5" rtl="0">
              <a:spcBef>
                <a:spcPts val="0"/>
              </a:spcBef>
              <a:buSzPct val="100000"/>
              <a:defRPr sz="2400"/>
            </a:lvl6pPr>
            <a:lvl7pPr lvl="6" rtl="0">
              <a:spcBef>
                <a:spcPts val="0"/>
              </a:spcBef>
              <a:buSzPct val="100000"/>
              <a:defRPr sz="2400"/>
            </a:lvl7pPr>
            <a:lvl8pPr lvl="7" rtl="0">
              <a:spcBef>
                <a:spcPts val="0"/>
              </a:spcBef>
              <a:buSzPct val="100000"/>
              <a:defRPr sz="2400"/>
            </a:lvl8pPr>
            <a:lvl9pPr lvl="8" rtl="0">
              <a:spcBef>
                <a:spcPts val="0"/>
              </a:spcBef>
              <a:buSzPct val="100000"/>
              <a:defRPr sz="2400"/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body" idx="2"/>
          </p:nvPr>
        </p:nvSpPr>
        <p:spPr>
          <a:xfrm>
            <a:off x="6911352" y="4255852"/>
            <a:ext cx="4336800" cy="46691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2400"/>
            </a:lvl1pPr>
            <a:lvl2pPr lvl="1" rtl="0">
              <a:spcBef>
                <a:spcPts val="0"/>
              </a:spcBef>
              <a:buSzPct val="100000"/>
              <a:defRPr sz="2400"/>
            </a:lvl2pPr>
            <a:lvl3pPr lvl="2" rtl="0">
              <a:spcBef>
                <a:spcPts val="0"/>
              </a:spcBef>
              <a:buSzPct val="100000"/>
              <a:defRPr sz="2400"/>
            </a:lvl3pPr>
            <a:lvl4pPr lvl="3" rtl="0">
              <a:spcBef>
                <a:spcPts val="0"/>
              </a:spcBef>
              <a:buSzPct val="100000"/>
              <a:defRPr sz="2400"/>
            </a:lvl4pPr>
            <a:lvl5pPr lvl="4" rtl="0">
              <a:spcBef>
                <a:spcPts val="0"/>
              </a:spcBef>
              <a:buSzPct val="100000"/>
              <a:defRPr sz="2400"/>
            </a:lvl5pPr>
            <a:lvl6pPr lvl="5" rtl="0">
              <a:spcBef>
                <a:spcPts val="0"/>
              </a:spcBef>
              <a:buSzPct val="100000"/>
              <a:defRPr sz="2400"/>
            </a:lvl6pPr>
            <a:lvl7pPr lvl="6" rtl="0">
              <a:spcBef>
                <a:spcPts val="0"/>
              </a:spcBef>
              <a:buSzPct val="100000"/>
              <a:defRPr sz="2400"/>
            </a:lvl7pPr>
            <a:lvl8pPr lvl="7" rtl="0">
              <a:spcBef>
                <a:spcPts val="0"/>
              </a:spcBef>
              <a:buSzPct val="100000"/>
              <a:defRPr sz="2400"/>
            </a:lvl8pPr>
            <a:lvl9pPr lvl="8" rtl="0">
              <a:spcBef>
                <a:spcPts val="0"/>
              </a:spcBef>
              <a:buSzPct val="100000"/>
              <a:defRPr sz="2400"/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body" idx="3"/>
          </p:nvPr>
        </p:nvSpPr>
        <p:spPr>
          <a:xfrm>
            <a:off x="11470506" y="4255852"/>
            <a:ext cx="4336800" cy="46691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2400"/>
            </a:lvl1pPr>
            <a:lvl2pPr lvl="1" rtl="0">
              <a:spcBef>
                <a:spcPts val="0"/>
              </a:spcBef>
              <a:buSzPct val="100000"/>
              <a:defRPr sz="2400"/>
            </a:lvl2pPr>
            <a:lvl3pPr lvl="2" rtl="0">
              <a:spcBef>
                <a:spcPts val="0"/>
              </a:spcBef>
              <a:buSzPct val="100000"/>
              <a:defRPr sz="2400"/>
            </a:lvl3pPr>
            <a:lvl4pPr lvl="3" rtl="0">
              <a:spcBef>
                <a:spcPts val="0"/>
              </a:spcBef>
              <a:buSzPct val="100000"/>
              <a:defRPr sz="2400"/>
            </a:lvl4pPr>
            <a:lvl5pPr lvl="4" rtl="0">
              <a:spcBef>
                <a:spcPts val="0"/>
              </a:spcBef>
              <a:buSzPct val="100000"/>
              <a:defRPr sz="2400"/>
            </a:lvl5pPr>
            <a:lvl6pPr lvl="5" rtl="0">
              <a:spcBef>
                <a:spcPts val="0"/>
              </a:spcBef>
              <a:buSzPct val="100000"/>
              <a:defRPr sz="2400"/>
            </a:lvl6pPr>
            <a:lvl7pPr lvl="6" rtl="0">
              <a:spcBef>
                <a:spcPts val="0"/>
              </a:spcBef>
              <a:buSzPct val="100000"/>
              <a:defRPr sz="2400"/>
            </a:lvl7pPr>
            <a:lvl8pPr lvl="7" rtl="0">
              <a:spcBef>
                <a:spcPts val="0"/>
              </a:spcBef>
              <a:buSzPct val="100000"/>
              <a:defRPr sz="2400"/>
            </a:lvl8pPr>
            <a:lvl9pPr lvl="8" rtl="0">
              <a:spcBef>
                <a:spcPts val="0"/>
              </a:spcBef>
              <a:buSzPct val="100000"/>
              <a:defRPr sz="2400"/>
            </a:lvl9pPr>
          </a:lstStyle>
          <a:p>
            <a:endParaRPr/>
          </a:p>
        </p:txBody>
      </p:sp>
      <p:pic>
        <p:nvPicPr>
          <p:cNvPr id="69" name="Shape 69"/>
          <p:cNvPicPr preferRelativeResize="0"/>
          <p:nvPr/>
        </p:nvPicPr>
        <p:blipFill rotWithShape="1">
          <a:blip r:embed="rId4">
            <a:alphaModFix/>
          </a:blip>
          <a:srcRect l="-13090" t="-8865" r="39793" b="42702"/>
          <a:stretch/>
        </p:blipFill>
        <p:spPr>
          <a:xfrm rot="-5400000">
            <a:off x="13887449" y="-181566"/>
            <a:ext cx="4267200" cy="46100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710630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15482221" y="0"/>
            <a:ext cx="2806065" cy="2603500"/>
          </a:xfrm>
          <a:custGeom>
            <a:avLst/>
            <a:gdLst/>
            <a:ahLst/>
            <a:cxnLst/>
            <a:rect l="l" t="t" r="r" b="b"/>
            <a:pathLst>
              <a:path w="2806065" h="2603500">
                <a:moveTo>
                  <a:pt x="2507051" y="2311400"/>
                </a:moveTo>
                <a:lnTo>
                  <a:pt x="654742" y="2311400"/>
                </a:lnTo>
                <a:lnTo>
                  <a:pt x="623574" y="2286000"/>
                </a:lnTo>
                <a:lnTo>
                  <a:pt x="592987" y="2260600"/>
                </a:lnTo>
                <a:lnTo>
                  <a:pt x="562987" y="2235200"/>
                </a:lnTo>
                <a:lnTo>
                  <a:pt x="533609" y="2209800"/>
                </a:lnTo>
                <a:lnTo>
                  <a:pt x="504855" y="2184400"/>
                </a:lnTo>
                <a:lnTo>
                  <a:pt x="462946" y="2146300"/>
                </a:lnTo>
                <a:lnTo>
                  <a:pt x="435852" y="2108200"/>
                </a:lnTo>
                <a:lnTo>
                  <a:pt x="422561" y="2095500"/>
                </a:lnTo>
                <a:lnTo>
                  <a:pt x="383737" y="2057400"/>
                </a:lnTo>
                <a:lnTo>
                  <a:pt x="346537" y="2006600"/>
                </a:lnTo>
                <a:lnTo>
                  <a:pt x="334507" y="1993900"/>
                </a:lnTo>
                <a:lnTo>
                  <a:pt x="322664" y="1981200"/>
                </a:lnTo>
                <a:lnTo>
                  <a:pt x="311009" y="1968500"/>
                </a:lnTo>
                <a:lnTo>
                  <a:pt x="299547" y="1955800"/>
                </a:lnTo>
                <a:lnTo>
                  <a:pt x="288281" y="1930400"/>
                </a:lnTo>
                <a:lnTo>
                  <a:pt x="277210" y="1917700"/>
                </a:lnTo>
                <a:lnTo>
                  <a:pt x="266333" y="1905000"/>
                </a:lnTo>
                <a:lnTo>
                  <a:pt x="255648" y="1892300"/>
                </a:lnTo>
                <a:lnTo>
                  <a:pt x="245167" y="1866900"/>
                </a:lnTo>
                <a:lnTo>
                  <a:pt x="234889" y="1854200"/>
                </a:lnTo>
                <a:lnTo>
                  <a:pt x="224815" y="1841500"/>
                </a:lnTo>
                <a:lnTo>
                  <a:pt x="214940" y="1816100"/>
                </a:lnTo>
                <a:lnTo>
                  <a:pt x="205274" y="1803400"/>
                </a:lnTo>
                <a:lnTo>
                  <a:pt x="195815" y="1790700"/>
                </a:lnTo>
                <a:lnTo>
                  <a:pt x="186561" y="1765300"/>
                </a:lnTo>
                <a:lnTo>
                  <a:pt x="177522" y="1752600"/>
                </a:lnTo>
                <a:lnTo>
                  <a:pt x="168694" y="1739900"/>
                </a:lnTo>
                <a:lnTo>
                  <a:pt x="160078" y="1714500"/>
                </a:lnTo>
                <a:lnTo>
                  <a:pt x="151675" y="1701800"/>
                </a:lnTo>
                <a:lnTo>
                  <a:pt x="143487" y="1676400"/>
                </a:lnTo>
                <a:lnTo>
                  <a:pt x="135516" y="1663700"/>
                </a:lnTo>
                <a:lnTo>
                  <a:pt x="127763" y="1651000"/>
                </a:lnTo>
                <a:lnTo>
                  <a:pt x="120228" y="1625600"/>
                </a:lnTo>
                <a:lnTo>
                  <a:pt x="112913" y="1612900"/>
                </a:lnTo>
                <a:lnTo>
                  <a:pt x="105820" y="1587500"/>
                </a:lnTo>
                <a:lnTo>
                  <a:pt x="98949" y="1574800"/>
                </a:lnTo>
                <a:lnTo>
                  <a:pt x="92300" y="1562100"/>
                </a:lnTo>
                <a:lnTo>
                  <a:pt x="85875" y="1536700"/>
                </a:lnTo>
                <a:lnTo>
                  <a:pt x="79677" y="1524000"/>
                </a:lnTo>
                <a:lnTo>
                  <a:pt x="73705" y="1498600"/>
                </a:lnTo>
                <a:lnTo>
                  <a:pt x="67959" y="1485900"/>
                </a:lnTo>
                <a:lnTo>
                  <a:pt x="62440" y="1460500"/>
                </a:lnTo>
                <a:lnTo>
                  <a:pt x="57151" y="1447800"/>
                </a:lnTo>
                <a:lnTo>
                  <a:pt x="52091" y="1422400"/>
                </a:lnTo>
                <a:lnTo>
                  <a:pt x="47262" y="1409700"/>
                </a:lnTo>
                <a:lnTo>
                  <a:pt x="42662" y="1384300"/>
                </a:lnTo>
                <a:lnTo>
                  <a:pt x="38296" y="1371600"/>
                </a:lnTo>
                <a:lnTo>
                  <a:pt x="34161" y="1346200"/>
                </a:lnTo>
                <a:lnTo>
                  <a:pt x="30259" y="1333500"/>
                </a:lnTo>
                <a:lnTo>
                  <a:pt x="26590" y="1308100"/>
                </a:lnTo>
                <a:lnTo>
                  <a:pt x="23157" y="1295400"/>
                </a:lnTo>
                <a:lnTo>
                  <a:pt x="19957" y="1270000"/>
                </a:lnTo>
                <a:lnTo>
                  <a:pt x="16993" y="1257300"/>
                </a:lnTo>
                <a:lnTo>
                  <a:pt x="14263" y="1231900"/>
                </a:lnTo>
                <a:lnTo>
                  <a:pt x="11770" y="1219200"/>
                </a:lnTo>
                <a:lnTo>
                  <a:pt x="9514" y="1193800"/>
                </a:lnTo>
                <a:lnTo>
                  <a:pt x="7493" y="1181100"/>
                </a:lnTo>
                <a:lnTo>
                  <a:pt x="5710" y="1155700"/>
                </a:lnTo>
                <a:lnTo>
                  <a:pt x="4164" y="1143000"/>
                </a:lnTo>
                <a:lnTo>
                  <a:pt x="2856" y="1117600"/>
                </a:lnTo>
                <a:lnTo>
                  <a:pt x="1785" y="1104900"/>
                </a:lnTo>
                <a:lnTo>
                  <a:pt x="952" y="1079500"/>
                </a:lnTo>
                <a:lnTo>
                  <a:pt x="357" y="1066800"/>
                </a:lnTo>
                <a:lnTo>
                  <a:pt x="0" y="1041400"/>
                </a:lnTo>
                <a:lnTo>
                  <a:pt x="0" y="1003300"/>
                </a:lnTo>
                <a:lnTo>
                  <a:pt x="357" y="990600"/>
                </a:lnTo>
                <a:lnTo>
                  <a:pt x="952" y="965200"/>
                </a:lnTo>
                <a:lnTo>
                  <a:pt x="1785" y="952500"/>
                </a:lnTo>
                <a:lnTo>
                  <a:pt x="2856" y="927100"/>
                </a:lnTo>
                <a:lnTo>
                  <a:pt x="4164" y="901700"/>
                </a:lnTo>
                <a:lnTo>
                  <a:pt x="5710" y="889000"/>
                </a:lnTo>
                <a:lnTo>
                  <a:pt x="7493" y="863600"/>
                </a:lnTo>
                <a:lnTo>
                  <a:pt x="9514" y="850900"/>
                </a:lnTo>
                <a:lnTo>
                  <a:pt x="11770" y="825500"/>
                </a:lnTo>
                <a:lnTo>
                  <a:pt x="14263" y="812800"/>
                </a:lnTo>
                <a:lnTo>
                  <a:pt x="16993" y="787400"/>
                </a:lnTo>
                <a:lnTo>
                  <a:pt x="19957" y="774700"/>
                </a:lnTo>
                <a:lnTo>
                  <a:pt x="23157" y="749300"/>
                </a:lnTo>
                <a:lnTo>
                  <a:pt x="26590" y="736600"/>
                </a:lnTo>
                <a:lnTo>
                  <a:pt x="30259" y="711200"/>
                </a:lnTo>
                <a:lnTo>
                  <a:pt x="34161" y="698500"/>
                </a:lnTo>
                <a:lnTo>
                  <a:pt x="38296" y="673100"/>
                </a:lnTo>
                <a:lnTo>
                  <a:pt x="42662" y="660400"/>
                </a:lnTo>
                <a:lnTo>
                  <a:pt x="47262" y="635000"/>
                </a:lnTo>
                <a:lnTo>
                  <a:pt x="52091" y="622300"/>
                </a:lnTo>
                <a:lnTo>
                  <a:pt x="57151" y="596900"/>
                </a:lnTo>
                <a:lnTo>
                  <a:pt x="62440" y="584200"/>
                </a:lnTo>
                <a:lnTo>
                  <a:pt x="67959" y="571500"/>
                </a:lnTo>
                <a:lnTo>
                  <a:pt x="73705" y="546100"/>
                </a:lnTo>
                <a:lnTo>
                  <a:pt x="79677" y="533400"/>
                </a:lnTo>
                <a:lnTo>
                  <a:pt x="85875" y="508000"/>
                </a:lnTo>
                <a:lnTo>
                  <a:pt x="92300" y="495300"/>
                </a:lnTo>
                <a:lnTo>
                  <a:pt x="98949" y="469900"/>
                </a:lnTo>
                <a:lnTo>
                  <a:pt x="105820" y="457200"/>
                </a:lnTo>
                <a:lnTo>
                  <a:pt x="112913" y="431800"/>
                </a:lnTo>
                <a:lnTo>
                  <a:pt x="120228" y="419100"/>
                </a:lnTo>
                <a:lnTo>
                  <a:pt x="127763" y="406400"/>
                </a:lnTo>
                <a:lnTo>
                  <a:pt x="135516" y="381000"/>
                </a:lnTo>
                <a:lnTo>
                  <a:pt x="143487" y="368300"/>
                </a:lnTo>
                <a:lnTo>
                  <a:pt x="151675" y="342900"/>
                </a:lnTo>
                <a:lnTo>
                  <a:pt x="160078" y="330200"/>
                </a:lnTo>
                <a:lnTo>
                  <a:pt x="168694" y="317500"/>
                </a:lnTo>
                <a:lnTo>
                  <a:pt x="177522" y="292100"/>
                </a:lnTo>
                <a:lnTo>
                  <a:pt x="186561" y="279400"/>
                </a:lnTo>
                <a:lnTo>
                  <a:pt x="195815" y="266700"/>
                </a:lnTo>
                <a:lnTo>
                  <a:pt x="205274" y="241300"/>
                </a:lnTo>
                <a:lnTo>
                  <a:pt x="214940" y="228600"/>
                </a:lnTo>
                <a:lnTo>
                  <a:pt x="224815" y="215900"/>
                </a:lnTo>
                <a:lnTo>
                  <a:pt x="234889" y="190500"/>
                </a:lnTo>
                <a:lnTo>
                  <a:pt x="245167" y="177800"/>
                </a:lnTo>
                <a:lnTo>
                  <a:pt x="255648" y="165100"/>
                </a:lnTo>
                <a:lnTo>
                  <a:pt x="266333" y="139700"/>
                </a:lnTo>
                <a:lnTo>
                  <a:pt x="277210" y="127000"/>
                </a:lnTo>
                <a:lnTo>
                  <a:pt x="288281" y="114300"/>
                </a:lnTo>
                <a:lnTo>
                  <a:pt x="299547" y="101600"/>
                </a:lnTo>
                <a:lnTo>
                  <a:pt x="311009" y="76200"/>
                </a:lnTo>
                <a:lnTo>
                  <a:pt x="322664" y="63500"/>
                </a:lnTo>
                <a:lnTo>
                  <a:pt x="334507" y="50800"/>
                </a:lnTo>
                <a:lnTo>
                  <a:pt x="346537" y="38100"/>
                </a:lnTo>
                <a:lnTo>
                  <a:pt x="358751" y="25400"/>
                </a:lnTo>
                <a:lnTo>
                  <a:pt x="371154" y="0"/>
                </a:lnTo>
                <a:lnTo>
                  <a:pt x="2790638" y="0"/>
                </a:lnTo>
                <a:lnTo>
                  <a:pt x="2803041" y="25400"/>
                </a:lnTo>
                <a:lnTo>
                  <a:pt x="2805778" y="25400"/>
                </a:lnTo>
                <a:lnTo>
                  <a:pt x="2805778" y="2019300"/>
                </a:lnTo>
                <a:lnTo>
                  <a:pt x="2803041" y="2032000"/>
                </a:lnTo>
                <a:lnTo>
                  <a:pt x="2765293" y="2070100"/>
                </a:lnTo>
                <a:lnTo>
                  <a:pt x="2725941" y="2108200"/>
                </a:lnTo>
                <a:lnTo>
                  <a:pt x="2712479" y="2133600"/>
                </a:lnTo>
                <a:lnTo>
                  <a:pt x="2671071" y="2171700"/>
                </a:lnTo>
                <a:lnTo>
                  <a:pt x="2628184" y="2209800"/>
                </a:lnTo>
                <a:lnTo>
                  <a:pt x="2598805" y="2235200"/>
                </a:lnTo>
                <a:lnTo>
                  <a:pt x="2568805" y="2260600"/>
                </a:lnTo>
                <a:lnTo>
                  <a:pt x="2538219" y="2286000"/>
                </a:lnTo>
                <a:lnTo>
                  <a:pt x="2507051" y="2311400"/>
                </a:lnTo>
                <a:close/>
              </a:path>
              <a:path w="2806065" h="2603500">
                <a:moveTo>
                  <a:pt x="2410280" y="2374900"/>
                </a:moveTo>
                <a:lnTo>
                  <a:pt x="751512" y="2374900"/>
                </a:lnTo>
                <a:lnTo>
                  <a:pt x="718731" y="2349500"/>
                </a:lnTo>
                <a:lnTo>
                  <a:pt x="670533" y="2311400"/>
                </a:lnTo>
                <a:lnTo>
                  <a:pt x="2491259" y="2311400"/>
                </a:lnTo>
                <a:lnTo>
                  <a:pt x="2443061" y="2349500"/>
                </a:lnTo>
                <a:lnTo>
                  <a:pt x="2410280" y="2374900"/>
                </a:lnTo>
                <a:close/>
              </a:path>
              <a:path w="2806065" h="2603500">
                <a:moveTo>
                  <a:pt x="2343238" y="2413000"/>
                </a:moveTo>
                <a:lnTo>
                  <a:pt x="818554" y="2413000"/>
                </a:lnTo>
                <a:lnTo>
                  <a:pt x="768096" y="2374900"/>
                </a:lnTo>
                <a:lnTo>
                  <a:pt x="2393697" y="2374900"/>
                </a:lnTo>
                <a:lnTo>
                  <a:pt x="2343238" y="2413000"/>
                </a:lnTo>
                <a:close/>
              </a:path>
              <a:path w="2806065" h="2603500">
                <a:moveTo>
                  <a:pt x="2274355" y="2451100"/>
                </a:moveTo>
                <a:lnTo>
                  <a:pt x="887437" y="2451100"/>
                </a:lnTo>
                <a:lnTo>
                  <a:pt x="835611" y="2413000"/>
                </a:lnTo>
                <a:lnTo>
                  <a:pt x="2326181" y="2413000"/>
                </a:lnTo>
                <a:lnTo>
                  <a:pt x="2274355" y="2451100"/>
                </a:lnTo>
                <a:close/>
              </a:path>
              <a:path w="2806065" h="2603500">
                <a:moveTo>
                  <a:pt x="2239274" y="2463800"/>
                </a:moveTo>
                <a:lnTo>
                  <a:pt x="922518" y="2463800"/>
                </a:lnTo>
                <a:lnTo>
                  <a:pt x="904927" y="2451100"/>
                </a:lnTo>
                <a:lnTo>
                  <a:pt x="2256866" y="2451100"/>
                </a:lnTo>
                <a:lnTo>
                  <a:pt x="2239274" y="2463800"/>
                </a:lnTo>
                <a:close/>
              </a:path>
              <a:path w="2806065" h="2603500">
                <a:moveTo>
                  <a:pt x="2185922" y="2489200"/>
                </a:moveTo>
                <a:lnTo>
                  <a:pt x="975871" y="2489200"/>
                </a:lnTo>
                <a:lnTo>
                  <a:pt x="940205" y="2463800"/>
                </a:lnTo>
                <a:lnTo>
                  <a:pt x="2221587" y="2463800"/>
                </a:lnTo>
                <a:lnTo>
                  <a:pt x="2185922" y="2489200"/>
                </a:lnTo>
                <a:close/>
              </a:path>
              <a:path w="2806065" h="2603500">
                <a:moveTo>
                  <a:pt x="2149898" y="2501900"/>
                </a:moveTo>
                <a:lnTo>
                  <a:pt x="1011894" y="2501900"/>
                </a:lnTo>
                <a:lnTo>
                  <a:pt x="993838" y="2489200"/>
                </a:lnTo>
                <a:lnTo>
                  <a:pt x="2167954" y="2489200"/>
                </a:lnTo>
                <a:lnTo>
                  <a:pt x="2149898" y="2501900"/>
                </a:lnTo>
                <a:close/>
              </a:path>
              <a:path w="2806065" h="2603500">
                <a:moveTo>
                  <a:pt x="2113522" y="2514600"/>
                </a:moveTo>
                <a:lnTo>
                  <a:pt x="1048271" y="2514600"/>
                </a:lnTo>
                <a:lnTo>
                  <a:pt x="1030038" y="2501900"/>
                </a:lnTo>
                <a:lnTo>
                  <a:pt x="2131754" y="2501900"/>
                </a:lnTo>
                <a:lnTo>
                  <a:pt x="2113522" y="2514600"/>
                </a:lnTo>
                <a:close/>
              </a:path>
              <a:path w="2806065" h="2603500">
                <a:moveTo>
                  <a:pt x="2076832" y="2527300"/>
                </a:moveTo>
                <a:lnTo>
                  <a:pt x="1084960" y="2527300"/>
                </a:lnTo>
                <a:lnTo>
                  <a:pt x="1066578" y="2514600"/>
                </a:lnTo>
                <a:lnTo>
                  <a:pt x="2095215" y="2514600"/>
                </a:lnTo>
                <a:lnTo>
                  <a:pt x="2076832" y="2527300"/>
                </a:lnTo>
                <a:close/>
              </a:path>
              <a:path w="2806065" h="2603500">
                <a:moveTo>
                  <a:pt x="2039837" y="2540000"/>
                </a:moveTo>
                <a:lnTo>
                  <a:pt x="1121955" y="2540000"/>
                </a:lnTo>
                <a:lnTo>
                  <a:pt x="1103419" y="2527300"/>
                </a:lnTo>
                <a:lnTo>
                  <a:pt x="2058373" y="2527300"/>
                </a:lnTo>
                <a:lnTo>
                  <a:pt x="2039837" y="2540000"/>
                </a:lnTo>
                <a:close/>
              </a:path>
              <a:path w="2806065" h="2603500">
                <a:moveTo>
                  <a:pt x="2002572" y="2552700"/>
                </a:moveTo>
                <a:lnTo>
                  <a:pt x="1159220" y="2552700"/>
                </a:lnTo>
                <a:lnTo>
                  <a:pt x="1140556" y="2540000"/>
                </a:lnTo>
                <a:lnTo>
                  <a:pt x="2021237" y="2540000"/>
                </a:lnTo>
                <a:lnTo>
                  <a:pt x="2002572" y="2552700"/>
                </a:lnTo>
                <a:close/>
              </a:path>
              <a:path w="2806065" h="2603500">
                <a:moveTo>
                  <a:pt x="1946198" y="2565400"/>
                </a:moveTo>
                <a:lnTo>
                  <a:pt x="1215591" y="2565400"/>
                </a:lnTo>
                <a:lnTo>
                  <a:pt x="1196743" y="2552700"/>
                </a:lnTo>
                <a:lnTo>
                  <a:pt x="1965049" y="2552700"/>
                </a:lnTo>
                <a:lnTo>
                  <a:pt x="1946198" y="2565400"/>
                </a:lnTo>
                <a:close/>
              </a:path>
              <a:path w="2806065" h="2603500">
                <a:moveTo>
                  <a:pt x="1889338" y="2578100"/>
                </a:moveTo>
                <a:lnTo>
                  <a:pt x="1272454" y="2578100"/>
                </a:lnTo>
                <a:lnTo>
                  <a:pt x="1253449" y="2565400"/>
                </a:lnTo>
                <a:lnTo>
                  <a:pt x="1908342" y="2565400"/>
                </a:lnTo>
                <a:lnTo>
                  <a:pt x="1889338" y="2578100"/>
                </a:lnTo>
                <a:close/>
              </a:path>
              <a:path w="2806065" h="2603500">
                <a:moveTo>
                  <a:pt x="1832054" y="2590800"/>
                </a:moveTo>
                <a:lnTo>
                  <a:pt x="1329738" y="2590800"/>
                </a:lnTo>
                <a:lnTo>
                  <a:pt x="1310603" y="2578100"/>
                </a:lnTo>
                <a:lnTo>
                  <a:pt x="1851189" y="2578100"/>
                </a:lnTo>
                <a:lnTo>
                  <a:pt x="1832054" y="2590800"/>
                </a:lnTo>
                <a:close/>
              </a:path>
              <a:path w="2806065" h="2603500">
                <a:moveTo>
                  <a:pt x="1735864" y="2603500"/>
                </a:moveTo>
                <a:lnTo>
                  <a:pt x="1425929" y="2603500"/>
                </a:lnTo>
                <a:lnTo>
                  <a:pt x="1406630" y="2590800"/>
                </a:lnTo>
                <a:lnTo>
                  <a:pt x="1755163" y="2590800"/>
                </a:lnTo>
                <a:lnTo>
                  <a:pt x="1735864" y="2603500"/>
                </a:lnTo>
                <a:close/>
              </a:path>
            </a:pathLst>
          </a:custGeom>
          <a:solidFill>
            <a:srgbClr val="66C1C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15482087" y="11"/>
            <a:ext cx="2806065" cy="2611755"/>
          </a:xfrm>
          <a:custGeom>
            <a:avLst/>
            <a:gdLst/>
            <a:ahLst/>
            <a:cxnLst/>
            <a:rect l="l" t="t" r="r" b="b"/>
            <a:pathLst>
              <a:path w="2806065" h="2611755">
                <a:moveTo>
                  <a:pt x="490905" y="617156"/>
                </a:moveTo>
                <a:lnTo>
                  <a:pt x="482955" y="588454"/>
                </a:lnTo>
                <a:lnTo>
                  <a:pt x="467766" y="571296"/>
                </a:lnTo>
                <a:lnTo>
                  <a:pt x="448919" y="562940"/>
                </a:lnTo>
                <a:lnTo>
                  <a:pt x="432422" y="561174"/>
                </a:lnTo>
                <a:lnTo>
                  <a:pt x="416166" y="563702"/>
                </a:lnTo>
                <a:lnTo>
                  <a:pt x="400824" y="570026"/>
                </a:lnTo>
                <a:lnTo>
                  <a:pt x="387057" y="579640"/>
                </a:lnTo>
                <a:lnTo>
                  <a:pt x="342887" y="616267"/>
                </a:lnTo>
                <a:lnTo>
                  <a:pt x="298208" y="650011"/>
                </a:lnTo>
                <a:lnTo>
                  <a:pt x="253542" y="680935"/>
                </a:lnTo>
                <a:lnTo>
                  <a:pt x="209435" y="709079"/>
                </a:lnTo>
                <a:lnTo>
                  <a:pt x="166408" y="734491"/>
                </a:lnTo>
                <a:lnTo>
                  <a:pt x="124993" y="757250"/>
                </a:lnTo>
                <a:lnTo>
                  <a:pt x="85699" y="777379"/>
                </a:lnTo>
                <a:lnTo>
                  <a:pt x="49085" y="794943"/>
                </a:lnTo>
                <a:lnTo>
                  <a:pt x="15646" y="809993"/>
                </a:lnTo>
                <a:lnTo>
                  <a:pt x="8953" y="864349"/>
                </a:lnTo>
                <a:lnTo>
                  <a:pt x="4051" y="919238"/>
                </a:lnTo>
                <a:lnTo>
                  <a:pt x="1028" y="974636"/>
                </a:lnTo>
                <a:lnTo>
                  <a:pt x="0" y="1030541"/>
                </a:lnTo>
                <a:lnTo>
                  <a:pt x="812" y="1081659"/>
                </a:lnTo>
                <a:lnTo>
                  <a:pt x="3238" y="1132357"/>
                </a:lnTo>
                <a:lnTo>
                  <a:pt x="7251" y="1182624"/>
                </a:lnTo>
                <a:lnTo>
                  <a:pt x="12827" y="1232433"/>
                </a:lnTo>
                <a:lnTo>
                  <a:pt x="19926" y="1281772"/>
                </a:lnTo>
                <a:lnTo>
                  <a:pt x="28536" y="1330604"/>
                </a:lnTo>
                <a:lnTo>
                  <a:pt x="38633" y="1378915"/>
                </a:lnTo>
                <a:lnTo>
                  <a:pt x="50177" y="1426667"/>
                </a:lnTo>
                <a:lnTo>
                  <a:pt x="63157" y="1473847"/>
                </a:lnTo>
                <a:lnTo>
                  <a:pt x="77546" y="1520418"/>
                </a:lnTo>
                <a:lnTo>
                  <a:pt x="93306" y="1566379"/>
                </a:lnTo>
                <a:lnTo>
                  <a:pt x="264045" y="1440713"/>
                </a:lnTo>
                <a:lnTo>
                  <a:pt x="343230" y="1316189"/>
                </a:lnTo>
                <a:lnTo>
                  <a:pt x="365404" y="1220876"/>
                </a:lnTo>
                <a:lnTo>
                  <a:pt x="365112" y="1182865"/>
                </a:lnTo>
                <a:lnTo>
                  <a:pt x="359130" y="1031684"/>
                </a:lnTo>
                <a:lnTo>
                  <a:pt x="385267" y="910247"/>
                </a:lnTo>
                <a:lnTo>
                  <a:pt x="418960" y="829424"/>
                </a:lnTo>
                <a:lnTo>
                  <a:pt x="435635" y="800061"/>
                </a:lnTo>
                <a:lnTo>
                  <a:pt x="470814" y="720204"/>
                </a:lnTo>
                <a:lnTo>
                  <a:pt x="488048" y="660158"/>
                </a:lnTo>
                <a:lnTo>
                  <a:pt x="490905" y="617156"/>
                </a:lnTo>
                <a:close/>
              </a:path>
              <a:path w="2806065" h="2611755">
                <a:moveTo>
                  <a:pt x="918819" y="26047"/>
                </a:moveTo>
                <a:lnTo>
                  <a:pt x="913587" y="0"/>
                </a:lnTo>
                <a:lnTo>
                  <a:pt x="711377" y="0"/>
                </a:lnTo>
                <a:lnTo>
                  <a:pt x="657821" y="46291"/>
                </a:lnTo>
                <a:lnTo>
                  <a:pt x="623087" y="84226"/>
                </a:lnTo>
                <a:lnTo>
                  <a:pt x="594042" y="121513"/>
                </a:lnTo>
                <a:lnTo>
                  <a:pt x="570484" y="156514"/>
                </a:lnTo>
                <a:lnTo>
                  <a:pt x="554164" y="199059"/>
                </a:lnTo>
                <a:lnTo>
                  <a:pt x="555256" y="241642"/>
                </a:lnTo>
                <a:lnTo>
                  <a:pt x="571195" y="280238"/>
                </a:lnTo>
                <a:lnTo>
                  <a:pt x="599465" y="310781"/>
                </a:lnTo>
                <a:lnTo>
                  <a:pt x="637527" y="329260"/>
                </a:lnTo>
                <a:lnTo>
                  <a:pt x="682840" y="331622"/>
                </a:lnTo>
                <a:lnTo>
                  <a:pt x="685977" y="331139"/>
                </a:lnTo>
                <a:lnTo>
                  <a:pt x="773277" y="286969"/>
                </a:lnTo>
                <a:lnTo>
                  <a:pt x="815340" y="251726"/>
                </a:lnTo>
                <a:lnTo>
                  <a:pt x="848804" y="214388"/>
                </a:lnTo>
                <a:lnTo>
                  <a:pt x="874572" y="175806"/>
                </a:lnTo>
                <a:lnTo>
                  <a:pt x="893533" y="136842"/>
                </a:lnTo>
                <a:lnTo>
                  <a:pt x="906627" y="98323"/>
                </a:lnTo>
                <a:lnTo>
                  <a:pt x="918819" y="26047"/>
                </a:lnTo>
                <a:close/>
              </a:path>
              <a:path w="2806065" h="2611755">
                <a:moveTo>
                  <a:pt x="1877822" y="2583332"/>
                </a:moveTo>
                <a:lnTo>
                  <a:pt x="1833372" y="2567330"/>
                </a:lnTo>
                <a:lnTo>
                  <a:pt x="1790407" y="2548636"/>
                </a:lnTo>
                <a:lnTo>
                  <a:pt x="1750441" y="2527096"/>
                </a:lnTo>
                <a:lnTo>
                  <a:pt x="1715033" y="2502547"/>
                </a:lnTo>
                <a:lnTo>
                  <a:pt x="1660766" y="2466035"/>
                </a:lnTo>
                <a:lnTo>
                  <a:pt x="1606905" y="2440825"/>
                </a:lnTo>
                <a:lnTo>
                  <a:pt x="1556283" y="2424849"/>
                </a:lnTo>
                <a:lnTo>
                  <a:pt x="1511757" y="2416022"/>
                </a:lnTo>
                <a:lnTo>
                  <a:pt x="1476146" y="2412288"/>
                </a:lnTo>
                <a:lnTo>
                  <a:pt x="1456004" y="2409698"/>
                </a:lnTo>
                <a:lnTo>
                  <a:pt x="1418234" y="2396032"/>
                </a:lnTo>
                <a:lnTo>
                  <a:pt x="1371511" y="2353183"/>
                </a:lnTo>
                <a:lnTo>
                  <a:pt x="1348422" y="2316632"/>
                </a:lnTo>
                <a:lnTo>
                  <a:pt x="1331772" y="2275700"/>
                </a:lnTo>
                <a:lnTo>
                  <a:pt x="1320927" y="2231136"/>
                </a:lnTo>
                <a:lnTo>
                  <a:pt x="1315288" y="2183752"/>
                </a:lnTo>
                <a:lnTo>
                  <a:pt x="1314234" y="2134285"/>
                </a:lnTo>
                <a:lnTo>
                  <a:pt x="1317155" y="2083549"/>
                </a:lnTo>
                <a:lnTo>
                  <a:pt x="1323428" y="2032292"/>
                </a:lnTo>
                <a:lnTo>
                  <a:pt x="1332445" y="1981301"/>
                </a:lnTo>
                <a:lnTo>
                  <a:pt x="1343583" y="1931339"/>
                </a:lnTo>
                <a:lnTo>
                  <a:pt x="1356233" y="1883206"/>
                </a:lnTo>
                <a:lnTo>
                  <a:pt x="1369783" y="1837651"/>
                </a:lnTo>
                <a:lnTo>
                  <a:pt x="1383601" y="1795462"/>
                </a:lnTo>
                <a:lnTo>
                  <a:pt x="1397088" y="1757426"/>
                </a:lnTo>
                <a:lnTo>
                  <a:pt x="1409623" y="1724291"/>
                </a:lnTo>
                <a:lnTo>
                  <a:pt x="1411605" y="1699679"/>
                </a:lnTo>
                <a:lnTo>
                  <a:pt x="1400619" y="1679270"/>
                </a:lnTo>
                <a:lnTo>
                  <a:pt x="1380832" y="1667522"/>
                </a:lnTo>
                <a:lnTo>
                  <a:pt x="1356385" y="1668907"/>
                </a:lnTo>
                <a:lnTo>
                  <a:pt x="1254899" y="1728190"/>
                </a:lnTo>
                <a:lnTo>
                  <a:pt x="1168323" y="1808010"/>
                </a:lnTo>
                <a:lnTo>
                  <a:pt x="1108036" y="1878088"/>
                </a:lnTo>
                <a:lnTo>
                  <a:pt x="1085405" y="1908175"/>
                </a:lnTo>
                <a:lnTo>
                  <a:pt x="1036142" y="1969122"/>
                </a:lnTo>
                <a:lnTo>
                  <a:pt x="988301" y="2023198"/>
                </a:lnTo>
                <a:lnTo>
                  <a:pt x="941959" y="2070811"/>
                </a:lnTo>
                <a:lnTo>
                  <a:pt x="897191" y="2112353"/>
                </a:lnTo>
                <a:lnTo>
                  <a:pt x="854087" y="2148217"/>
                </a:lnTo>
                <a:lnTo>
                  <a:pt x="812698" y="2178824"/>
                </a:lnTo>
                <a:lnTo>
                  <a:pt x="773137" y="2204542"/>
                </a:lnTo>
                <a:lnTo>
                  <a:pt x="735457" y="2225789"/>
                </a:lnTo>
                <a:lnTo>
                  <a:pt x="699744" y="2242959"/>
                </a:lnTo>
                <a:lnTo>
                  <a:pt x="634542" y="2266645"/>
                </a:lnTo>
                <a:lnTo>
                  <a:pt x="605205" y="2273973"/>
                </a:lnTo>
                <a:lnTo>
                  <a:pt x="644080" y="2303564"/>
                </a:lnTo>
                <a:lnTo>
                  <a:pt x="683869" y="2331986"/>
                </a:lnTo>
                <a:lnTo>
                  <a:pt x="724560" y="2359190"/>
                </a:lnTo>
                <a:lnTo>
                  <a:pt x="766127" y="2385149"/>
                </a:lnTo>
                <a:lnTo>
                  <a:pt x="808532" y="2409863"/>
                </a:lnTo>
                <a:lnTo>
                  <a:pt x="851776" y="2433282"/>
                </a:lnTo>
                <a:lnTo>
                  <a:pt x="895794" y="2455380"/>
                </a:lnTo>
                <a:lnTo>
                  <a:pt x="940587" y="2476131"/>
                </a:lnTo>
                <a:lnTo>
                  <a:pt x="986129" y="2495524"/>
                </a:lnTo>
                <a:lnTo>
                  <a:pt x="1032383" y="2513520"/>
                </a:lnTo>
                <a:lnTo>
                  <a:pt x="1079334" y="2530081"/>
                </a:lnTo>
                <a:lnTo>
                  <a:pt x="1126934" y="2545207"/>
                </a:lnTo>
                <a:lnTo>
                  <a:pt x="1175181" y="2558846"/>
                </a:lnTo>
                <a:lnTo>
                  <a:pt x="1224051" y="2570975"/>
                </a:lnTo>
                <a:lnTo>
                  <a:pt x="1273492" y="2581579"/>
                </a:lnTo>
                <a:lnTo>
                  <a:pt x="1323505" y="2590635"/>
                </a:lnTo>
                <a:lnTo>
                  <a:pt x="1374038" y="2598089"/>
                </a:lnTo>
                <a:lnTo>
                  <a:pt x="1425092" y="2603944"/>
                </a:lnTo>
                <a:lnTo>
                  <a:pt x="1476616" y="2608161"/>
                </a:lnTo>
                <a:lnTo>
                  <a:pt x="1528610" y="2610701"/>
                </a:lnTo>
                <a:lnTo>
                  <a:pt x="1581023" y="2611564"/>
                </a:lnTo>
                <a:lnTo>
                  <a:pt x="1631569" y="2610739"/>
                </a:lnTo>
                <a:lnTo>
                  <a:pt x="1681708" y="2608300"/>
                </a:lnTo>
                <a:lnTo>
                  <a:pt x="1731416" y="2604300"/>
                </a:lnTo>
                <a:lnTo>
                  <a:pt x="1780692" y="2598763"/>
                </a:lnTo>
                <a:lnTo>
                  <a:pt x="1829485" y="2591765"/>
                </a:lnTo>
                <a:lnTo>
                  <a:pt x="1877822" y="2583332"/>
                </a:lnTo>
                <a:close/>
              </a:path>
              <a:path w="2806065" h="2611755">
                <a:moveTo>
                  <a:pt x="2805912" y="31724"/>
                </a:moveTo>
                <a:lnTo>
                  <a:pt x="2796057" y="19519"/>
                </a:lnTo>
                <a:lnTo>
                  <a:pt x="2779280" y="0"/>
                </a:lnTo>
                <a:lnTo>
                  <a:pt x="2129409" y="0"/>
                </a:lnTo>
                <a:lnTo>
                  <a:pt x="2118131" y="21767"/>
                </a:lnTo>
                <a:lnTo>
                  <a:pt x="2092921" y="63131"/>
                </a:lnTo>
                <a:lnTo>
                  <a:pt x="2064042" y="103581"/>
                </a:lnTo>
                <a:lnTo>
                  <a:pt x="2031238" y="142862"/>
                </a:lnTo>
                <a:lnTo>
                  <a:pt x="1994293" y="180708"/>
                </a:lnTo>
                <a:lnTo>
                  <a:pt x="1952993" y="216839"/>
                </a:lnTo>
                <a:lnTo>
                  <a:pt x="1907095" y="250990"/>
                </a:lnTo>
                <a:lnTo>
                  <a:pt x="1856384" y="282892"/>
                </a:lnTo>
                <a:lnTo>
                  <a:pt x="1800618" y="312293"/>
                </a:lnTo>
                <a:lnTo>
                  <a:pt x="1756130" y="335051"/>
                </a:lnTo>
                <a:lnTo>
                  <a:pt x="1713014" y="360146"/>
                </a:lnTo>
                <a:lnTo>
                  <a:pt x="1671535" y="387743"/>
                </a:lnTo>
                <a:lnTo>
                  <a:pt x="1631988" y="417995"/>
                </a:lnTo>
                <a:lnTo>
                  <a:pt x="1594650" y="451104"/>
                </a:lnTo>
                <a:lnTo>
                  <a:pt x="1566024" y="479666"/>
                </a:lnTo>
                <a:lnTo>
                  <a:pt x="1536496" y="511771"/>
                </a:lnTo>
                <a:lnTo>
                  <a:pt x="1506435" y="547547"/>
                </a:lnTo>
                <a:lnTo>
                  <a:pt x="1476273" y="587082"/>
                </a:lnTo>
                <a:lnTo>
                  <a:pt x="1446390" y="630491"/>
                </a:lnTo>
                <a:lnTo>
                  <a:pt x="1417193" y="677862"/>
                </a:lnTo>
                <a:lnTo>
                  <a:pt x="1389062" y="729310"/>
                </a:lnTo>
                <a:lnTo>
                  <a:pt x="1362430" y="784936"/>
                </a:lnTo>
                <a:lnTo>
                  <a:pt x="1335417" y="844727"/>
                </a:lnTo>
                <a:lnTo>
                  <a:pt x="1308201" y="903579"/>
                </a:lnTo>
                <a:lnTo>
                  <a:pt x="1281049" y="961110"/>
                </a:lnTo>
                <a:lnTo>
                  <a:pt x="1254201" y="1016914"/>
                </a:lnTo>
                <a:lnTo>
                  <a:pt x="1227937" y="1070635"/>
                </a:lnTo>
                <a:lnTo>
                  <a:pt x="1202512" y="1121867"/>
                </a:lnTo>
                <a:lnTo>
                  <a:pt x="1178166" y="1170254"/>
                </a:lnTo>
                <a:lnTo>
                  <a:pt x="1155153" y="1215402"/>
                </a:lnTo>
                <a:lnTo>
                  <a:pt x="1133754" y="1256931"/>
                </a:lnTo>
                <a:lnTo>
                  <a:pt x="1114209" y="1294447"/>
                </a:lnTo>
                <a:lnTo>
                  <a:pt x="1081722" y="1355966"/>
                </a:lnTo>
                <a:lnTo>
                  <a:pt x="1069289" y="1379194"/>
                </a:lnTo>
                <a:lnTo>
                  <a:pt x="1065491" y="1391729"/>
                </a:lnTo>
                <a:lnTo>
                  <a:pt x="1066622" y="1404416"/>
                </a:lnTo>
                <a:lnTo>
                  <a:pt x="1072451" y="1415465"/>
                </a:lnTo>
                <a:lnTo>
                  <a:pt x="1082687" y="1423098"/>
                </a:lnTo>
                <a:lnTo>
                  <a:pt x="1092225" y="1425524"/>
                </a:lnTo>
                <a:lnTo>
                  <a:pt x="1101686" y="1424863"/>
                </a:lnTo>
                <a:lnTo>
                  <a:pt x="1110411" y="1421295"/>
                </a:lnTo>
                <a:lnTo>
                  <a:pt x="1117727" y="1415021"/>
                </a:lnTo>
                <a:lnTo>
                  <a:pt x="1130757" y="1399730"/>
                </a:lnTo>
                <a:lnTo>
                  <a:pt x="1148105" y="1379753"/>
                </a:lnTo>
                <a:lnTo>
                  <a:pt x="1194752" y="1327835"/>
                </a:lnTo>
                <a:lnTo>
                  <a:pt x="1223530" y="1296924"/>
                </a:lnTo>
                <a:lnTo>
                  <a:pt x="1255598" y="1263396"/>
                </a:lnTo>
                <a:lnTo>
                  <a:pt x="1290713" y="1227759"/>
                </a:lnTo>
                <a:lnTo>
                  <a:pt x="1328597" y="1190548"/>
                </a:lnTo>
                <a:lnTo>
                  <a:pt x="1369021" y="1152258"/>
                </a:lnTo>
                <a:lnTo>
                  <a:pt x="1411693" y="1113421"/>
                </a:lnTo>
                <a:lnTo>
                  <a:pt x="1456385" y="1074534"/>
                </a:lnTo>
                <a:lnTo>
                  <a:pt x="1502841" y="1036129"/>
                </a:lnTo>
                <a:lnTo>
                  <a:pt x="1550771" y="998728"/>
                </a:lnTo>
                <a:lnTo>
                  <a:pt x="1599958" y="962825"/>
                </a:lnTo>
                <a:lnTo>
                  <a:pt x="1650123" y="928941"/>
                </a:lnTo>
                <a:lnTo>
                  <a:pt x="1701012" y="897597"/>
                </a:lnTo>
                <a:lnTo>
                  <a:pt x="1752358" y="869315"/>
                </a:lnTo>
                <a:lnTo>
                  <a:pt x="1795868" y="849591"/>
                </a:lnTo>
                <a:lnTo>
                  <a:pt x="1840560" y="834567"/>
                </a:lnTo>
                <a:lnTo>
                  <a:pt x="1886077" y="824191"/>
                </a:lnTo>
                <a:lnTo>
                  <a:pt x="1932076" y="818413"/>
                </a:lnTo>
                <a:lnTo>
                  <a:pt x="1978177" y="817181"/>
                </a:lnTo>
                <a:lnTo>
                  <a:pt x="2024024" y="820445"/>
                </a:lnTo>
                <a:lnTo>
                  <a:pt x="2069261" y="828179"/>
                </a:lnTo>
                <a:lnTo>
                  <a:pt x="2113534" y="840308"/>
                </a:lnTo>
                <a:lnTo>
                  <a:pt x="2156485" y="856805"/>
                </a:lnTo>
                <a:lnTo>
                  <a:pt x="2197735" y="877595"/>
                </a:lnTo>
                <a:lnTo>
                  <a:pt x="2236952" y="902665"/>
                </a:lnTo>
                <a:lnTo>
                  <a:pt x="2273757" y="931938"/>
                </a:lnTo>
                <a:lnTo>
                  <a:pt x="2307780" y="965365"/>
                </a:lnTo>
                <a:lnTo>
                  <a:pt x="2312720" y="970826"/>
                </a:lnTo>
                <a:lnTo>
                  <a:pt x="2347950" y="1001268"/>
                </a:lnTo>
                <a:lnTo>
                  <a:pt x="2388158" y="1021016"/>
                </a:lnTo>
                <a:lnTo>
                  <a:pt x="2431173" y="1030109"/>
                </a:lnTo>
                <a:lnTo>
                  <a:pt x="2474823" y="1028573"/>
                </a:lnTo>
                <a:lnTo>
                  <a:pt x="2516898" y="1016444"/>
                </a:lnTo>
                <a:lnTo>
                  <a:pt x="2555252" y="993762"/>
                </a:lnTo>
                <a:lnTo>
                  <a:pt x="2587675" y="960551"/>
                </a:lnTo>
                <a:lnTo>
                  <a:pt x="2601506" y="941070"/>
                </a:lnTo>
                <a:lnTo>
                  <a:pt x="2624163" y="908291"/>
                </a:lnTo>
                <a:lnTo>
                  <a:pt x="2648750" y="874547"/>
                </a:lnTo>
                <a:lnTo>
                  <a:pt x="2675217" y="840562"/>
                </a:lnTo>
                <a:lnTo>
                  <a:pt x="2694965" y="817181"/>
                </a:lnTo>
                <a:lnTo>
                  <a:pt x="2703525" y="807046"/>
                </a:lnTo>
                <a:lnTo>
                  <a:pt x="2733611" y="774725"/>
                </a:lnTo>
                <a:lnTo>
                  <a:pt x="2765437" y="744308"/>
                </a:lnTo>
                <a:lnTo>
                  <a:pt x="2798940" y="716508"/>
                </a:lnTo>
                <a:lnTo>
                  <a:pt x="2805912" y="711657"/>
                </a:lnTo>
                <a:lnTo>
                  <a:pt x="2805912" y="31724"/>
                </a:lnTo>
                <a:close/>
              </a:path>
            </a:pathLst>
          </a:custGeom>
          <a:solidFill>
            <a:srgbClr val="B4994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17387037" y="942781"/>
            <a:ext cx="158476" cy="1584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17268758" y="942781"/>
            <a:ext cx="79238" cy="7923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16034745" y="756010"/>
            <a:ext cx="150842" cy="19299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g object 22"/>
          <p:cNvSpPr/>
          <p:nvPr/>
        </p:nvSpPr>
        <p:spPr>
          <a:xfrm>
            <a:off x="15942807" y="982400"/>
            <a:ext cx="48260" cy="48260"/>
          </a:xfrm>
          <a:custGeom>
            <a:avLst/>
            <a:gdLst/>
            <a:ahLst/>
            <a:cxnLst/>
            <a:rect l="l" t="t" r="r" b="b"/>
            <a:pathLst>
              <a:path w="48259" h="48259">
                <a:moveTo>
                  <a:pt x="27263" y="48140"/>
                </a:moveTo>
                <a:lnTo>
                  <a:pt x="20876" y="48140"/>
                </a:lnTo>
                <a:lnTo>
                  <a:pt x="17810" y="47524"/>
                </a:lnTo>
                <a:lnTo>
                  <a:pt x="0" y="27263"/>
                </a:lnTo>
                <a:lnTo>
                  <a:pt x="0" y="20876"/>
                </a:lnTo>
                <a:lnTo>
                  <a:pt x="20876" y="0"/>
                </a:lnTo>
                <a:lnTo>
                  <a:pt x="27263" y="0"/>
                </a:lnTo>
                <a:lnTo>
                  <a:pt x="48140" y="20876"/>
                </a:lnTo>
                <a:lnTo>
                  <a:pt x="48140" y="27263"/>
                </a:lnTo>
                <a:lnTo>
                  <a:pt x="30329" y="47524"/>
                </a:lnTo>
                <a:close/>
              </a:path>
            </a:pathLst>
          </a:custGeom>
          <a:solidFill>
            <a:srgbClr val="B4994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g object 23"/>
          <p:cNvSpPr/>
          <p:nvPr/>
        </p:nvSpPr>
        <p:spPr>
          <a:xfrm>
            <a:off x="0" y="9258401"/>
            <a:ext cx="18288000" cy="1028700"/>
          </a:xfrm>
          <a:custGeom>
            <a:avLst/>
            <a:gdLst/>
            <a:ahLst/>
            <a:cxnLst/>
            <a:rect l="l" t="t" r="r" b="b"/>
            <a:pathLst>
              <a:path w="18288000" h="1028700">
                <a:moveTo>
                  <a:pt x="18287988" y="256540"/>
                </a:moveTo>
                <a:lnTo>
                  <a:pt x="18285867" y="255270"/>
                </a:lnTo>
                <a:lnTo>
                  <a:pt x="18276901" y="255270"/>
                </a:lnTo>
                <a:lnTo>
                  <a:pt x="18259222" y="252730"/>
                </a:lnTo>
                <a:lnTo>
                  <a:pt x="18250650" y="252730"/>
                </a:lnTo>
                <a:lnTo>
                  <a:pt x="18229517" y="246380"/>
                </a:lnTo>
                <a:lnTo>
                  <a:pt x="18211915" y="243840"/>
                </a:lnTo>
                <a:lnTo>
                  <a:pt x="18123180" y="234950"/>
                </a:lnTo>
                <a:lnTo>
                  <a:pt x="18104816" y="232410"/>
                </a:lnTo>
                <a:lnTo>
                  <a:pt x="18086642" y="231140"/>
                </a:lnTo>
                <a:lnTo>
                  <a:pt x="18068608" y="228600"/>
                </a:lnTo>
                <a:lnTo>
                  <a:pt x="18050637" y="227330"/>
                </a:lnTo>
                <a:lnTo>
                  <a:pt x="17944999" y="214630"/>
                </a:lnTo>
                <a:lnTo>
                  <a:pt x="17917757" y="210820"/>
                </a:lnTo>
                <a:lnTo>
                  <a:pt x="17908372" y="208280"/>
                </a:lnTo>
                <a:lnTo>
                  <a:pt x="17887950" y="205740"/>
                </a:lnTo>
                <a:lnTo>
                  <a:pt x="17873168" y="203200"/>
                </a:lnTo>
                <a:lnTo>
                  <a:pt x="17864709" y="201930"/>
                </a:lnTo>
                <a:lnTo>
                  <a:pt x="17861191" y="200660"/>
                </a:lnTo>
                <a:lnTo>
                  <a:pt x="17856962" y="200660"/>
                </a:lnTo>
                <a:lnTo>
                  <a:pt x="17851324" y="199390"/>
                </a:lnTo>
                <a:lnTo>
                  <a:pt x="17748136" y="184150"/>
                </a:lnTo>
                <a:lnTo>
                  <a:pt x="17713287" y="180340"/>
                </a:lnTo>
                <a:lnTo>
                  <a:pt x="17669510" y="176530"/>
                </a:lnTo>
                <a:lnTo>
                  <a:pt x="17626051" y="173990"/>
                </a:lnTo>
                <a:lnTo>
                  <a:pt x="17583252" y="172720"/>
                </a:lnTo>
                <a:lnTo>
                  <a:pt x="17257764" y="172720"/>
                </a:lnTo>
                <a:lnTo>
                  <a:pt x="17095293" y="176530"/>
                </a:lnTo>
                <a:lnTo>
                  <a:pt x="17041419" y="180340"/>
                </a:lnTo>
                <a:lnTo>
                  <a:pt x="17009745" y="181610"/>
                </a:lnTo>
                <a:lnTo>
                  <a:pt x="16978211" y="184150"/>
                </a:lnTo>
                <a:lnTo>
                  <a:pt x="16916057" y="191770"/>
                </a:lnTo>
                <a:lnTo>
                  <a:pt x="16909720" y="193040"/>
                </a:lnTo>
                <a:lnTo>
                  <a:pt x="16901262" y="194310"/>
                </a:lnTo>
                <a:lnTo>
                  <a:pt x="16890708" y="195580"/>
                </a:lnTo>
                <a:lnTo>
                  <a:pt x="16874859" y="196850"/>
                </a:lnTo>
                <a:lnTo>
                  <a:pt x="16843159" y="200660"/>
                </a:lnTo>
                <a:lnTo>
                  <a:pt x="16827322" y="201930"/>
                </a:lnTo>
                <a:lnTo>
                  <a:pt x="16736467" y="212090"/>
                </a:lnTo>
                <a:lnTo>
                  <a:pt x="16706888" y="214630"/>
                </a:lnTo>
                <a:lnTo>
                  <a:pt x="16634181" y="222250"/>
                </a:lnTo>
                <a:lnTo>
                  <a:pt x="16617887" y="223520"/>
                </a:lnTo>
                <a:lnTo>
                  <a:pt x="16601720" y="226060"/>
                </a:lnTo>
                <a:lnTo>
                  <a:pt x="16585756" y="227330"/>
                </a:lnTo>
                <a:lnTo>
                  <a:pt x="16485527" y="240030"/>
                </a:lnTo>
                <a:lnTo>
                  <a:pt x="16389350" y="250190"/>
                </a:lnTo>
                <a:lnTo>
                  <a:pt x="16342779" y="254000"/>
                </a:lnTo>
                <a:lnTo>
                  <a:pt x="16183699" y="270510"/>
                </a:lnTo>
                <a:lnTo>
                  <a:pt x="16133610" y="278130"/>
                </a:lnTo>
                <a:lnTo>
                  <a:pt x="16126575" y="278130"/>
                </a:lnTo>
                <a:lnTo>
                  <a:pt x="16113887" y="279400"/>
                </a:lnTo>
                <a:lnTo>
                  <a:pt x="16095587" y="281940"/>
                </a:lnTo>
                <a:lnTo>
                  <a:pt x="16083610" y="283210"/>
                </a:lnTo>
                <a:lnTo>
                  <a:pt x="16077972" y="284480"/>
                </a:lnTo>
                <a:lnTo>
                  <a:pt x="15981756" y="295910"/>
                </a:lnTo>
                <a:lnTo>
                  <a:pt x="15925749" y="300990"/>
                </a:lnTo>
                <a:lnTo>
                  <a:pt x="15809646" y="313690"/>
                </a:lnTo>
                <a:lnTo>
                  <a:pt x="15763875" y="317500"/>
                </a:lnTo>
                <a:lnTo>
                  <a:pt x="15734932" y="321310"/>
                </a:lnTo>
                <a:lnTo>
                  <a:pt x="15706116" y="323850"/>
                </a:lnTo>
                <a:lnTo>
                  <a:pt x="15677312" y="327660"/>
                </a:lnTo>
                <a:lnTo>
                  <a:pt x="15648369" y="330200"/>
                </a:lnTo>
                <a:lnTo>
                  <a:pt x="15638856" y="330200"/>
                </a:lnTo>
                <a:lnTo>
                  <a:pt x="15619845" y="332740"/>
                </a:lnTo>
                <a:lnTo>
                  <a:pt x="15610345" y="332740"/>
                </a:lnTo>
                <a:lnTo>
                  <a:pt x="15590762" y="335280"/>
                </a:lnTo>
                <a:lnTo>
                  <a:pt x="15553982" y="337820"/>
                </a:lnTo>
                <a:lnTo>
                  <a:pt x="15536393" y="340360"/>
                </a:lnTo>
                <a:lnTo>
                  <a:pt x="15503995" y="344170"/>
                </a:lnTo>
                <a:lnTo>
                  <a:pt x="15486558" y="345440"/>
                </a:lnTo>
                <a:lnTo>
                  <a:pt x="15469134" y="347980"/>
                </a:lnTo>
                <a:lnTo>
                  <a:pt x="15434272" y="350520"/>
                </a:lnTo>
                <a:lnTo>
                  <a:pt x="15394889" y="354330"/>
                </a:lnTo>
                <a:lnTo>
                  <a:pt x="15349589" y="358140"/>
                </a:lnTo>
                <a:lnTo>
                  <a:pt x="15299893" y="363220"/>
                </a:lnTo>
                <a:lnTo>
                  <a:pt x="15247328" y="367030"/>
                </a:lnTo>
                <a:lnTo>
                  <a:pt x="15193417" y="369570"/>
                </a:lnTo>
                <a:lnTo>
                  <a:pt x="15164854" y="372110"/>
                </a:lnTo>
                <a:lnTo>
                  <a:pt x="15064524" y="375920"/>
                </a:lnTo>
                <a:lnTo>
                  <a:pt x="15049030" y="377190"/>
                </a:lnTo>
                <a:lnTo>
                  <a:pt x="14973681" y="379730"/>
                </a:lnTo>
                <a:lnTo>
                  <a:pt x="14952193" y="379730"/>
                </a:lnTo>
                <a:lnTo>
                  <a:pt x="14940572" y="381000"/>
                </a:lnTo>
                <a:lnTo>
                  <a:pt x="14844802" y="381000"/>
                </a:lnTo>
                <a:lnTo>
                  <a:pt x="14639328" y="373380"/>
                </a:lnTo>
                <a:lnTo>
                  <a:pt x="14576463" y="368300"/>
                </a:lnTo>
                <a:lnTo>
                  <a:pt x="14524000" y="365760"/>
                </a:lnTo>
                <a:lnTo>
                  <a:pt x="14497838" y="363220"/>
                </a:lnTo>
                <a:lnTo>
                  <a:pt x="14471536" y="361950"/>
                </a:lnTo>
                <a:lnTo>
                  <a:pt x="14460969" y="361950"/>
                </a:lnTo>
                <a:lnTo>
                  <a:pt x="14408506" y="359410"/>
                </a:lnTo>
                <a:lnTo>
                  <a:pt x="14382141" y="356870"/>
                </a:lnTo>
                <a:lnTo>
                  <a:pt x="14356029" y="355600"/>
                </a:lnTo>
                <a:lnTo>
                  <a:pt x="14347584" y="354330"/>
                </a:lnTo>
                <a:lnTo>
                  <a:pt x="14339837" y="354330"/>
                </a:lnTo>
                <a:lnTo>
                  <a:pt x="14331379" y="353060"/>
                </a:lnTo>
                <a:lnTo>
                  <a:pt x="14318704" y="353060"/>
                </a:lnTo>
                <a:lnTo>
                  <a:pt x="14278001" y="349250"/>
                </a:lnTo>
                <a:lnTo>
                  <a:pt x="14260957" y="349250"/>
                </a:lnTo>
                <a:lnTo>
                  <a:pt x="14209713" y="341630"/>
                </a:lnTo>
                <a:lnTo>
                  <a:pt x="14180122" y="336550"/>
                </a:lnTo>
                <a:lnTo>
                  <a:pt x="14106157" y="323850"/>
                </a:lnTo>
                <a:lnTo>
                  <a:pt x="14055306" y="313690"/>
                </a:lnTo>
                <a:lnTo>
                  <a:pt x="14046861" y="312420"/>
                </a:lnTo>
                <a:lnTo>
                  <a:pt x="14021499" y="307340"/>
                </a:lnTo>
                <a:lnTo>
                  <a:pt x="13958126" y="297180"/>
                </a:lnTo>
                <a:lnTo>
                  <a:pt x="13587146" y="229870"/>
                </a:lnTo>
                <a:lnTo>
                  <a:pt x="13537451" y="219710"/>
                </a:lnTo>
                <a:lnTo>
                  <a:pt x="13487667" y="210820"/>
                </a:lnTo>
                <a:lnTo>
                  <a:pt x="13446824" y="204470"/>
                </a:lnTo>
                <a:lnTo>
                  <a:pt x="13424992" y="200660"/>
                </a:lnTo>
                <a:lnTo>
                  <a:pt x="13411607" y="198120"/>
                </a:lnTo>
                <a:lnTo>
                  <a:pt x="13318643" y="181610"/>
                </a:lnTo>
                <a:lnTo>
                  <a:pt x="13179197" y="154940"/>
                </a:lnTo>
                <a:lnTo>
                  <a:pt x="13132715" y="147320"/>
                </a:lnTo>
                <a:lnTo>
                  <a:pt x="13074968" y="135890"/>
                </a:lnTo>
                <a:lnTo>
                  <a:pt x="13052730" y="132080"/>
                </a:lnTo>
                <a:lnTo>
                  <a:pt x="13027076" y="127000"/>
                </a:lnTo>
                <a:lnTo>
                  <a:pt x="12999301" y="121920"/>
                </a:lnTo>
                <a:lnTo>
                  <a:pt x="12943358" y="109220"/>
                </a:lnTo>
                <a:lnTo>
                  <a:pt x="12929832" y="106680"/>
                </a:lnTo>
                <a:lnTo>
                  <a:pt x="12916497" y="102870"/>
                </a:lnTo>
                <a:lnTo>
                  <a:pt x="12908052" y="100330"/>
                </a:lnTo>
                <a:lnTo>
                  <a:pt x="12894424" y="97790"/>
                </a:lnTo>
                <a:lnTo>
                  <a:pt x="12867450" y="91440"/>
                </a:lnTo>
                <a:lnTo>
                  <a:pt x="12853823" y="87630"/>
                </a:lnTo>
                <a:lnTo>
                  <a:pt x="12764224" y="69850"/>
                </a:lnTo>
                <a:lnTo>
                  <a:pt x="12718339" y="62230"/>
                </a:lnTo>
                <a:lnTo>
                  <a:pt x="12671806" y="53340"/>
                </a:lnTo>
                <a:lnTo>
                  <a:pt x="12624689" y="45720"/>
                </a:lnTo>
                <a:lnTo>
                  <a:pt x="12577039" y="39370"/>
                </a:lnTo>
                <a:lnTo>
                  <a:pt x="12551689" y="34290"/>
                </a:lnTo>
                <a:lnTo>
                  <a:pt x="12544654" y="34290"/>
                </a:lnTo>
                <a:lnTo>
                  <a:pt x="12447499" y="19050"/>
                </a:lnTo>
                <a:lnTo>
                  <a:pt x="12346572" y="6350"/>
                </a:lnTo>
                <a:lnTo>
                  <a:pt x="12296038" y="2540"/>
                </a:lnTo>
                <a:lnTo>
                  <a:pt x="12269191" y="0"/>
                </a:lnTo>
                <a:lnTo>
                  <a:pt x="12243930" y="0"/>
                </a:lnTo>
                <a:lnTo>
                  <a:pt x="12185968" y="1270"/>
                </a:lnTo>
                <a:lnTo>
                  <a:pt x="12128868" y="6350"/>
                </a:lnTo>
                <a:lnTo>
                  <a:pt x="11988279" y="22860"/>
                </a:lnTo>
                <a:lnTo>
                  <a:pt x="11960098" y="26670"/>
                </a:lnTo>
                <a:lnTo>
                  <a:pt x="11929110" y="30480"/>
                </a:lnTo>
                <a:lnTo>
                  <a:pt x="11855133" y="41910"/>
                </a:lnTo>
                <a:lnTo>
                  <a:pt x="11831218" y="46990"/>
                </a:lnTo>
                <a:lnTo>
                  <a:pt x="11828399" y="46990"/>
                </a:lnTo>
                <a:lnTo>
                  <a:pt x="11822773" y="48260"/>
                </a:lnTo>
                <a:lnTo>
                  <a:pt x="11815724" y="49530"/>
                </a:lnTo>
                <a:lnTo>
                  <a:pt x="11797132" y="52070"/>
                </a:lnTo>
                <a:lnTo>
                  <a:pt x="11759667" y="58420"/>
                </a:lnTo>
                <a:lnTo>
                  <a:pt x="11741074" y="60960"/>
                </a:lnTo>
                <a:lnTo>
                  <a:pt x="11734737" y="62230"/>
                </a:lnTo>
                <a:lnTo>
                  <a:pt x="11727688" y="62230"/>
                </a:lnTo>
                <a:lnTo>
                  <a:pt x="11709730" y="66040"/>
                </a:lnTo>
                <a:lnTo>
                  <a:pt x="11673815" y="71120"/>
                </a:lnTo>
                <a:lnTo>
                  <a:pt x="11655857" y="74930"/>
                </a:lnTo>
                <a:lnTo>
                  <a:pt x="11653749" y="74930"/>
                </a:lnTo>
                <a:lnTo>
                  <a:pt x="11599164" y="83820"/>
                </a:lnTo>
                <a:lnTo>
                  <a:pt x="11579098" y="87630"/>
                </a:lnTo>
                <a:lnTo>
                  <a:pt x="11559019" y="90170"/>
                </a:lnTo>
                <a:lnTo>
                  <a:pt x="11538953" y="93980"/>
                </a:lnTo>
                <a:lnTo>
                  <a:pt x="11527676" y="96520"/>
                </a:lnTo>
                <a:lnTo>
                  <a:pt x="11504968" y="100330"/>
                </a:lnTo>
                <a:lnTo>
                  <a:pt x="11482261" y="105410"/>
                </a:lnTo>
                <a:lnTo>
                  <a:pt x="11436833" y="113030"/>
                </a:lnTo>
                <a:lnTo>
                  <a:pt x="11386833" y="120650"/>
                </a:lnTo>
                <a:lnTo>
                  <a:pt x="11384712" y="121920"/>
                </a:lnTo>
                <a:lnTo>
                  <a:pt x="11378375" y="123190"/>
                </a:lnTo>
                <a:lnTo>
                  <a:pt x="11373447" y="124460"/>
                </a:lnTo>
                <a:lnTo>
                  <a:pt x="11339449" y="129540"/>
                </a:lnTo>
                <a:lnTo>
                  <a:pt x="11181512" y="160020"/>
                </a:lnTo>
                <a:lnTo>
                  <a:pt x="11087583" y="180340"/>
                </a:lnTo>
                <a:lnTo>
                  <a:pt x="10816361" y="242570"/>
                </a:lnTo>
                <a:lnTo>
                  <a:pt x="10770070" y="254000"/>
                </a:lnTo>
                <a:lnTo>
                  <a:pt x="10720680" y="265430"/>
                </a:lnTo>
                <a:lnTo>
                  <a:pt x="10610723" y="289560"/>
                </a:lnTo>
                <a:lnTo>
                  <a:pt x="10553814" y="300990"/>
                </a:lnTo>
                <a:lnTo>
                  <a:pt x="10502532" y="309880"/>
                </a:lnTo>
                <a:lnTo>
                  <a:pt x="10455326" y="318770"/>
                </a:lnTo>
                <a:lnTo>
                  <a:pt x="10410711" y="325120"/>
                </a:lnTo>
                <a:lnTo>
                  <a:pt x="10356329" y="330200"/>
                </a:lnTo>
                <a:lnTo>
                  <a:pt x="10302164" y="334010"/>
                </a:lnTo>
                <a:lnTo>
                  <a:pt x="10195204" y="336550"/>
                </a:lnTo>
                <a:lnTo>
                  <a:pt x="10162083" y="336550"/>
                </a:lnTo>
                <a:lnTo>
                  <a:pt x="10139210" y="335280"/>
                </a:lnTo>
                <a:lnTo>
                  <a:pt x="10117404" y="335280"/>
                </a:lnTo>
                <a:lnTo>
                  <a:pt x="10097313" y="334010"/>
                </a:lnTo>
                <a:lnTo>
                  <a:pt x="10081108" y="332740"/>
                </a:lnTo>
                <a:lnTo>
                  <a:pt x="10021506" y="330200"/>
                </a:lnTo>
                <a:lnTo>
                  <a:pt x="9965614" y="325120"/>
                </a:lnTo>
                <a:lnTo>
                  <a:pt x="9942944" y="323850"/>
                </a:lnTo>
                <a:lnTo>
                  <a:pt x="9878276" y="316230"/>
                </a:lnTo>
                <a:lnTo>
                  <a:pt x="9854336" y="313690"/>
                </a:lnTo>
                <a:lnTo>
                  <a:pt x="9827565" y="309880"/>
                </a:lnTo>
                <a:lnTo>
                  <a:pt x="9803625" y="306070"/>
                </a:lnTo>
                <a:lnTo>
                  <a:pt x="9786036" y="304800"/>
                </a:lnTo>
                <a:lnTo>
                  <a:pt x="9769119" y="302260"/>
                </a:lnTo>
                <a:lnTo>
                  <a:pt x="9752724" y="300990"/>
                </a:lnTo>
                <a:lnTo>
                  <a:pt x="9736722" y="298450"/>
                </a:lnTo>
                <a:lnTo>
                  <a:pt x="9662770" y="290830"/>
                </a:lnTo>
                <a:lnTo>
                  <a:pt x="9647987" y="289560"/>
                </a:lnTo>
                <a:lnTo>
                  <a:pt x="9510649" y="273050"/>
                </a:lnTo>
                <a:lnTo>
                  <a:pt x="9397263" y="257810"/>
                </a:lnTo>
                <a:lnTo>
                  <a:pt x="9355709" y="250190"/>
                </a:lnTo>
                <a:lnTo>
                  <a:pt x="9334868" y="247650"/>
                </a:lnTo>
                <a:lnTo>
                  <a:pt x="9254998" y="233680"/>
                </a:lnTo>
                <a:lnTo>
                  <a:pt x="9165742" y="220980"/>
                </a:lnTo>
                <a:lnTo>
                  <a:pt x="9069121" y="210820"/>
                </a:lnTo>
                <a:lnTo>
                  <a:pt x="8901989" y="195580"/>
                </a:lnTo>
                <a:lnTo>
                  <a:pt x="8845118" y="191770"/>
                </a:lnTo>
                <a:lnTo>
                  <a:pt x="8791245" y="189230"/>
                </a:lnTo>
                <a:lnTo>
                  <a:pt x="8740127" y="187960"/>
                </a:lnTo>
                <a:lnTo>
                  <a:pt x="8539899" y="187960"/>
                </a:lnTo>
                <a:lnTo>
                  <a:pt x="8488858" y="189230"/>
                </a:lnTo>
                <a:lnTo>
                  <a:pt x="8436915" y="189230"/>
                </a:lnTo>
                <a:lnTo>
                  <a:pt x="8282686" y="193040"/>
                </a:lnTo>
                <a:lnTo>
                  <a:pt x="8094358" y="203200"/>
                </a:lnTo>
                <a:lnTo>
                  <a:pt x="8040713" y="208280"/>
                </a:lnTo>
                <a:lnTo>
                  <a:pt x="7988173" y="210820"/>
                </a:lnTo>
                <a:lnTo>
                  <a:pt x="7935849" y="214630"/>
                </a:lnTo>
                <a:lnTo>
                  <a:pt x="7828140" y="217170"/>
                </a:lnTo>
                <a:lnTo>
                  <a:pt x="7412533" y="217170"/>
                </a:lnTo>
                <a:lnTo>
                  <a:pt x="7365733" y="215900"/>
                </a:lnTo>
                <a:lnTo>
                  <a:pt x="7278675" y="215900"/>
                </a:lnTo>
                <a:lnTo>
                  <a:pt x="7237971" y="214630"/>
                </a:lnTo>
                <a:lnTo>
                  <a:pt x="7179297" y="214630"/>
                </a:lnTo>
                <a:lnTo>
                  <a:pt x="7079907" y="212090"/>
                </a:lnTo>
                <a:lnTo>
                  <a:pt x="7038657" y="209550"/>
                </a:lnTo>
                <a:lnTo>
                  <a:pt x="7004177" y="208280"/>
                </a:lnTo>
                <a:lnTo>
                  <a:pt x="6936257" y="203200"/>
                </a:lnTo>
                <a:lnTo>
                  <a:pt x="6904139" y="201930"/>
                </a:lnTo>
                <a:lnTo>
                  <a:pt x="6899923" y="201930"/>
                </a:lnTo>
                <a:lnTo>
                  <a:pt x="6871741" y="199390"/>
                </a:lnTo>
                <a:lnTo>
                  <a:pt x="6847091" y="196850"/>
                </a:lnTo>
                <a:lnTo>
                  <a:pt x="6832727" y="196850"/>
                </a:lnTo>
                <a:lnTo>
                  <a:pt x="6803720" y="194310"/>
                </a:lnTo>
                <a:lnTo>
                  <a:pt x="6789344" y="194310"/>
                </a:lnTo>
                <a:lnTo>
                  <a:pt x="6685750" y="186690"/>
                </a:lnTo>
                <a:lnTo>
                  <a:pt x="6653416" y="182880"/>
                </a:lnTo>
                <a:lnTo>
                  <a:pt x="6604127" y="179070"/>
                </a:lnTo>
                <a:lnTo>
                  <a:pt x="6598488" y="177800"/>
                </a:lnTo>
                <a:lnTo>
                  <a:pt x="6536601" y="172720"/>
                </a:lnTo>
                <a:lnTo>
                  <a:pt x="6471018" y="165100"/>
                </a:lnTo>
                <a:lnTo>
                  <a:pt x="6414668" y="156210"/>
                </a:lnTo>
                <a:lnTo>
                  <a:pt x="6408331" y="156210"/>
                </a:lnTo>
                <a:lnTo>
                  <a:pt x="6397066" y="154940"/>
                </a:lnTo>
                <a:lnTo>
                  <a:pt x="6390729" y="154940"/>
                </a:lnTo>
                <a:lnTo>
                  <a:pt x="6352375" y="148590"/>
                </a:lnTo>
                <a:lnTo>
                  <a:pt x="6312649" y="143510"/>
                </a:lnTo>
                <a:lnTo>
                  <a:pt x="6271984" y="137160"/>
                </a:lnTo>
                <a:lnTo>
                  <a:pt x="6230861" y="132080"/>
                </a:lnTo>
                <a:lnTo>
                  <a:pt x="6203200" y="128270"/>
                </a:lnTo>
                <a:lnTo>
                  <a:pt x="6150241" y="123190"/>
                </a:lnTo>
                <a:lnTo>
                  <a:pt x="6127331" y="121920"/>
                </a:lnTo>
                <a:lnTo>
                  <a:pt x="6120993" y="120650"/>
                </a:lnTo>
                <a:lnTo>
                  <a:pt x="6111138" y="120650"/>
                </a:lnTo>
                <a:lnTo>
                  <a:pt x="6037453" y="115570"/>
                </a:lnTo>
                <a:lnTo>
                  <a:pt x="6007239" y="115570"/>
                </a:lnTo>
                <a:lnTo>
                  <a:pt x="5980138" y="114300"/>
                </a:lnTo>
                <a:lnTo>
                  <a:pt x="5965355" y="114300"/>
                </a:lnTo>
                <a:lnTo>
                  <a:pt x="5815254" y="118110"/>
                </a:lnTo>
                <a:lnTo>
                  <a:pt x="5681523" y="125730"/>
                </a:lnTo>
                <a:lnTo>
                  <a:pt x="5650204" y="128270"/>
                </a:lnTo>
                <a:lnTo>
                  <a:pt x="5619026" y="132080"/>
                </a:lnTo>
                <a:lnTo>
                  <a:pt x="5588635" y="134620"/>
                </a:lnTo>
                <a:lnTo>
                  <a:pt x="5559691" y="138430"/>
                </a:lnTo>
                <a:lnTo>
                  <a:pt x="5502643" y="144780"/>
                </a:lnTo>
                <a:lnTo>
                  <a:pt x="5466727" y="149860"/>
                </a:lnTo>
                <a:lnTo>
                  <a:pt x="5274373" y="171450"/>
                </a:lnTo>
                <a:lnTo>
                  <a:pt x="5132197" y="182880"/>
                </a:lnTo>
                <a:lnTo>
                  <a:pt x="4927358" y="195580"/>
                </a:lnTo>
                <a:lnTo>
                  <a:pt x="4906124" y="195580"/>
                </a:lnTo>
                <a:lnTo>
                  <a:pt x="4885004" y="196850"/>
                </a:lnTo>
                <a:lnTo>
                  <a:pt x="4848377" y="198120"/>
                </a:lnTo>
                <a:lnTo>
                  <a:pt x="4744847" y="203200"/>
                </a:lnTo>
                <a:lnTo>
                  <a:pt x="4730064" y="204470"/>
                </a:lnTo>
                <a:lnTo>
                  <a:pt x="4714570" y="204470"/>
                </a:lnTo>
                <a:lnTo>
                  <a:pt x="4689754" y="207010"/>
                </a:lnTo>
                <a:lnTo>
                  <a:pt x="4640389" y="209550"/>
                </a:lnTo>
                <a:lnTo>
                  <a:pt x="4615967" y="209550"/>
                </a:lnTo>
                <a:lnTo>
                  <a:pt x="4600473" y="210820"/>
                </a:lnTo>
                <a:lnTo>
                  <a:pt x="4559630" y="213360"/>
                </a:lnTo>
                <a:lnTo>
                  <a:pt x="4521593" y="214630"/>
                </a:lnTo>
                <a:lnTo>
                  <a:pt x="4497654" y="215900"/>
                </a:lnTo>
                <a:lnTo>
                  <a:pt x="4418063" y="220980"/>
                </a:lnTo>
                <a:lnTo>
                  <a:pt x="4353268" y="222250"/>
                </a:lnTo>
                <a:lnTo>
                  <a:pt x="4338485" y="222250"/>
                </a:lnTo>
                <a:lnTo>
                  <a:pt x="4101249" y="229870"/>
                </a:lnTo>
                <a:lnTo>
                  <a:pt x="3988346" y="229870"/>
                </a:lnTo>
                <a:lnTo>
                  <a:pt x="3965219" y="228600"/>
                </a:lnTo>
                <a:lnTo>
                  <a:pt x="3927805" y="228600"/>
                </a:lnTo>
                <a:lnTo>
                  <a:pt x="3890391" y="227330"/>
                </a:lnTo>
                <a:lnTo>
                  <a:pt x="3852710" y="224790"/>
                </a:lnTo>
                <a:lnTo>
                  <a:pt x="3772255" y="220980"/>
                </a:lnTo>
                <a:lnTo>
                  <a:pt x="3758869" y="220980"/>
                </a:lnTo>
                <a:lnTo>
                  <a:pt x="3696474" y="217170"/>
                </a:lnTo>
                <a:lnTo>
                  <a:pt x="3668725" y="217170"/>
                </a:lnTo>
                <a:lnTo>
                  <a:pt x="3507016" y="213360"/>
                </a:lnTo>
                <a:lnTo>
                  <a:pt x="3450386" y="210820"/>
                </a:lnTo>
                <a:lnTo>
                  <a:pt x="3393351" y="207010"/>
                </a:lnTo>
                <a:lnTo>
                  <a:pt x="3365957" y="205740"/>
                </a:lnTo>
                <a:lnTo>
                  <a:pt x="3287712" y="198120"/>
                </a:lnTo>
                <a:lnTo>
                  <a:pt x="3283483" y="196850"/>
                </a:lnTo>
                <a:lnTo>
                  <a:pt x="3279965" y="196850"/>
                </a:lnTo>
                <a:lnTo>
                  <a:pt x="3256724" y="194310"/>
                </a:lnTo>
                <a:lnTo>
                  <a:pt x="3206013" y="190500"/>
                </a:lnTo>
                <a:lnTo>
                  <a:pt x="3153994" y="185420"/>
                </a:lnTo>
                <a:lnTo>
                  <a:pt x="3130651" y="184150"/>
                </a:lnTo>
                <a:lnTo>
                  <a:pt x="3108833" y="181610"/>
                </a:lnTo>
                <a:lnTo>
                  <a:pt x="3059353" y="175260"/>
                </a:lnTo>
                <a:lnTo>
                  <a:pt x="2963748" y="165100"/>
                </a:lnTo>
                <a:lnTo>
                  <a:pt x="2917685" y="161290"/>
                </a:lnTo>
                <a:lnTo>
                  <a:pt x="2872829" y="156210"/>
                </a:lnTo>
                <a:lnTo>
                  <a:pt x="2751061" y="146050"/>
                </a:lnTo>
                <a:lnTo>
                  <a:pt x="2724175" y="143510"/>
                </a:lnTo>
                <a:lnTo>
                  <a:pt x="2702280" y="142240"/>
                </a:lnTo>
                <a:lnTo>
                  <a:pt x="2691193" y="140970"/>
                </a:lnTo>
                <a:lnTo>
                  <a:pt x="2684856" y="140970"/>
                </a:lnTo>
                <a:lnTo>
                  <a:pt x="2550337" y="130810"/>
                </a:lnTo>
                <a:lnTo>
                  <a:pt x="2528011" y="130810"/>
                </a:lnTo>
                <a:lnTo>
                  <a:pt x="2507462" y="129540"/>
                </a:lnTo>
                <a:lnTo>
                  <a:pt x="2471458" y="129540"/>
                </a:lnTo>
                <a:lnTo>
                  <a:pt x="2340140" y="133350"/>
                </a:lnTo>
                <a:lnTo>
                  <a:pt x="2297506" y="135890"/>
                </a:lnTo>
                <a:lnTo>
                  <a:pt x="2280602" y="135890"/>
                </a:lnTo>
                <a:lnTo>
                  <a:pt x="2198205" y="139700"/>
                </a:lnTo>
                <a:lnTo>
                  <a:pt x="2181949" y="140970"/>
                </a:lnTo>
                <a:lnTo>
                  <a:pt x="2165896" y="140970"/>
                </a:lnTo>
                <a:lnTo>
                  <a:pt x="2134120" y="143510"/>
                </a:lnTo>
                <a:lnTo>
                  <a:pt x="2110346" y="143510"/>
                </a:lnTo>
                <a:lnTo>
                  <a:pt x="2062810" y="146050"/>
                </a:lnTo>
                <a:lnTo>
                  <a:pt x="2039035" y="146050"/>
                </a:lnTo>
                <a:lnTo>
                  <a:pt x="1972843" y="148590"/>
                </a:lnTo>
                <a:lnTo>
                  <a:pt x="1928177" y="151130"/>
                </a:lnTo>
                <a:lnTo>
                  <a:pt x="1883841" y="154940"/>
                </a:lnTo>
                <a:lnTo>
                  <a:pt x="1841220" y="160020"/>
                </a:lnTo>
                <a:lnTo>
                  <a:pt x="1801698" y="163830"/>
                </a:lnTo>
                <a:lnTo>
                  <a:pt x="1793252" y="163830"/>
                </a:lnTo>
                <a:lnTo>
                  <a:pt x="1789023" y="165100"/>
                </a:lnTo>
                <a:lnTo>
                  <a:pt x="1773402" y="166370"/>
                </a:lnTo>
                <a:lnTo>
                  <a:pt x="1742973" y="170180"/>
                </a:lnTo>
                <a:lnTo>
                  <a:pt x="1727746" y="171450"/>
                </a:lnTo>
                <a:lnTo>
                  <a:pt x="1629765" y="181610"/>
                </a:lnTo>
                <a:lnTo>
                  <a:pt x="1580857" y="187960"/>
                </a:lnTo>
                <a:lnTo>
                  <a:pt x="1532039" y="193040"/>
                </a:lnTo>
                <a:lnTo>
                  <a:pt x="1483372" y="199390"/>
                </a:lnTo>
                <a:lnTo>
                  <a:pt x="1372158" y="212090"/>
                </a:lnTo>
                <a:lnTo>
                  <a:pt x="1275562" y="224790"/>
                </a:lnTo>
                <a:lnTo>
                  <a:pt x="1177721" y="238760"/>
                </a:lnTo>
                <a:lnTo>
                  <a:pt x="1174191" y="240030"/>
                </a:lnTo>
                <a:lnTo>
                  <a:pt x="956576" y="270510"/>
                </a:lnTo>
                <a:lnTo>
                  <a:pt x="932624" y="273050"/>
                </a:lnTo>
                <a:lnTo>
                  <a:pt x="912202" y="275590"/>
                </a:lnTo>
                <a:lnTo>
                  <a:pt x="907275" y="276860"/>
                </a:lnTo>
                <a:lnTo>
                  <a:pt x="893889" y="278130"/>
                </a:lnTo>
                <a:lnTo>
                  <a:pt x="878166" y="279400"/>
                </a:lnTo>
                <a:lnTo>
                  <a:pt x="862647" y="281940"/>
                </a:lnTo>
                <a:lnTo>
                  <a:pt x="831913" y="284480"/>
                </a:lnTo>
                <a:lnTo>
                  <a:pt x="808672" y="287020"/>
                </a:lnTo>
                <a:lnTo>
                  <a:pt x="773290" y="292100"/>
                </a:lnTo>
                <a:lnTo>
                  <a:pt x="737895" y="295910"/>
                </a:lnTo>
                <a:lnTo>
                  <a:pt x="702513" y="300990"/>
                </a:lnTo>
                <a:lnTo>
                  <a:pt x="667118" y="304800"/>
                </a:lnTo>
                <a:lnTo>
                  <a:pt x="586574" y="314960"/>
                </a:lnTo>
                <a:lnTo>
                  <a:pt x="517105" y="320040"/>
                </a:lnTo>
                <a:lnTo>
                  <a:pt x="488492" y="322580"/>
                </a:lnTo>
                <a:lnTo>
                  <a:pt x="431241" y="325120"/>
                </a:lnTo>
                <a:lnTo>
                  <a:pt x="403021" y="325120"/>
                </a:lnTo>
                <a:lnTo>
                  <a:pt x="285496" y="328930"/>
                </a:lnTo>
                <a:lnTo>
                  <a:pt x="247929" y="331470"/>
                </a:lnTo>
                <a:lnTo>
                  <a:pt x="210045" y="332740"/>
                </a:lnTo>
                <a:lnTo>
                  <a:pt x="203009" y="332740"/>
                </a:lnTo>
                <a:lnTo>
                  <a:pt x="182575" y="335280"/>
                </a:lnTo>
                <a:lnTo>
                  <a:pt x="51752" y="339090"/>
                </a:lnTo>
                <a:lnTo>
                  <a:pt x="9334" y="339090"/>
                </a:lnTo>
                <a:lnTo>
                  <a:pt x="0" y="340360"/>
                </a:lnTo>
                <a:lnTo>
                  <a:pt x="0" y="1027430"/>
                </a:lnTo>
                <a:lnTo>
                  <a:pt x="2284844" y="1027430"/>
                </a:lnTo>
                <a:lnTo>
                  <a:pt x="2277084" y="1027976"/>
                </a:lnTo>
                <a:lnTo>
                  <a:pt x="2272322" y="1028598"/>
                </a:lnTo>
                <a:lnTo>
                  <a:pt x="2750108" y="1028598"/>
                </a:lnTo>
                <a:lnTo>
                  <a:pt x="2740495" y="1027709"/>
                </a:lnTo>
                <a:lnTo>
                  <a:pt x="2736748" y="1027430"/>
                </a:lnTo>
                <a:lnTo>
                  <a:pt x="5075186" y="1027430"/>
                </a:lnTo>
                <a:lnTo>
                  <a:pt x="5065496" y="1028598"/>
                </a:lnTo>
                <a:lnTo>
                  <a:pt x="5877839" y="1028598"/>
                </a:lnTo>
                <a:lnTo>
                  <a:pt x="5877598" y="1027430"/>
                </a:lnTo>
                <a:lnTo>
                  <a:pt x="18287988" y="1027430"/>
                </a:lnTo>
                <a:lnTo>
                  <a:pt x="18287988" y="381000"/>
                </a:lnTo>
                <a:lnTo>
                  <a:pt x="18287988" y="256540"/>
                </a:lnTo>
                <a:close/>
              </a:path>
            </a:pathLst>
          </a:custGeom>
          <a:solidFill>
            <a:srgbClr val="E71F8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g object 24"/>
          <p:cNvSpPr/>
          <p:nvPr/>
        </p:nvSpPr>
        <p:spPr>
          <a:xfrm>
            <a:off x="14971278" y="6840517"/>
            <a:ext cx="3316720" cy="344648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g object 25"/>
          <p:cNvSpPr/>
          <p:nvPr/>
        </p:nvSpPr>
        <p:spPr>
          <a:xfrm>
            <a:off x="16036227" y="9048879"/>
            <a:ext cx="2252345" cy="195580"/>
          </a:xfrm>
          <a:custGeom>
            <a:avLst/>
            <a:gdLst/>
            <a:ahLst/>
            <a:cxnLst/>
            <a:rect l="l" t="t" r="r" b="b"/>
            <a:pathLst>
              <a:path w="2252344" h="195579">
                <a:moveTo>
                  <a:pt x="2231146" y="195330"/>
                </a:moveTo>
                <a:lnTo>
                  <a:pt x="6002" y="195330"/>
                </a:lnTo>
                <a:lnTo>
                  <a:pt x="0" y="186267"/>
                </a:lnTo>
                <a:lnTo>
                  <a:pt x="0" y="171388"/>
                </a:lnTo>
                <a:lnTo>
                  <a:pt x="6002" y="162284"/>
                </a:lnTo>
                <a:lnTo>
                  <a:pt x="2214189" y="162284"/>
                </a:lnTo>
                <a:lnTo>
                  <a:pt x="2251771" y="0"/>
                </a:lnTo>
                <a:lnTo>
                  <a:pt x="2251771" y="121586"/>
                </a:lnTo>
                <a:lnTo>
                  <a:pt x="2236603" y="187300"/>
                </a:lnTo>
                <a:lnTo>
                  <a:pt x="2231146" y="195330"/>
                </a:lnTo>
                <a:close/>
              </a:path>
            </a:pathLst>
          </a:custGeom>
          <a:solidFill>
            <a:srgbClr val="2E2B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bg object 26"/>
          <p:cNvSpPr/>
          <p:nvPr/>
        </p:nvSpPr>
        <p:spPr>
          <a:xfrm>
            <a:off x="0" y="2111704"/>
            <a:ext cx="1313815" cy="1435100"/>
          </a:xfrm>
          <a:custGeom>
            <a:avLst/>
            <a:gdLst/>
            <a:ahLst/>
            <a:cxnLst/>
            <a:rect l="l" t="t" r="r" b="b"/>
            <a:pathLst>
              <a:path w="1313815" h="1435100">
                <a:moveTo>
                  <a:pt x="748944" y="58635"/>
                </a:moveTo>
                <a:lnTo>
                  <a:pt x="724014" y="12141"/>
                </a:lnTo>
                <a:lnTo>
                  <a:pt x="692264" y="0"/>
                </a:lnTo>
                <a:lnTo>
                  <a:pt x="616407" y="2463"/>
                </a:lnTo>
                <a:lnTo>
                  <a:pt x="545401" y="9626"/>
                </a:lnTo>
                <a:lnTo>
                  <a:pt x="479082" y="21132"/>
                </a:lnTo>
                <a:lnTo>
                  <a:pt x="417296" y="36664"/>
                </a:lnTo>
                <a:lnTo>
                  <a:pt x="359879" y="55841"/>
                </a:lnTo>
                <a:lnTo>
                  <a:pt x="306679" y="78333"/>
                </a:lnTo>
                <a:lnTo>
                  <a:pt x="257530" y="103797"/>
                </a:lnTo>
                <a:lnTo>
                  <a:pt x="212267" y="131889"/>
                </a:lnTo>
                <a:lnTo>
                  <a:pt x="170751" y="162255"/>
                </a:lnTo>
                <a:lnTo>
                  <a:pt x="132803" y="194538"/>
                </a:lnTo>
                <a:lnTo>
                  <a:pt x="98272" y="228409"/>
                </a:lnTo>
                <a:lnTo>
                  <a:pt x="66992" y="263525"/>
                </a:lnTo>
                <a:lnTo>
                  <a:pt x="38823" y="299529"/>
                </a:lnTo>
                <a:lnTo>
                  <a:pt x="13576" y="336067"/>
                </a:lnTo>
                <a:lnTo>
                  <a:pt x="0" y="358305"/>
                </a:lnTo>
                <a:lnTo>
                  <a:pt x="0" y="740956"/>
                </a:lnTo>
                <a:lnTo>
                  <a:pt x="326415" y="618540"/>
                </a:lnTo>
                <a:lnTo>
                  <a:pt x="377444" y="558063"/>
                </a:lnTo>
                <a:lnTo>
                  <a:pt x="405091" y="517042"/>
                </a:lnTo>
                <a:lnTo>
                  <a:pt x="433158" y="476326"/>
                </a:lnTo>
                <a:lnTo>
                  <a:pt x="461645" y="435927"/>
                </a:lnTo>
                <a:lnTo>
                  <a:pt x="490550" y="395859"/>
                </a:lnTo>
                <a:lnTo>
                  <a:pt x="519874" y="356108"/>
                </a:lnTo>
                <a:lnTo>
                  <a:pt x="549630" y="316674"/>
                </a:lnTo>
                <a:lnTo>
                  <a:pt x="579805" y="277545"/>
                </a:lnTo>
                <a:lnTo>
                  <a:pt x="610412" y="238747"/>
                </a:lnTo>
                <a:lnTo>
                  <a:pt x="641426" y="200279"/>
                </a:lnTo>
                <a:lnTo>
                  <a:pt x="672757" y="162255"/>
                </a:lnTo>
                <a:lnTo>
                  <a:pt x="704735" y="124269"/>
                </a:lnTo>
                <a:lnTo>
                  <a:pt x="741121" y="81991"/>
                </a:lnTo>
                <a:lnTo>
                  <a:pt x="744169" y="76644"/>
                </a:lnTo>
                <a:lnTo>
                  <a:pt x="748157" y="64744"/>
                </a:lnTo>
                <a:lnTo>
                  <a:pt x="748944" y="58635"/>
                </a:lnTo>
                <a:close/>
              </a:path>
              <a:path w="1313815" h="1435100">
                <a:moveTo>
                  <a:pt x="1313205" y="612876"/>
                </a:moveTo>
                <a:lnTo>
                  <a:pt x="1307134" y="596950"/>
                </a:lnTo>
                <a:lnTo>
                  <a:pt x="1285074" y="572846"/>
                </a:lnTo>
                <a:lnTo>
                  <a:pt x="1267841" y="565785"/>
                </a:lnTo>
                <a:lnTo>
                  <a:pt x="1249210" y="565772"/>
                </a:lnTo>
                <a:lnTo>
                  <a:pt x="1231963" y="572833"/>
                </a:lnTo>
                <a:lnTo>
                  <a:pt x="1075296" y="703554"/>
                </a:lnTo>
                <a:lnTo>
                  <a:pt x="918286" y="823417"/>
                </a:lnTo>
                <a:lnTo>
                  <a:pt x="756158" y="936510"/>
                </a:lnTo>
                <a:lnTo>
                  <a:pt x="708558" y="968463"/>
                </a:lnTo>
                <a:lnTo>
                  <a:pt x="698995" y="980313"/>
                </a:lnTo>
                <a:lnTo>
                  <a:pt x="549059" y="1384998"/>
                </a:lnTo>
                <a:lnTo>
                  <a:pt x="555383" y="1410766"/>
                </a:lnTo>
                <a:lnTo>
                  <a:pt x="571144" y="1427289"/>
                </a:lnTo>
                <a:lnTo>
                  <a:pt x="592759" y="1434668"/>
                </a:lnTo>
                <a:lnTo>
                  <a:pt x="658685" y="1426425"/>
                </a:lnTo>
                <a:lnTo>
                  <a:pt x="735952" y="1408430"/>
                </a:lnTo>
                <a:lnTo>
                  <a:pt x="799160" y="1388351"/>
                </a:lnTo>
                <a:lnTo>
                  <a:pt x="868489" y="1360335"/>
                </a:lnTo>
                <a:lnTo>
                  <a:pt x="904595" y="1342948"/>
                </a:lnTo>
                <a:lnTo>
                  <a:pt x="941184" y="1323098"/>
                </a:lnTo>
                <a:lnTo>
                  <a:pt x="977925" y="1300619"/>
                </a:lnTo>
                <a:lnTo>
                  <a:pt x="1014463" y="1275372"/>
                </a:lnTo>
                <a:lnTo>
                  <a:pt x="1050467" y="1247178"/>
                </a:lnTo>
                <a:lnTo>
                  <a:pt x="1085570" y="1215885"/>
                </a:lnTo>
                <a:lnTo>
                  <a:pt x="1119441" y="1181341"/>
                </a:lnTo>
                <a:lnTo>
                  <a:pt x="1151724" y="1143368"/>
                </a:lnTo>
                <a:lnTo>
                  <a:pt x="1182090" y="1101826"/>
                </a:lnTo>
                <a:lnTo>
                  <a:pt x="1210170" y="1056551"/>
                </a:lnTo>
                <a:lnTo>
                  <a:pt x="1235633" y="1007376"/>
                </a:lnTo>
                <a:lnTo>
                  <a:pt x="1258125" y="954163"/>
                </a:lnTo>
                <a:lnTo>
                  <a:pt x="1277302" y="896721"/>
                </a:lnTo>
                <a:lnTo>
                  <a:pt x="1292821" y="834923"/>
                </a:lnTo>
                <a:lnTo>
                  <a:pt x="1304340" y="768591"/>
                </a:lnTo>
                <a:lnTo>
                  <a:pt x="1311503" y="697572"/>
                </a:lnTo>
                <a:lnTo>
                  <a:pt x="1313205" y="612876"/>
                </a:lnTo>
                <a:close/>
              </a:path>
            </a:pathLst>
          </a:custGeom>
          <a:solidFill>
            <a:srgbClr val="E71F8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bg object 27"/>
          <p:cNvSpPr/>
          <p:nvPr/>
        </p:nvSpPr>
        <p:spPr>
          <a:xfrm>
            <a:off x="261594" y="1250871"/>
            <a:ext cx="1913255" cy="1912620"/>
          </a:xfrm>
          <a:custGeom>
            <a:avLst/>
            <a:gdLst/>
            <a:ahLst/>
            <a:cxnLst/>
            <a:rect l="l" t="t" r="r" b="b"/>
            <a:pathLst>
              <a:path w="1913255" h="1912620">
                <a:moveTo>
                  <a:pt x="485231" y="1912504"/>
                </a:moveTo>
                <a:lnTo>
                  <a:pt x="10502" y="1464649"/>
                </a:lnTo>
                <a:lnTo>
                  <a:pt x="0" y="1434731"/>
                </a:lnTo>
                <a:lnTo>
                  <a:pt x="4676" y="1413937"/>
                </a:lnTo>
                <a:lnTo>
                  <a:pt x="92202" y="1283360"/>
                </a:lnTo>
                <a:lnTo>
                  <a:pt x="211276" y="1120029"/>
                </a:lnTo>
                <a:lnTo>
                  <a:pt x="337411" y="962025"/>
                </a:lnTo>
                <a:lnTo>
                  <a:pt x="494420" y="782776"/>
                </a:lnTo>
                <a:lnTo>
                  <a:pt x="627410" y="644787"/>
                </a:lnTo>
                <a:lnTo>
                  <a:pt x="734923" y="542563"/>
                </a:lnTo>
                <a:lnTo>
                  <a:pt x="848516" y="443579"/>
                </a:lnTo>
                <a:lnTo>
                  <a:pt x="967665" y="349776"/>
                </a:lnTo>
                <a:lnTo>
                  <a:pt x="1049927" y="291077"/>
                </a:lnTo>
                <a:lnTo>
                  <a:pt x="1134270" y="236116"/>
                </a:lnTo>
                <a:lnTo>
                  <a:pt x="1220541" y="185470"/>
                </a:lnTo>
                <a:lnTo>
                  <a:pt x="1308584" y="139711"/>
                </a:lnTo>
                <a:lnTo>
                  <a:pt x="1398244" y="99416"/>
                </a:lnTo>
                <a:lnTo>
                  <a:pt x="1489366" y="65158"/>
                </a:lnTo>
                <a:lnTo>
                  <a:pt x="1581795" y="37513"/>
                </a:lnTo>
                <a:lnTo>
                  <a:pt x="1675377" y="17055"/>
                </a:lnTo>
                <a:lnTo>
                  <a:pt x="1722551" y="9701"/>
                </a:lnTo>
                <a:lnTo>
                  <a:pt x="1769955" y="4359"/>
                </a:lnTo>
                <a:lnTo>
                  <a:pt x="1817570" y="1101"/>
                </a:lnTo>
                <a:lnTo>
                  <a:pt x="1865376" y="0"/>
                </a:lnTo>
                <a:lnTo>
                  <a:pt x="1877820" y="1213"/>
                </a:lnTo>
                <a:lnTo>
                  <a:pt x="1894711" y="9522"/>
                </a:lnTo>
                <a:lnTo>
                  <a:pt x="1907136" y="23663"/>
                </a:lnTo>
                <a:lnTo>
                  <a:pt x="1913200" y="41481"/>
                </a:lnTo>
                <a:lnTo>
                  <a:pt x="1912097" y="95629"/>
                </a:lnTo>
                <a:lnTo>
                  <a:pt x="1908839" y="143244"/>
                </a:lnTo>
                <a:lnTo>
                  <a:pt x="1903496" y="190648"/>
                </a:lnTo>
                <a:lnTo>
                  <a:pt x="1896141" y="237822"/>
                </a:lnTo>
                <a:lnTo>
                  <a:pt x="1875679" y="331404"/>
                </a:lnTo>
                <a:lnTo>
                  <a:pt x="1848031" y="423833"/>
                </a:lnTo>
                <a:lnTo>
                  <a:pt x="1813769" y="514955"/>
                </a:lnTo>
                <a:lnTo>
                  <a:pt x="1773470" y="604615"/>
                </a:lnTo>
                <a:lnTo>
                  <a:pt x="1727709" y="692658"/>
                </a:lnTo>
                <a:lnTo>
                  <a:pt x="1677060" y="778929"/>
                </a:lnTo>
                <a:lnTo>
                  <a:pt x="1622098" y="863272"/>
                </a:lnTo>
                <a:lnTo>
                  <a:pt x="1563400" y="945534"/>
                </a:lnTo>
                <a:lnTo>
                  <a:pt x="1469602" y="1064683"/>
                </a:lnTo>
                <a:lnTo>
                  <a:pt x="1370631" y="1178276"/>
                </a:lnTo>
                <a:lnTo>
                  <a:pt x="1268426" y="1285789"/>
                </a:lnTo>
                <a:lnTo>
                  <a:pt x="1130477" y="1418779"/>
                </a:lnTo>
                <a:lnTo>
                  <a:pt x="951260" y="1575797"/>
                </a:lnTo>
                <a:lnTo>
                  <a:pt x="793232" y="1701939"/>
                </a:lnTo>
                <a:lnTo>
                  <a:pt x="629869" y="1821007"/>
                </a:lnTo>
                <a:lnTo>
                  <a:pt x="497904" y="1908870"/>
                </a:lnTo>
                <a:lnTo>
                  <a:pt x="485231" y="1912504"/>
                </a:lnTo>
                <a:close/>
              </a:path>
            </a:pathLst>
          </a:custGeom>
          <a:solidFill>
            <a:srgbClr val="66C1C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bg object 28"/>
          <p:cNvSpPr/>
          <p:nvPr/>
        </p:nvSpPr>
        <p:spPr>
          <a:xfrm>
            <a:off x="0" y="2881265"/>
            <a:ext cx="548640" cy="655320"/>
          </a:xfrm>
          <a:custGeom>
            <a:avLst/>
            <a:gdLst/>
            <a:ahLst/>
            <a:cxnLst/>
            <a:rect l="l" t="t" r="r" b="b"/>
            <a:pathLst>
              <a:path w="548640" h="655320">
                <a:moveTo>
                  <a:pt x="0" y="655151"/>
                </a:moveTo>
                <a:lnTo>
                  <a:pt x="0" y="183724"/>
                </a:lnTo>
                <a:lnTo>
                  <a:pt x="26301" y="136795"/>
                </a:lnTo>
                <a:lnTo>
                  <a:pt x="56683" y="93485"/>
                </a:lnTo>
                <a:lnTo>
                  <a:pt x="90623" y="56485"/>
                </a:lnTo>
                <a:lnTo>
                  <a:pt x="128288" y="27260"/>
                </a:lnTo>
                <a:lnTo>
                  <a:pt x="169845" y="7271"/>
                </a:lnTo>
                <a:lnTo>
                  <a:pt x="215294" y="434"/>
                </a:lnTo>
                <a:lnTo>
                  <a:pt x="233680" y="0"/>
                </a:lnTo>
                <a:lnTo>
                  <a:pt x="242884" y="279"/>
                </a:lnTo>
                <a:lnTo>
                  <a:pt x="288408" y="6596"/>
                </a:lnTo>
                <a:lnTo>
                  <a:pt x="332060" y="20950"/>
                </a:lnTo>
                <a:lnTo>
                  <a:pt x="372447" y="42864"/>
                </a:lnTo>
                <a:lnTo>
                  <a:pt x="408279" y="71651"/>
                </a:lnTo>
                <a:lnTo>
                  <a:pt x="432873" y="98996"/>
                </a:lnTo>
                <a:lnTo>
                  <a:pt x="435762" y="100756"/>
                </a:lnTo>
                <a:lnTo>
                  <a:pt x="482739" y="151967"/>
                </a:lnTo>
                <a:lnTo>
                  <a:pt x="514474" y="198076"/>
                </a:lnTo>
                <a:lnTo>
                  <a:pt x="535981" y="243483"/>
                </a:lnTo>
                <a:lnTo>
                  <a:pt x="547221" y="288133"/>
                </a:lnTo>
                <a:lnTo>
                  <a:pt x="548158" y="331969"/>
                </a:lnTo>
                <a:lnTo>
                  <a:pt x="538754" y="374937"/>
                </a:lnTo>
                <a:lnTo>
                  <a:pt x="518715" y="416495"/>
                </a:lnTo>
                <a:lnTo>
                  <a:pt x="489450" y="454162"/>
                </a:lnTo>
                <a:lnTo>
                  <a:pt x="452421" y="488105"/>
                </a:lnTo>
                <a:lnTo>
                  <a:pt x="409092" y="518489"/>
                </a:lnTo>
                <a:lnTo>
                  <a:pt x="360922" y="545479"/>
                </a:lnTo>
                <a:lnTo>
                  <a:pt x="309375" y="569241"/>
                </a:lnTo>
                <a:lnTo>
                  <a:pt x="255912" y="589941"/>
                </a:lnTo>
                <a:lnTo>
                  <a:pt x="201994" y="607743"/>
                </a:lnTo>
                <a:lnTo>
                  <a:pt x="149085" y="622813"/>
                </a:lnTo>
                <a:lnTo>
                  <a:pt x="98644" y="635316"/>
                </a:lnTo>
                <a:lnTo>
                  <a:pt x="52135" y="645419"/>
                </a:lnTo>
                <a:lnTo>
                  <a:pt x="11020" y="653287"/>
                </a:lnTo>
                <a:lnTo>
                  <a:pt x="0" y="655151"/>
                </a:lnTo>
                <a:close/>
              </a:path>
            </a:pathLst>
          </a:custGeom>
          <a:solidFill>
            <a:srgbClr val="ED730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bg object 29"/>
          <p:cNvSpPr/>
          <p:nvPr/>
        </p:nvSpPr>
        <p:spPr>
          <a:xfrm>
            <a:off x="1124056" y="1729105"/>
            <a:ext cx="572770" cy="572770"/>
          </a:xfrm>
          <a:custGeom>
            <a:avLst/>
            <a:gdLst/>
            <a:ahLst/>
            <a:cxnLst/>
            <a:rect l="l" t="t" r="r" b="b"/>
            <a:pathLst>
              <a:path w="572770" h="572769">
                <a:moveTo>
                  <a:pt x="313692" y="572503"/>
                </a:moveTo>
                <a:lnTo>
                  <a:pt x="229581" y="568371"/>
                </a:lnTo>
                <a:lnTo>
                  <a:pt x="150299" y="540002"/>
                </a:lnTo>
                <a:lnTo>
                  <a:pt x="82667" y="489836"/>
                </a:lnTo>
                <a:lnTo>
                  <a:pt x="32500" y="422203"/>
                </a:lnTo>
                <a:lnTo>
                  <a:pt x="4131" y="342919"/>
                </a:lnTo>
                <a:lnTo>
                  <a:pt x="0" y="258815"/>
                </a:lnTo>
                <a:lnTo>
                  <a:pt x="20468" y="177133"/>
                </a:lnTo>
                <a:lnTo>
                  <a:pt x="63758" y="104907"/>
                </a:lnTo>
                <a:lnTo>
                  <a:pt x="126148" y="48358"/>
                </a:lnTo>
                <a:lnTo>
                  <a:pt x="202264" y="12355"/>
                </a:lnTo>
                <a:lnTo>
                  <a:pt x="285563" y="0"/>
                </a:lnTo>
                <a:lnTo>
                  <a:pt x="368862" y="12355"/>
                </a:lnTo>
                <a:lnTo>
                  <a:pt x="444977" y="48358"/>
                </a:lnTo>
                <a:lnTo>
                  <a:pt x="507368" y="104907"/>
                </a:lnTo>
                <a:lnTo>
                  <a:pt x="550658" y="177133"/>
                </a:lnTo>
                <a:lnTo>
                  <a:pt x="571126" y="258815"/>
                </a:lnTo>
                <a:lnTo>
                  <a:pt x="572503" y="286940"/>
                </a:lnTo>
                <a:lnTo>
                  <a:pt x="560146" y="370234"/>
                </a:lnTo>
                <a:lnTo>
                  <a:pt x="524144" y="446356"/>
                </a:lnTo>
                <a:lnTo>
                  <a:pt x="467598" y="508745"/>
                </a:lnTo>
                <a:lnTo>
                  <a:pt x="395365" y="552035"/>
                </a:lnTo>
                <a:lnTo>
                  <a:pt x="313692" y="572503"/>
                </a:lnTo>
                <a:close/>
              </a:path>
            </a:pathLst>
          </a:custGeom>
          <a:solidFill>
            <a:srgbClr val="E71F8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bg object 30"/>
          <p:cNvSpPr/>
          <p:nvPr/>
        </p:nvSpPr>
        <p:spPr>
          <a:xfrm>
            <a:off x="2673080" y="2627064"/>
            <a:ext cx="12595225" cy="2228850"/>
          </a:xfrm>
          <a:custGeom>
            <a:avLst/>
            <a:gdLst/>
            <a:ahLst/>
            <a:cxnLst/>
            <a:rect l="l" t="t" r="r" b="b"/>
            <a:pathLst>
              <a:path w="12595225" h="2228850">
                <a:moveTo>
                  <a:pt x="11426327" y="2228848"/>
                </a:moveTo>
                <a:lnTo>
                  <a:pt x="1168388" y="2228848"/>
                </a:lnTo>
                <a:lnTo>
                  <a:pt x="1118958" y="2227870"/>
                </a:lnTo>
                <a:lnTo>
                  <a:pt x="1070056" y="2224963"/>
                </a:lnTo>
                <a:lnTo>
                  <a:pt x="1021720" y="2220164"/>
                </a:lnTo>
                <a:lnTo>
                  <a:pt x="973992" y="2213514"/>
                </a:lnTo>
                <a:lnTo>
                  <a:pt x="926912" y="2205051"/>
                </a:lnTo>
                <a:lnTo>
                  <a:pt x="880520" y="2194813"/>
                </a:lnTo>
                <a:lnTo>
                  <a:pt x="834856" y="2182840"/>
                </a:lnTo>
                <a:lnTo>
                  <a:pt x="789961" y="2169170"/>
                </a:lnTo>
                <a:lnTo>
                  <a:pt x="745876" y="2153842"/>
                </a:lnTo>
                <a:lnTo>
                  <a:pt x="702641" y="2136895"/>
                </a:lnTo>
                <a:lnTo>
                  <a:pt x="660296" y="2118368"/>
                </a:lnTo>
                <a:lnTo>
                  <a:pt x="618881" y="2098300"/>
                </a:lnTo>
                <a:lnTo>
                  <a:pt x="578437" y="2076729"/>
                </a:lnTo>
                <a:lnTo>
                  <a:pt x="539005" y="2053694"/>
                </a:lnTo>
                <a:lnTo>
                  <a:pt x="500624" y="2029234"/>
                </a:lnTo>
                <a:lnTo>
                  <a:pt x="463335" y="2003389"/>
                </a:lnTo>
                <a:lnTo>
                  <a:pt x="427179" y="1976196"/>
                </a:lnTo>
                <a:lnTo>
                  <a:pt x="392195" y="1947695"/>
                </a:lnTo>
                <a:lnTo>
                  <a:pt x="358425" y="1917924"/>
                </a:lnTo>
                <a:lnTo>
                  <a:pt x="325909" y="1886922"/>
                </a:lnTo>
                <a:lnTo>
                  <a:pt x="294686" y="1854729"/>
                </a:lnTo>
                <a:lnTo>
                  <a:pt x="264798" y="1821382"/>
                </a:lnTo>
                <a:lnTo>
                  <a:pt x="236285" y="1786921"/>
                </a:lnTo>
                <a:lnTo>
                  <a:pt x="209187" y="1751385"/>
                </a:lnTo>
                <a:lnTo>
                  <a:pt x="183544" y="1714812"/>
                </a:lnTo>
                <a:lnTo>
                  <a:pt x="159397" y="1677242"/>
                </a:lnTo>
                <a:lnTo>
                  <a:pt x="136787" y="1638712"/>
                </a:lnTo>
                <a:lnTo>
                  <a:pt x="115754" y="1599262"/>
                </a:lnTo>
                <a:lnTo>
                  <a:pt x="96337" y="1558931"/>
                </a:lnTo>
                <a:lnTo>
                  <a:pt x="78578" y="1517758"/>
                </a:lnTo>
                <a:lnTo>
                  <a:pt x="62517" y="1475781"/>
                </a:lnTo>
                <a:lnTo>
                  <a:pt x="48194" y="1433039"/>
                </a:lnTo>
                <a:lnTo>
                  <a:pt x="35650" y="1389571"/>
                </a:lnTo>
                <a:lnTo>
                  <a:pt x="24925" y="1345416"/>
                </a:lnTo>
                <a:lnTo>
                  <a:pt x="16060" y="1300613"/>
                </a:lnTo>
                <a:lnTo>
                  <a:pt x="9094" y="1255200"/>
                </a:lnTo>
                <a:lnTo>
                  <a:pt x="4068" y="1209217"/>
                </a:lnTo>
                <a:lnTo>
                  <a:pt x="1023" y="1162701"/>
                </a:lnTo>
                <a:lnTo>
                  <a:pt x="0" y="1115693"/>
                </a:lnTo>
                <a:lnTo>
                  <a:pt x="1023" y="1068493"/>
                </a:lnTo>
                <a:lnTo>
                  <a:pt x="4068" y="1021796"/>
                </a:lnTo>
                <a:lnTo>
                  <a:pt x="9094" y="975640"/>
                </a:lnTo>
                <a:lnTo>
                  <a:pt x="16060" y="930065"/>
                </a:lnTo>
                <a:lnTo>
                  <a:pt x="24925" y="885108"/>
                </a:lnTo>
                <a:lnTo>
                  <a:pt x="35650" y="840808"/>
                </a:lnTo>
                <a:lnTo>
                  <a:pt x="48194" y="797204"/>
                </a:lnTo>
                <a:lnTo>
                  <a:pt x="62517" y="754334"/>
                </a:lnTo>
                <a:lnTo>
                  <a:pt x="78578" y="712237"/>
                </a:lnTo>
                <a:lnTo>
                  <a:pt x="96337" y="670952"/>
                </a:lnTo>
                <a:lnTo>
                  <a:pt x="115754" y="630516"/>
                </a:lnTo>
                <a:lnTo>
                  <a:pt x="136787" y="590969"/>
                </a:lnTo>
                <a:lnTo>
                  <a:pt x="159397" y="552350"/>
                </a:lnTo>
                <a:lnTo>
                  <a:pt x="183544" y="514696"/>
                </a:lnTo>
                <a:lnTo>
                  <a:pt x="209187" y="478046"/>
                </a:lnTo>
                <a:lnTo>
                  <a:pt x="236285" y="442439"/>
                </a:lnTo>
                <a:lnTo>
                  <a:pt x="264798" y="407913"/>
                </a:lnTo>
                <a:lnTo>
                  <a:pt x="294686" y="374507"/>
                </a:lnTo>
                <a:lnTo>
                  <a:pt x="325909" y="342260"/>
                </a:lnTo>
                <a:lnTo>
                  <a:pt x="358425" y="311210"/>
                </a:lnTo>
                <a:lnTo>
                  <a:pt x="392195" y="281396"/>
                </a:lnTo>
                <a:lnTo>
                  <a:pt x="427179" y="252856"/>
                </a:lnTo>
                <a:lnTo>
                  <a:pt x="463335" y="225628"/>
                </a:lnTo>
                <a:lnTo>
                  <a:pt x="500624" y="199752"/>
                </a:lnTo>
                <a:lnTo>
                  <a:pt x="539005" y="175266"/>
                </a:lnTo>
                <a:lnTo>
                  <a:pt x="578437" y="152209"/>
                </a:lnTo>
                <a:lnTo>
                  <a:pt x="618881" y="130618"/>
                </a:lnTo>
                <a:lnTo>
                  <a:pt x="660296" y="110533"/>
                </a:lnTo>
                <a:lnTo>
                  <a:pt x="702641" y="91992"/>
                </a:lnTo>
                <a:lnTo>
                  <a:pt x="745876" y="75034"/>
                </a:lnTo>
                <a:lnTo>
                  <a:pt x="789961" y="59698"/>
                </a:lnTo>
                <a:lnTo>
                  <a:pt x="834856" y="46021"/>
                </a:lnTo>
                <a:lnTo>
                  <a:pt x="880520" y="34043"/>
                </a:lnTo>
                <a:lnTo>
                  <a:pt x="926912" y="23801"/>
                </a:lnTo>
                <a:lnTo>
                  <a:pt x="973992" y="15335"/>
                </a:lnTo>
                <a:lnTo>
                  <a:pt x="1021720" y="8684"/>
                </a:lnTo>
                <a:lnTo>
                  <a:pt x="1070056" y="3885"/>
                </a:lnTo>
                <a:lnTo>
                  <a:pt x="1118958" y="977"/>
                </a:lnTo>
                <a:lnTo>
                  <a:pt x="1168388" y="0"/>
                </a:lnTo>
                <a:lnTo>
                  <a:pt x="11426327" y="0"/>
                </a:lnTo>
                <a:lnTo>
                  <a:pt x="11475756" y="977"/>
                </a:lnTo>
                <a:lnTo>
                  <a:pt x="11524659" y="3885"/>
                </a:lnTo>
                <a:lnTo>
                  <a:pt x="11572995" y="8684"/>
                </a:lnTo>
                <a:lnTo>
                  <a:pt x="11620723" y="15335"/>
                </a:lnTo>
                <a:lnTo>
                  <a:pt x="11667803" y="23801"/>
                </a:lnTo>
                <a:lnTo>
                  <a:pt x="11714195" y="34043"/>
                </a:lnTo>
                <a:lnTo>
                  <a:pt x="11759859" y="46021"/>
                </a:lnTo>
                <a:lnTo>
                  <a:pt x="11804753" y="59698"/>
                </a:lnTo>
                <a:lnTo>
                  <a:pt x="11848839" y="75034"/>
                </a:lnTo>
                <a:lnTo>
                  <a:pt x="11892074" y="91992"/>
                </a:lnTo>
                <a:lnTo>
                  <a:pt x="11934419" y="110533"/>
                </a:lnTo>
                <a:lnTo>
                  <a:pt x="11975834" y="130618"/>
                </a:lnTo>
                <a:lnTo>
                  <a:pt x="12016278" y="152209"/>
                </a:lnTo>
                <a:lnTo>
                  <a:pt x="12055710" y="175266"/>
                </a:lnTo>
                <a:lnTo>
                  <a:pt x="12094091" y="199752"/>
                </a:lnTo>
                <a:lnTo>
                  <a:pt x="12131380" y="225628"/>
                </a:lnTo>
                <a:lnTo>
                  <a:pt x="12167536" y="252856"/>
                </a:lnTo>
                <a:lnTo>
                  <a:pt x="12202520" y="281396"/>
                </a:lnTo>
                <a:lnTo>
                  <a:pt x="12236290" y="311210"/>
                </a:lnTo>
                <a:lnTo>
                  <a:pt x="12268806" y="342260"/>
                </a:lnTo>
                <a:lnTo>
                  <a:pt x="12300029" y="374507"/>
                </a:lnTo>
                <a:lnTo>
                  <a:pt x="12329917" y="407913"/>
                </a:lnTo>
                <a:lnTo>
                  <a:pt x="12358430" y="442439"/>
                </a:lnTo>
                <a:lnTo>
                  <a:pt x="12385528" y="478046"/>
                </a:lnTo>
                <a:lnTo>
                  <a:pt x="12411171" y="514696"/>
                </a:lnTo>
                <a:lnTo>
                  <a:pt x="12435317" y="552350"/>
                </a:lnTo>
                <a:lnTo>
                  <a:pt x="12457928" y="590969"/>
                </a:lnTo>
                <a:lnTo>
                  <a:pt x="12478961" y="630516"/>
                </a:lnTo>
                <a:lnTo>
                  <a:pt x="12498378" y="670952"/>
                </a:lnTo>
                <a:lnTo>
                  <a:pt x="12516137" y="712237"/>
                </a:lnTo>
                <a:lnTo>
                  <a:pt x="12532198" y="754334"/>
                </a:lnTo>
                <a:lnTo>
                  <a:pt x="12546520" y="797204"/>
                </a:lnTo>
                <a:lnTo>
                  <a:pt x="12559065" y="840808"/>
                </a:lnTo>
                <a:lnTo>
                  <a:pt x="12569790" y="885108"/>
                </a:lnTo>
                <a:lnTo>
                  <a:pt x="12578655" y="930065"/>
                </a:lnTo>
                <a:lnTo>
                  <a:pt x="12585621" y="975640"/>
                </a:lnTo>
                <a:lnTo>
                  <a:pt x="12590646" y="1021796"/>
                </a:lnTo>
                <a:lnTo>
                  <a:pt x="12593691" y="1068493"/>
                </a:lnTo>
                <a:lnTo>
                  <a:pt x="12594715" y="1115693"/>
                </a:lnTo>
                <a:lnTo>
                  <a:pt x="12593491" y="1162701"/>
                </a:lnTo>
                <a:lnTo>
                  <a:pt x="12590255" y="1209217"/>
                </a:lnTo>
                <a:lnTo>
                  <a:pt x="12585050" y="1255200"/>
                </a:lnTo>
                <a:lnTo>
                  <a:pt x="12577915" y="1300613"/>
                </a:lnTo>
                <a:lnTo>
                  <a:pt x="12568891" y="1345416"/>
                </a:lnTo>
                <a:lnTo>
                  <a:pt x="12558018" y="1389571"/>
                </a:lnTo>
                <a:lnTo>
                  <a:pt x="12545336" y="1433039"/>
                </a:lnTo>
                <a:lnTo>
                  <a:pt x="12530887" y="1475781"/>
                </a:lnTo>
                <a:lnTo>
                  <a:pt x="12514710" y="1517758"/>
                </a:lnTo>
                <a:lnTo>
                  <a:pt x="12496845" y="1558931"/>
                </a:lnTo>
                <a:lnTo>
                  <a:pt x="12477333" y="1599262"/>
                </a:lnTo>
                <a:lnTo>
                  <a:pt x="12456215" y="1638712"/>
                </a:lnTo>
                <a:lnTo>
                  <a:pt x="12433531" y="1677242"/>
                </a:lnTo>
                <a:lnTo>
                  <a:pt x="12409321" y="1714812"/>
                </a:lnTo>
                <a:lnTo>
                  <a:pt x="12383626" y="1751385"/>
                </a:lnTo>
                <a:lnTo>
                  <a:pt x="12356485" y="1786921"/>
                </a:lnTo>
                <a:lnTo>
                  <a:pt x="12327940" y="1821382"/>
                </a:lnTo>
                <a:lnTo>
                  <a:pt x="12298031" y="1854729"/>
                </a:lnTo>
                <a:lnTo>
                  <a:pt x="12266798" y="1886922"/>
                </a:lnTo>
                <a:lnTo>
                  <a:pt x="12234281" y="1917924"/>
                </a:lnTo>
                <a:lnTo>
                  <a:pt x="12200522" y="1947695"/>
                </a:lnTo>
                <a:lnTo>
                  <a:pt x="12165559" y="1976196"/>
                </a:lnTo>
                <a:lnTo>
                  <a:pt x="12129435" y="2003389"/>
                </a:lnTo>
                <a:lnTo>
                  <a:pt x="12092188" y="2029234"/>
                </a:lnTo>
                <a:lnTo>
                  <a:pt x="12053860" y="2053694"/>
                </a:lnTo>
                <a:lnTo>
                  <a:pt x="12014491" y="2076729"/>
                </a:lnTo>
                <a:lnTo>
                  <a:pt x="11974121" y="2098300"/>
                </a:lnTo>
                <a:lnTo>
                  <a:pt x="11932791" y="2118368"/>
                </a:lnTo>
                <a:lnTo>
                  <a:pt x="11890541" y="2136895"/>
                </a:lnTo>
                <a:lnTo>
                  <a:pt x="11847411" y="2153842"/>
                </a:lnTo>
                <a:lnTo>
                  <a:pt x="11803443" y="2169170"/>
                </a:lnTo>
                <a:lnTo>
                  <a:pt x="11758675" y="2182840"/>
                </a:lnTo>
                <a:lnTo>
                  <a:pt x="11713149" y="2194813"/>
                </a:lnTo>
                <a:lnTo>
                  <a:pt x="11666905" y="2205051"/>
                </a:lnTo>
                <a:lnTo>
                  <a:pt x="11619983" y="2213514"/>
                </a:lnTo>
                <a:lnTo>
                  <a:pt x="11572424" y="2220164"/>
                </a:lnTo>
                <a:lnTo>
                  <a:pt x="11524268" y="2224963"/>
                </a:lnTo>
                <a:lnTo>
                  <a:pt x="11475556" y="2227870"/>
                </a:lnTo>
                <a:lnTo>
                  <a:pt x="11426327" y="2228848"/>
                </a:lnTo>
                <a:close/>
              </a:path>
            </a:pathLst>
          </a:custGeom>
          <a:solidFill>
            <a:srgbClr val="E71F8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bg object 31"/>
          <p:cNvSpPr/>
          <p:nvPr/>
        </p:nvSpPr>
        <p:spPr>
          <a:xfrm>
            <a:off x="15650077" y="3682987"/>
            <a:ext cx="1637030" cy="1252855"/>
          </a:xfrm>
          <a:custGeom>
            <a:avLst/>
            <a:gdLst/>
            <a:ahLst/>
            <a:cxnLst/>
            <a:rect l="l" t="t" r="r" b="b"/>
            <a:pathLst>
              <a:path w="1637030" h="1252854">
                <a:moveTo>
                  <a:pt x="398134" y="351514"/>
                </a:moveTo>
                <a:lnTo>
                  <a:pt x="355849" y="323141"/>
                </a:lnTo>
                <a:lnTo>
                  <a:pt x="323634" y="285625"/>
                </a:lnTo>
                <a:lnTo>
                  <a:pt x="302577" y="241358"/>
                </a:lnTo>
                <a:lnTo>
                  <a:pt x="293770" y="192733"/>
                </a:lnTo>
                <a:lnTo>
                  <a:pt x="298302" y="142143"/>
                </a:lnTo>
                <a:lnTo>
                  <a:pt x="311122" y="104665"/>
                </a:lnTo>
                <a:lnTo>
                  <a:pt x="352868" y="48267"/>
                </a:lnTo>
                <a:lnTo>
                  <a:pt x="416161" y="10064"/>
                </a:lnTo>
                <a:lnTo>
                  <a:pt x="486507" y="0"/>
                </a:lnTo>
                <a:lnTo>
                  <a:pt x="523031" y="6004"/>
                </a:lnTo>
                <a:lnTo>
                  <a:pt x="539942" y="10571"/>
                </a:lnTo>
                <a:lnTo>
                  <a:pt x="574193" y="20952"/>
                </a:lnTo>
                <a:lnTo>
                  <a:pt x="591104" y="25519"/>
                </a:lnTo>
                <a:lnTo>
                  <a:pt x="606706" y="27629"/>
                </a:lnTo>
                <a:lnTo>
                  <a:pt x="620983" y="31381"/>
                </a:lnTo>
                <a:lnTo>
                  <a:pt x="633910" y="35768"/>
                </a:lnTo>
                <a:lnTo>
                  <a:pt x="645793" y="40163"/>
                </a:lnTo>
                <a:lnTo>
                  <a:pt x="656940" y="43938"/>
                </a:lnTo>
                <a:lnTo>
                  <a:pt x="663648" y="47224"/>
                </a:lnTo>
                <a:lnTo>
                  <a:pt x="669213" y="47183"/>
                </a:lnTo>
                <a:lnTo>
                  <a:pt x="675921" y="50470"/>
                </a:lnTo>
                <a:lnTo>
                  <a:pt x="713136" y="63643"/>
                </a:lnTo>
                <a:lnTo>
                  <a:pt x="749659" y="81059"/>
                </a:lnTo>
                <a:lnTo>
                  <a:pt x="756572" y="84014"/>
                </a:lnTo>
                <a:lnTo>
                  <a:pt x="771648" y="89497"/>
                </a:lnTo>
                <a:lnTo>
                  <a:pt x="779820" y="93068"/>
                </a:lnTo>
                <a:lnTo>
                  <a:pt x="802179" y="104021"/>
                </a:lnTo>
                <a:lnTo>
                  <a:pt x="817904" y="110125"/>
                </a:lnTo>
                <a:lnTo>
                  <a:pt x="833321" y="116856"/>
                </a:lnTo>
                <a:lnTo>
                  <a:pt x="848534" y="124006"/>
                </a:lnTo>
                <a:lnTo>
                  <a:pt x="961046" y="178735"/>
                </a:lnTo>
                <a:lnTo>
                  <a:pt x="995679" y="194879"/>
                </a:lnTo>
                <a:lnTo>
                  <a:pt x="1030200" y="210191"/>
                </a:lnTo>
                <a:lnTo>
                  <a:pt x="1080228" y="233175"/>
                </a:lnTo>
                <a:lnTo>
                  <a:pt x="1129742" y="255229"/>
                </a:lnTo>
                <a:lnTo>
                  <a:pt x="1178781" y="276372"/>
                </a:lnTo>
                <a:lnTo>
                  <a:pt x="1227383" y="296625"/>
                </a:lnTo>
                <a:lnTo>
                  <a:pt x="1275588" y="316005"/>
                </a:lnTo>
                <a:lnTo>
                  <a:pt x="1323434" y="334532"/>
                </a:lnTo>
                <a:lnTo>
                  <a:pt x="1436849" y="376202"/>
                </a:lnTo>
                <a:lnTo>
                  <a:pt x="1443557" y="379488"/>
                </a:lnTo>
                <a:lnTo>
                  <a:pt x="1451358" y="380543"/>
                </a:lnTo>
                <a:lnTo>
                  <a:pt x="1458066" y="383829"/>
                </a:lnTo>
                <a:lnTo>
                  <a:pt x="1468245" y="388340"/>
                </a:lnTo>
                <a:lnTo>
                  <a:pt x="1478313" y="392019"/>
                </a:lnTo>
                <a:lnTo>
                  <a:pt x="1487748" y="394868"/>
                </a:lnTo>
                <a:lnTo>
                  <a:pt x="1496027" y="396893"/>
                </a:lnTo>
                <a:lnTo>
                  <a:pt x="1506892" y="400183"/>
                </a:lnTo>
                <a:lnTo>
                  <a:pt x="1517654" y="403683"/>
                </a:lnTo>
                <a:lnTo>
                  <a:pt x="1528211" y="407601"/>
                </a:lnTo>
                <a:lnTo>
                  <a:pt x="1538461" y="412147"/>
                </a:lnTo>
                <a:lnTo>
                  <a:pt x="1540697" y="413242"/>
                </a:lnTo>
                <a:lnTo>
                  <a:pt x="1587641" y="450418"/>
                </a:lnTo>
                <a:lnTo>
                  <a:pt x="1620499" y="499369"/>
                </a:lnTo>
                <a:lnTo>
                  <a:pt x="1635755" y="555950"/>
                </a:lnTo>
                <a:lnTo>
                  <a:pt x="1636616" y="585854"/>
                </a:lnTo>
                <a:lnTo>
                  <a:pt x="1632678" y="616000"/>
                </a:lnTo>
                <a:lnTo>
                  <a:pt x="1602651" y="680831"/>
                </a:lnTo>
                <a:lnTo>
                  <a:pt x="1549109" y="729993"/>
                </a:lnTo>
                <a:lnTo>
                  <a:pt x="1508648" y="748472"/>
                </a:lnTo>
                <a:lnTo>
                  <a:pt x="1442911" y="756557"/>
                </a:lnTo>
                <a:lnTo>
                  <a:pt x="1409448" y="752615"/>
                </a:lnTo>
                <a:lnTo>
                  <a:pt x="1395961" y="749725"/>
                </a:lnTo>
                <a:lnTo>
                  <a:pt x="1373366" y="743498"/>
                </a:lnTo>
                <a:lnTo>
                  <a:pt x="1368894" y="741307"/>
                </a:lnTo>
                <a:lnTo>
                  <a:pt x="1359971" y="737412"/>
                </a:lnTo>
                <a:lnTo>
                  <a:pt x="1350323" y="733938"/>
                </a:lnTo>
                <a:lnTo>
                  <a:pt x="1340469" y="730884"/>
                </a:lnTo>
                <a:lnTo>
                  <a:pt x="1330932" y="728243"/>
                </a:lnTo>
                <a:lnTo>
                  <a:pt x="1311075" y="721023"/>
                </a:lnTo>
                <a:lnTo>
                  <a:pt x="1268437" y="706187"/>
                </a:lnTo>
                <a:lnTo>
                  <a:pt x="1173470" y="670472"/>
                </a:lnTo>
                <a:lnTo>
                  <a:pt x="1164973" y="688702"/>
                </a:lnTo>
                <a:lnTo>
                  <a:pt x="1159091" y="702161"/>
                </a:lnTo>
                <a:lnTo>
                  <a:pt x="538801" y="398291"/>
                </a:lnTo>
                <a:lnTo>
                  <a:pt x="532111" y="395057"/>
                </a:lnTo>
                <a:lnTo>
                  <a:pt x="525528" y="392135"/>
                </a:lnTo>
                <a:lnTo>
                  <a:pt x="519159" y="389836"/>
                </a:lnTo>
                <a:lnTo>
                  <a:pt x="513112" y="388473"/>
                </a:lnTo>
                <a:lnTo>
                  <a:pt x="500839" y="385228"/>
                </a:lnTo>
                <a:lnTo>
                  <a:pt x="484389" y="379720"/>
                </a:lnTo>
                <a:lnTo>
                  <a:pt x="467213" y="374634"/>
                </a:lnTo>
                <a:lnTo>
                  <a:pt x="449831" y="369966"/>
                </a:lnTo>
                <a:lnTo>
                  <a:pt x="432766" y="365713"/>
                </a:lnTo>
                <a:lnTo>
                  <a:pt x="423750" y="362896"/>
                </a:lnTo>
                <a:lnTo>
                  <a:pt x="415040" y="359450"/>
                </a:lnTo>
                <a:lnTo>
                  <a:pt x="406536" y="355587"/>
                </a:lnTo>
                <a:lnTo>
                  <a:pt x="398134" y="351514"/>
                </a:lnTo>
                <a:close/>
              </a:path>
              <a:path w="1637030" h="1252854">
                <a:moveTo>
                  <a:pt x="112319" y="1121720"/>
                </a:moveTo>
                <a:lnTo>
                  <a:pt x="66772" y="1094868"/>
                </a:lnTo>
                <a:lnTo>
                  <a:pt x="21012" y="1038474"/>
                </a:lnTo>
                <a:lnTo>
                  <a:pt x="0" y="968438"/>
                </a:lnTo>
                <a:lnTo>
                  <a:pt x="563" y="932445"/>
                </a:lnTo>
                <a:lnTo>
                  <a:pt x="22074" y="864480"/>
                </a:lnTo>
                <a:lnTo>
                  <a:pt x="59220" y="817661"/>
                </a:lnTo>
                <a:lnTo>
                  <a:pt x="108179" y="784929"/>
                </a:lnTo>
                <a:lnTo>
                  <a:pt x="169939" y="767806"/>
                </a:lnTo>
                <a:lnTo>
                  <a:pt x="201472" y="767994"/>
                </a:lnTo>
                <a:lnTo>
                  <a:pt x="232744" y="774020"/>
                </a:lnTo>
                <a:lnTo>
                  <a:pt x="239452" y="777306"/>
                </a:lnTo>
                <a:lnTo>
                  <a:pt x="245017" y="777265"/>
                </a:lnTo>
                <a:lnTo>
                  <a:pt x="260619" y="779375"/>
                </a:lnTo>
                <a:lnTo>
                  <a:pt x="266184" y="779335"/>
                </a:lnTo>
                <a:lnTo>
                  <a:pt x="275078" y="778158"/>
                </a:lnTo>
                <a:lnTo>
                  <a:pt x="315026" y="764529"/>
                </a:lnTo>
                <a:lnTo>
                  <a:pt x="322777" y="760026"/>
                </a:lnTo>
                <a:lnTo>
                  <a:pt x="327199" y="756659"/>
                </a:lnTo>
                <a:lnTo>
                  <a:pt x="334950" y="752156"/>
                </a:lnTo>
                <a:lnTo>
                  <a:pt x="345980" y="740960"/>
                </a:lnTo>
                <a:lnTo>
                  <a:pt x="350402" y="737593"/>
                </a:lnTo>
                <a:lnTo>
                  <a:pt x="355917" y="731994"/>
                </a:lnTo>
                <a:lnTo>
                  <a:pt x="359196" y="725301"/>
                </a:lnTo>
                <a:lnTo>
                  <a:pt x="364711" y="719703"/>
                </a:lnTo>
                <a:lnTo>
                  <a:pt x="379267" y="698303"/>
                </a:lnTo>
                <a:lnTo>
                  <a:pt x="394633" y="674187"/>
                </a:lnTo>
                <a:lnTo>
                  <a:pt x="410391" y="647150"/>
                </a:lnTo>
                <a:lnTo>
                  <a:pt x="426120" y="616988"/>
                </a:lnTo>
                <a:lnTo>
                  <a:pt x="443791" y="584188"/>
                </a:lnTo>
                <a:lnTo>
                  <a:pt x="460730" y="551289"/>
                </a:lnTo>
                <a:lnTo>
                  <a:pt x="475295" y="522112"/>
                </a:lnTo>
                <a:lnTo>
                  <a:pt x="498309" y="475287"/>
                </a:lnTo>
                <a:lnTo>
                  <a:pt x="503814" y="460866"/>
                </a:lnTo>
                <a:lnTo>
                  <a:pt x="510568" y="446018"/>
                </a:lnTo>
                <a:lnTo>
                  <a:pt x="518570" y="430745"/>
                </a:lnTo>
                <a:lnTo>
                  <a:pt x="527821" y="415045"/>
                </a:lnTo>
                <a:lnTo>
                  <a:pt x="532243" y="411678"/>
                </a:lnTo>
                <a:lnTo>
                  <a:pt x="538801" y="398291"/>
                </a:lnTo>
                <a:lnTo>
                  <a:pt x="1159091" y="702161"/>
                </a:lnTo>
                <a:lnTo>
                  <a:pt x="1149227" y="724735"/>
                </a:lnTo>
                <a:lnTo>
                  <a:pt x="1140729" y="742965"/>
                </a:lnTo>
                <a:lnTo>
                  <a:pt x="1131997" y="764062"/>
                </a:lnTo>
                <a:lnTo>
                  <a:pt x="1122329" y="785479"/>
                </a:lnTo>
                <a:lnTo>
                  <a:pt x="1112036" y="807109"/>
                </a:lnTo>
                <a:lnTo>
                  <a:pt x="1079571" y="873469"/>
                </a:lnTo>
                <a:lnTo>
                  <a:pt x="1063508" y="907143"/>
                </a:lnTo>
                <a:lnTo>
                  <a:pt x="1031810" y="975738"/>
                </a:lnTo>
                <a:lnTo>
                  <a:pt x="1015467" y="1009966"/>
                </a:lnTo>
                <a:lnTo>
                  <a:pt x="964854" y="1113301"/>
                </a:lnTo>
                <a:lnTo>
                  <a:pt x="957952" y="1136851"/>
                </a:lnTo>
                <a:lnTo>
                  <a:pt x="948428" y="1158858"/>
                </a:lnTo>
                <a:lnTo>
                  <a:pt x="936174" y="1179008"/>
                </a:lnTo>
                <a:lnTo>
                  <a:pt x="921083" y="1196990"/>
                </a:lnTo>
                <a:lnTo>
                  <a:pt x="914369" y="1202693"/>
                </a:lnTo>
                <a:lnTo>
                  <a:pt x="589121" y="1043359"/>
                </a:lnTo>
                <a:lnTo>
                  <a:pt x="569407" y="1040359"/>
                </a:lnTo>
                <a:lnTo>
                  <a:pt x="550210" y="1048506"/>
                </a:lnTo>
                <a:lnTo>
                  <a:pt x="542176" y="1056415"/>
                </a:lnTo>
                <a:lnTo>
                  <a:pt x="534758" y="1063069"/>
                </a:lnTo>
                <a:lnTo>
                  <a:pt x="528159" y="1068050"/>
                </a:lnTo>
                <a:lnTo>
                  <a:pt x="522585" y="1070939"/>
                </a:lnTo>
                <a:lnTo>
                  <a:pt x="507170" y="1080030"/>
                </a:lnTo>
                <a:lnTo>
                  <a:pt x="490606" y="1088818"/>
                </a:lnTo>
                <a:lnTo>
                  <a:pt x="472578" y="1097408"/>
                </a:lnTo>
                <a:lnTo>
                  <a:pt x="452776" y="1105906"/>
                </a:lnTo>
                <a:lnTo>
                  <a:pt x="441525" y="1111893"/>
                </a:lnTo>
                <a:lnTo>
                  <a:pt x="395849" y="1128726"/>
                </a:lnTo>
                <a:lnTo>
                  <a:pt x="352906" y="1139981"/>
                </a:lnTo>
                <a:lnTo>
                  <a:pt x="334945" y="1142421"/>
                </a:lnTo>
                <a:lnTo>
                  <a:pt x="315945" y="1145390"/>
                </a:lnTo>
                <a:lnTo>
                  <a:pt x="295687" y="1147744"/>
                </a:lnTo>
                <a:lnTo>
                  <a:pt x="273953" y="1148336"/>
                </a:lnTo>
                <a:lnTo>
                  <a:pt x="253324" y="1148086"/>
                </a:lnTo>
                <a:lnTo>
                  <a:pt x="233315" y="1147103"/>
                </a:lnTo>
                <a:lnTo>
                  <a:pt x="214135" y="1145488"/>
                </a:lnTo>
                <a:lnTo>
                  <a:pt x="195993" y="1143344"/>
                </a:lnTo>
                <a:lnTo>
                  <a:pt x="193757" y="1142249"/>
                </a:lnTo>
                <a:lnTo>
                  <a:pt x="188192" y="1142289"/>
                </a:lnTo>
                <a:lnTo>
                  <a:pt x="178155" y="1140139"/>
                </a:lnTo>
                <a:lnTo>
                  <a:pt x="170354" y="1139084"/>
                </a:lnTo>
                <a:lnTo>
                  <a:pt x="153768" y="1135800"/>
                </a:lnTo>
                <a:lnTo>
                  <a:pt x="138840" y="1131254"/>
                </a:lnTo>
                <a:lnTo>
                  <a:pt x="112319" y="1121720"/>
                </a:lnTo>
                <a:close/>
              </a:path>
              <a:path w="1637030" h="1252854">
                <a:moveTo>
                  <a:pt x="712150" y="1232969"/>
                </a:moveTo>
                <a:lnTo>
                  <a:pt x="671065" y="1205321"/>
                </a:lnTo>
                <a:lnTo>
                  <a:pt x="639497" y="1168328"/>
                </a:lnTo>
                <a:lnTo>
                  <a:pt x="619137" y="1124376"/>
                </a:lnTo>
                <a:lnTo>
                  <a:pt x="611674" y="1075849"/>
                </a:lnTo>
                <a:lnTo>
                  <a:pt x="604746" y="1055769"/>
                </a:lnTo>
                <a:lnTo>
                  <a:pt x="589121" y="1043359"/>
                </a:lnTo>
                <a:lnTo>
                  <a:pt x="914369" y="1202693"/>
                </a:lnTo>
                <a:lnTo>
                  <a:pt x="894451" y="1219607"/>
                </a:lnTo>
                <a:lnTo>
                  <a:pt x="864535" y="1236725"/>
                </a:lnTo>
                <a:lnTo>
                  <a:pt x="831851" y="1247818"/>
                </a:lnTo>
                <a:lnTo>
                  <a:pt x="796917" y="1252362"/>
                </a:lnTo>
                <a:lnTo>
                  <a:pt x="774764" y="1250804"/>
                </a:lnTo>
                <a:lnTo>
                  <a:pt x="753323" y="1247260"/>
                </a:lnTo>
                <a:lnTo>
                  <a:pt x="732487" y="1241419"/>
                </a:lnTo>
                <a:lnTo>
                  <a:pt x="712150" y="1232969"/>
                </a:lnTo>
                <a:close/>
              </a:path>
            </a:pathLst>
          </a:custGeom>
          <a:solidFill>
            <a:srgbClr val="E71F8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bg object 32"/>
          <p:cNvSpPr/>
          <p:nvPr/>
        </p:nvSpPr>
        <p:spPr>
          <a:xfrm>
            <a:off x="15762159" y="3792572"/>
            <a:ext cx="1419860" cy="1033144"/>
          </a:xfrm>
          <a:custGeom>
            <a:avLst/>
            <a:gdLst/>
            <a:ahLst/>
            <a:cxnLst/>
            <a:rect l="l" t="t" r="r" b="b"/>
            <a:pathLst>
              <a:path w="1419859" h="1033145">
                <a:moveTo>
                  <a:pt x="38242" y="906256"/>
                </a:moveTo>
                <a:lnTo>
                  <a:pt x="7741" y="873806"/>
                </a:lnTo>
                <a:lnTo>
                  <a:pt x="0" y="846454"/>
                </a:lnTo>
                <a:lnTo>
                  <a:pt x="284" y="831636"/>
                </a:lnTo>
                <a:lnTo>
                  <a:pt x="22792" y="783656"/>
                </a:lnTo>
                <a:lnTo>
                  <a:pt x="66403" y="763434"/>
                </a:lnTo>
                <a:lnTo>
                  <a:pt x="90407" y="765813"/>
                </a:lnTo>
                <a:lnTo>
                  <a:pt x="110910" y="771361"/>
                </a:lnTo>
                <a:lnTo>
                  <a:pt x="120683" y="773252"/>
                </a:lnTo>
                <a:lnTo>
                  <a:pt x="142461" y="775578"/>
                </a:lnTo>
                <a:lnTo>
                  <a:pt x="154778" y="775905"/>
                </a:lnTo>
                <a:lnTo>
                  <a:pt x="167504" y="775396"/>
                </a:lnTo>
                <a:lnTo>
                  <a:pt x="215476" y="764487"/>
                </a:lnTo>
                <a:lnTo>
                  <a:pt x="260415" y="746948"/>
                </a:lnTo>
                <a:lnTo>
                  <a:pt x="301514" y="720092"/>
                </a:lnTo>
                <a:lnTo>
                  <a:pt x="343361" y="673933"/>
                </a:lnTo>
                <a:lnTo>
                  <a:pt x="380407" y="615999"/>
                </a:lnTo>
                <a:lnTo>
                  <a:pt x="412421" y="555600"/>
                </a:lnTo>
                <a:lnTo>
                  <a:pt x="430109" y="522765"/>
                </a:lnTo>
                <a:lnTo>
                  <a:pt x="447168" y="489623"/>
                </a:lnTo>
                <a:lnTo>
                  <a:pt x="480238" y="422824"/>
                </a:lnTo>
                <a:lnTo>
                  <a:pt x="503887" y="372160"/>
                </a:lnTo>
                <a:lnTo>
                  <a:pt x="513028" y="355889"/>
                </a:lnTo>
                <a:lnTo>
                  <a:pt x="521610" y="339343"/>
                </a:lnTo>
                <a:lnTo>
                  <a:pt x="530821" y="323106"/>
                </a:lnTo>
                <a:lnTo>
                  <a:pt x="550291" y="291144"/>
                </a:lnTo>
                <a:lnTo>
                  <a:pt x="558573" y="276094"/>
                </a:lnTo>
                <a:lnTo>
                  <a:pt x="568108" y="261140"/>
                </a:lnTo>
                <a:lnTo>
                  <a:pt x="587603" y="231957"/>
                </a:lnTo>
                <a:lnTo>
                  <a:pt x="578586" y="229139"/>
                </a:lnTo>
                <a:lnTo>
                  <a:pt x="569877" y="225694"/>
                </a:lnTo>
                <a:lnTo>
                  <a:pt x="536362" y="210097"/>
                </a:lnTo>
                <a:lnTo>
                  <a:pt x="519866" y="203269"/>
                </a:lnTo>
                <a:lnTo>
                  <a:pt x="485941" y="190454"/>
                </a:lnTo>
                <a:lnTo>
                  <a:pt x="428998" y="170859"/>
                </a:lnTo>
                <a:lnTo>
                  <a:pt x="346417" y="147004"/>
                </a:lnTo>
                <a:lnTo>
                  <a:pt x="320090" y="133890"/>
                </a:lnTo>
                <a:lnTo>
                  <a:pt x="300889" y="112596"/>
                </a:lnTo>
                <a:lnTo>
                  <a:pt x="290613" y="85818"/>
                </a:lnTo>
                <a:lnTo>
                  <a:pt x="291061" y="56253"/>
                </a:lnTo>
                <a:lnTo>
                  <a:pt x="303839" y="30610"/>
                </a:lnTo>
                <a:lnTo>
                  <a:pt x="325436" y="10844"/>
                </a:lnTo>
                <a:lnTo>
                  <a:pt x="352539" y="0"/>
                </a:lnTo>
                <a:lnTo>
                  <a:pt x="381837" y="1124"/>
                </a:lnTo>
                <a:lnTo>
                  <a:pt x="480774" y="29707"/>
                </a:lnTo>
                <a:lnTo>
                  <a:pt x="511828" y="40423"/>
                </a:lnTo>
                <a:lnTo>
                  <a:pt x="526926" y="44534"/>
                </a:lnTo>
                <a:lnTo>
                  <a:pt x="587248" y="68552"/>
                </a:lnTo>
                <a:lnTo>
                  <a:pt x="595803" y="72311"/>
                </a:lnTo>
                <a:lnTo>
                  <a:pt x="613325" y="78992"/>
                </a:lnTo>
                <a:lnTo>
                  <a:pt x="643468" y="92894"/>
                </a:lnTo>
                <a:lnTo>
                  <a:pt x="705705" y="121048"/>
                </a:lnTo>
                <a:lnTo>
                  <a:pt x="747646" y="141552"/>
                </a:lnTo>
                <a:lnTo>
                  <a:pt x="831940" y="181722"/>
                </a:lnTo>
                <a:lnTo>
                  <a:pt x="874496" y="200970"/>
                </a:lnTo>
                <a:lnTo>
                  <a:pt x="972274" y="243933"/>
                </a:lnTo>
                <a:lnTo>
                  <a:pt x="1070511" y="285960"/>
                </a:lnTo>
                <a:lnTo>
                  <a:pt x="1119945" y="306329"/>
                </a:lnTo>
                <a:lnTo>
                  <a:pt x="1169666" y="326113"/>
                </a:lnTo>
                <a:lnTo>
                  <a:pt x="1219731" y="345195"/>
                </a:lnTo>
                <a:lnTo>
                  <a:pt x="1290089" y="371362"/>
                </a:lnTo>
                <a:lnTo>
                  <a:pt x="1324995" y="385004"/>
                </a:lnTo>
                <a:lnTo>
                  <a:pt x="1342858" y="390988"/>
                </a:lnTo>
                <a:lnTo>
                  <a:pt x="1361541" y="395298"/>
                </a:lnTo>
                <a:lnTo>
                  <a:pt x="1369342" y="396353"/>
                </a:lnTo>
                <a:lnTo>
                  <a:pt x="1380522" y="401830"/>
                </a:lnTo>
                <a:lnTo>
                  <a:pt x="1399694" y="416107"/>
                </a:lnTo>
                <a:lnTo>
                  <a:pt x="1412969" y="436055"/>
                </a:lnTo>
                <a:lnTo>
                  <a:pt x="1419388" y="459387"/>
                </a:lnTo>
                <a:lnTo>
                  <a:pt x="1417990" y="483818"/>
                </a:lnTo>
                <a:lnTo>
                  <a:pt x="1395779" y="520402"/>
                </a:lnTo>
                <a:lnTo>
                  <a:pt x="1359486" y="538156"/>
                </a:lnTo>
                <a:lnTo>
                  <a:pt x="1345648" y="538813"/>
                </a:lnTo>
                <a:lnTo>
                  <a:pt x="1330543" y="537811"/>
                </a:lnTo>
                <a:lnTo>
                  <a:pt x="1320877" y="536318"/>
                </a:lnTo>
                <a:lnTo>
                  <a:pt x="1284690" y="525291"/>
                </a:lnTo>
                <a:lnTo>
                  <a:pt x="1267032" y="518889"/>
                </a:lnTo>
                <a:lnTo>
                  <a:pt x="1237750" y="509861"/>
                </a:lnTo>
                <a:lnTo>
                  <a:pt x="1217391" y="502784"/>
                </a:lnTo>
                <a:lnTo>
                  <a:pt x="1133927" y="471709"/>
                </a:lnTo>
                <a:lnTo>
                  <a:pt x="1005582" y="420118"/>
                </a:lnTo>
                <a:lnTo>
                  <a:pt x="1002303" y="426811"/>
                </a:lnTo>
                <a:lnTo>
                  <a:pt x="1000167" y="436831"/>
                </a:lnTo>
                <a:lnTo>
                  <a:pt x="996888" y="443525"/>
                </a:lnTo>
                <a:lnTo>
                  <a:pt x="933643" y="589607"/>
                </a:lnTo>
                <a:lnTo>
                  <a:pt x="918246" y="621921"/>
                </a:lnTo>
                <a:lnTo>
                  <a:pt x="887881" y="687796"/>
                </a:lnTo>
                <a:lnTo>
                  <a:pt x="856438" y="753749"/>
                </a:lnTo>
                <a:lnTo>
                  <a:pt x="825185" y="821438"/>
                </a:lnTo>
                <a:lnTo>
                  <a:pt x="795067" y="883890"/>
                </a:lnTo>
                <a:lnTo>
                  <a:pt x="767352" y="942764"/>
                </a:lnTo>
                <a:lnTo>
                  <a:pt x="754538" y="972194"/>
                </a:lnTo>
                <a:lnTo>
                  <a:pt x="752135" y="983466"/>
                </a:lnTo>
                <a:lnTo>
                  <a:pt x="748055" y="993917"/>
                </a:lnTo>
                <a:lnTo>
                  <a:pt x="713021" y="1027937"/>
                </a:lnTo>
                <a:lnTo>
                  <a:pt x="686072" y="1032719"/>
                </a:lnTo>
                <a:lnTo>
                  <a:pt x="659403" y="1028084"/>
                </a:lnTo>
                <a:lnTo>
                  <a:pt x="636508" y="1013626"/>
                </a:lnTo>
                <a:lnTo>
                  <a:pt x="620431" y="991614"/>
                </a:lnTo>
                <a:lnTo>
                  <a:pt x="614221" y="964320"/>
                </a:lnTo>
                <a:lnTo>
                  <a:pt x="615623" y="944214"/>
                </a:lnTo>
                <a:lnTo>
                  <a:pt x="619852" y="925234"/>
                </a:lnTo>
                <a:lnTo>
                  <a:pt x="626383" y="906862"/>
                </a:lnTo>
                <a:lnTo>
                  <a:pt x="634688" y="888582"/>
                </a:lnTo>
                <a:lnTo>
                  <a:pt x="698092" y="758270"/>
                </a:lnTo>
                <a:lnTo>
                  <a:pt x="731429" y="686328"/>
                </a:lnTo>
                <a:lnTo>
                  <a:pt x="764501" y="617845"/>
                </a:lnTo>
                <a:lnTo>
                  <a:pt x="795632" y="551998"/>
                </a:lnTo>
                <a:lnTo>
                  <a:pt x="873809" y="372164"/>
                </a:lnTo>
                <a:lnTo>
                  <a:pt x="878181" y="363239"/>
                </a:lnTo>
                <a:lnTo>
                  <a:pt x="810008" y="332610"/>
                </a:lnTo>
                <a:lnTo>
                  <a:pt x="789253" y="324041"/>
                </a:lnTo>
                <a:lnTo>
                  <a:pt x="768804" y="314845"/>
                </a:lnTo>
                <a:lnTo>
                  <a:pt x="728420" y="295407"/>
                </a:lnTo>
                <a:lnTo>
                  <a:pt x="717253" y="310687"/>
                </a:lnTo>
                <a:lnTo>
                  <a:pt x="706714" y="326274"/>
                </a:lnTo>
                <a:lnTo>
                  <a:pt x="686686" y="357961"/>
                </a:lnTo>
                <a:lnTo>
                  <a:pt x="673931" y="376570"/>
                </a:lnTo>
                <a:lnTo>
                  <a:pt x="662117" y="395379"/>
                </a:lnTo>
                <a:lnTo>
                  <a:pt x="651347" y="414181"/>
                </a:lnTo>
                <a:lnTo>
                  <a:pt x="641722" y="432767"/>
                </a:lnTo>
                <a:lnTo>
                  <a:pt x="560839" y="597874"/>
                </a:lnTo>
                <a:lnTo>
                  <a:pt x="540044" y="639086"/>
                </a:lnTo>
                <a:lnTo>
                  <a:pt x="518298" y="679054"/>
                </a:lnTo>
                <a:lnTo>
                  <a:pt x="495080" y="717782"/>
                </a:lnTo>
                <a:lnTo>
                  <a:pt x="469869" y="755274"/>
                </a:lnTo>
                <a:lnTo>
                  <a:pt x="437270" y="797057"/>
                </a:lnTo>
                <a:lnTo>
                  <a:pt x="400460" y="834703"/>
                </a:lnTo>
                <a:lnTo>
                  <a:pt x="367669" y="861047"/>
                </a:lnTo>
                <a:lnTo>
                  <a:pt x="301932" y="894335"/>
                </a:lnTo>
                <a:lnTo>
                  <a:pt x="292606" y="899665"/>
                </a:lnTo>
                <a:lnTo>
                  <a:pt x="282958" y="904060"/>
                </a:lnTo>
                <a:lnTo>
                  <a:pt x="263127" y="911291"/>
                </a:lnTo>
                <a:lnTo>
                  <a:pt x="254101" y="915126"/>
                </a:lnTo>
                <a:lnTo>
                  <a:pt x="209915" y="925556"/>
                </a:lnTo>
                <a:lnTo>
                  <a:pt x="165344" y="929788"/>
                </a:lnTo>
                <a:lnTo>
                  <a:pt x="119143" y="926997"/>
                </a:lnTo>
                <a:lnTo>
                  <a:pt x="96278" y="923620"/>
                </a:lnTo>
                <a:lnTo>
                  <a:pt x="91806" y="921429"/>
                </a:lnTo>
                <a:lnTo>
                  <a:pt x="84005" y="920374"/>
                </a:lnTo>
                <a:lnTo>
                  <a:pt x="72627" y="918043"/>
                </a:lnTo>
                <a:lnTo>
                  <a:pt x="61552" y="914562"/>
                </a:lnTo>
                <a:lnTo>
                  <a:pt x="38242" y="906256"/>
                </a:lnTo>
                <a:close/>
              </a:path>
            </a:pathLst>
          </a:custGeom>
          <a:solidFill>
            <a:srgbClr val="FAE6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bg object 33"/>
          <p:cNvSpPr/>
          <p:nvPr/>
        </p:nvSpPr>
        <p:spPr>
          <a:xfrm>
            <a:off x="616137" y="5447373"/>
            <a:ext cx="17308383" cy="329307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3000" b="0" i="0">
                <a:solidFill>
                  <a:srgbClr val="2E2B7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10/6/2021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914400" y="411957"/>
            <a:ext cx="16459200" cy="1714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2400300"/>
            <a:ext cx="8077200" cy="32789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9296400" y="2400300"/>
            <a:ext cx="8077200" cy="32789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914400" y="5907884"/>
            <a:ext cx="8077200" cy="32813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6400" y="5907884"/>
            <a:ext cx="8077200" cy="32813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>
              <a:defRPr/>
            </a:pPr>
            <a:fld id="{B66F3D45-6F7E-409C-A413-934510A3DAF2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8180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endParaRPr lang="en-US" altLang="ko-KR" b="1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endParaRPr lang="en-US" altLang="ko-KR" b="1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fld id="{F900F9A2-B5FB-4818-A28C-848259FC7735}" type="slidenum">
              <a:rPr lang="en-US" altLang="ko-KR" b="1" smtClean="0">
                <a:solidFill>
                  <a:prstClr val="black">
                    <a:tint val="7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ko-KR" b="1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6977608"/>
      </p:ext>
    </p:extLst>
  </p:cSld>
  <p:clrMapOvr>
    <a:masterClrMapping/>
  </p:clrMapOvr>
  <p:transition>
    <p:split dir="in"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endParaRPr lang="en-US" altLang="ko-KR" b="1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endParaRPr lang="en-US" altLang="ko-KR" b="1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fld id="{11D64B93-00EB-44EF-8F92-5CBFC3E450A6}" type="slidenum">
              <a:rPr lang="en-US" altLang="ko-KR" b="1" smtClean="0">
                <a:solidFill>
                  <a:prstClr val="black">
                    <a:tint val="7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ko-KR" b="1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7873068"/>
      </p:ext>
    </p:extLst>
  </p:cSld>
  <p:clrMapOvr>
    <a:masterClrMapping/>
  </p:clrMapOvr>
  <p:transition>
    <p:split dir="in"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endParaRPr lang="en-US" altLang="ko-KR" b="1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endParaRPr lang="en-US" altLang="ko-KR" b="1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fld id="{B71F160C-ACAC-47A9-89D3-D200539D3B06}" type="slidenum">
              <a:rPr lang="en-US" altLang="ko-KR" b="1" smtClean="0">
                <a:solidFill>
                  <a:prstClr val="black">
                    <a:tint val="7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ko-KR" b="1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3189110"/>
      </p:ext>
    </p:extLst>
  </p:cSld>
  <p:clrMapOvr>
    <a:masterClrMapping/>
  </p:clrMapOvr>
  <p:transition>
    <p:split dir="in"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endParaRPr lang="en-US" altLang="ko-KR" b="1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endParaRPr lang="en-US" altLang="ko-KR" b="1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fld id="{6EAC6491-D72F-4E28-A4F5-0C3F2541832E}" type="slidenum">
              <a:rPr lang="en-US" altLang="ko-KR" b="1" smtClean="0">
                <a:solidFill>
                  <a:prstClr val="black">
                    <a:tint val="7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ko-KR" b="1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5684587"/>
      </p:ext>
    </p:extLst>
  </p:cSld>
  <p:clrMapOvr>
    <a:masterClrMapping/>
  </p:clrMapOvr>
  <p:transition>
    <p:split dir="in"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endParaRPr lang="en-US" altLang="ko-KR" b="1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endParaRPr lang="en-US" altLang="ko-KR" b="1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fld id="{08673B9C-3105-440C-9C4F-AA1DD46C85B4}" type="slidenum">
              <a:rPr lang="en-US" altLang="ko-KR" b="1" smtClean="0">
                <a:solidFill>
                  <a:prstClr val="black">
                    <a:tint val="7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ko-KR" b="1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1640519"/>
      </p:ext>
    </p:extLst>
  </p:cSld>
  <p:clrMapOvr>
    <a:masterClrMapping/>
  </p:clrMapOvr>
  <p:transition>
    <p:split dir="in"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endParaRPr lang="en-US" altLang="ko-KR" b="1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endParaRPr lang="en-US" altLang="ko-KR" b="1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fld id="{6E34AA13-8527-4079-A176-62655C859D06}" type="slidenum">
              <a:rPr lang="en-US" altLang="ko-KR" b="1" smtClean="0">
                <a:solidFill>
                  <a:prstClr val="black">
                    <a:tint val="7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ko-KR" b="1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603066"/>
      </p:ext>
    </p:extLst>
  </p:cSld>
  <p:clrMapOvr>
    <a:masterClrMapping/>
  </p:clrMapOvr>
  <p:transition>
    <p:split dir="in"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endParaRPr lang="en-US" altLang="ko-KR" b="1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endParaRPr lang="en-US" altLang="ko-KR" b="1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fld id="{7A5C093C-E0B9-4AA3-B73A-6BD682F971F6}" type="slidenum">
              <a:rPr lang="en-US" altLang="ko-KR" b="1" smtClean="0">
                <a:solidFill>
                  <a:prstClr val="black">
                    <a:tint val="7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ko-KR" b="1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5386315"/>
      </p:ext>
    </p:extLst>
  </p:cSld>
  <p:clrMapOvr>
    <a:masterClrMapping/>
  </p:clrMapOvr>
  <p:transition>
    <p:split dir="in"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endParaRPr lang="en-US" altLang="ko-KR" b="1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endParaRPr lang="en-US" altLang="ko-KR" b="1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fld id="{1975FD5A-B7ED-4F08-AFD6-E1E535B3FE99}" type="slidenum">
              <a:rPr lang="en-US" altLang="ko-KR" b="1" smtClean="0">
                <a:solidFill>
                  <a:prstClr val="black">
                    <a:tint val="7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ko-KR" b="1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7807758"/>
      </p:ext>
    </p:extLst>
  </p:cSld>
  <p:clrMapOvr>
    <a:masterClrMapping/>
  </p:clrMapOvr>
  <p:transition>
    <p:split dir="in"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 anchor="t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endParaRPr lang="en-US" altLang="ko-KR" b="1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endParaRPr lang="en-US" altLang="ko-KR" b="1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fld id="{97564E56-1703-4FF9-BD26-5A90311F263E}" type="slidenum">
              <a:rPr lang="en-US" altLang="ko-KR" b="1" smtClean="0">
                <a:solidFill>
                  <a:prstClr val="black">
                    <a:tint val="7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ko-KR" b="1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1468175"/>
      </p:ext>
    </p:extLst>
  </p:cSld>
  <p:clrMapOvr>
    <a:masterClrMapping/>
  </p:clrMapOvr>
  <p:transition>
    <p:split dir="in"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3000" b="0" i="0">
                <a:solidFill>
                  <a:srgbClr val="2E2B7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10/6/2021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endParaRPr lang="en-US" altLang="ko-KR" b="1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endParaRPr lang="en-US" altLang="ko-KR" b="1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fld id="{37065366-9976-451A-B843-89746BBE84A1}" type="slidenum">
              <a:rPr lang="en-US" altLang="ko-KR" b="1" smtClean="0">
                <a:solidFill>
                  <a:prstClr val="black">
                    <a:tint val="7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ko-KR" b="1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3125708"/>
      </p:ext>
    </p:extLst>
  </p:cSld>
  <p:clrMapOvr>
    <a:masterClrMapping/>
  </p:clrMapOvr>
  <p:transition>
    <p:split dir="in"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endParaRPr lang="en-US" altLang="ko-KR" b="1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endParaRPr lang="en-US" altLang="ko-KR" b="1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fld id="{9FBC2ACC-1EB2-4671-A6AF-7C1AC5A21C8A}" type="slidenum">
              <a:rPr lang="en-US" altLang="ko-KR" b="1" smtClean="0">
                <a:solidFill>
                  <a:prstClr val="black">
                    <a:tint val="7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ko-KR" b="1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573356"/>
      </p:ext>
    </p:extLst>
  </p:cSld>
  <p:clrMapOvr>
    <a:masterClrMapping/>
  </p:clrMapOvr>
  <p:transition>
    <p:split dir="in"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endParaRPr lang="en-US" altLang="ko-KR" b="1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endParaRPr lang="en-US" altLang="ko-KR" b="1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fld id="{F900F9A2-B5FB-4818-A28C-848259FC7735}" type="slidenum">
              <a:rPr lang="en-US" altLang="ko-KR" b="1" smtClean="0">
                <a:solidFill>
                  <a:prstClr val="black">
                    <a:tint val="7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ko-KR" b="1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0738227"/>
      </p:ext>
    </p:extLst>
  </p:cSld>
  <p:clrMapOvr>
    <a:masterClrMapping/>
  </p:clrMapOvr>
  <p:transition>
    <p:split dir="in"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endParaRPr lang="en-US" altLang="ko-KR" b="1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endParaRPr lang="en-US" altLang="ko-KR" b="1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fld id="{11D64B93-00EB-44EF-8F92-5CBFC3E450A6}" type="slidenum">
              <a:rPr lang="en-US" altLang="ko-KR" b="1" smtClean="0">
                <a:solidFill>
                  <a:prstClr val="black">
                    <a:tint val="7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ko-KR" b="1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2338948"/>
      </p:ext>
    </p:extLst>
  </p:cSld>
  <p:clrMapOvr>
    <a:masterClrMapping/>
  </p:clrMapOvr>
  <p:transition>
    <p:split dir="in"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endParaRPr lang="en-US" altLang="ko-KR" b="1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endParaRPr lang="en-US" altLang="ko-KR" b="1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fld id="{B71F160C-ACAC-47A9-89D3-D200539D3B06}" type="slidenum">
              <a:rPr lang="en-US" altLang="ko-KR" b="1" smtClean="0">
                <a:solidFill>
                  <a:prstClr val="black">
                    <a:tint val="7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ko-KR" b="1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8457806"/>
      </p:ext>
    </p:extLst>
  </p:cSld>
  <p:clrMapOvr>
    <a:masterClrMapping/>
  </p:clrMapOvr>
  <p:transition>
    <p:split dir="in"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endParaRPr lang="en-US" altLang="ko-KR" b="1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endParaRPr lang="en-US" altLang="ko-KR" b="1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fld id="{6EAC6491-D72F-4E28-A4F5-0C3F2541832E}" type="slidenum">
              <a:rPr lang="en-US" altLang="ko-KR" b="1" smtClean="0">
                <a:solidFill>
                  <a:prstClr val="black">
                    <a:tint val="7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ko-KR" b="1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1441621"/>
      </p:ext>
    </p:extLst>
  </p:cSld>
  <p:clrMapOvr>
    <a:masterClrMapping/>
  </p:clrMapOvr>
  <p:transition>
    <p:split dir="in"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endParaRPr lang="en-US" altLang="ko-KR" b="1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endParaRPr lang="en-US" altLang="ko-KR" b="1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fld id="{08673B9C-3105-440C-9C4F-AA1DD46C85B4}" type="slidenum">
              <a:rPr lang="en-US" altLang="ko-KR" b="1" smtClean="0">
                <a:solidFill>
                  <a:prstClr val="black">
                    <a:tint val="7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ko-KR" b="1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7859467"/>
      </p:ext>
    </p:extLst>
  </p:cSld>
  <p:clrMapOvr>
    <a:masterClrMapping/>
  </p:clrMapOvr>
  <p:transition>
    <p:split dir="in"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endParaRPr lang="en-US" altLang="ko-KR" b="1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endParaRPr lang="en-US" altLang="ko-KR" b="1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fld id="{6E34AA13-8527-4079-A176-62655C859D06}" type="slidenum">
              <a:rPr lang="en-US" altLang="ko-KR" b="1" smtClean="0">
                <a:solidFill>
                  <a:prstClr val="black">
                    <a:tint val="7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ko-KR" b="1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0646243"/>
      </p:ext>
    </p:extLst>
  </p:cSld>
  <p:clrMapOvr>
    <a:masterClrMapping/>
  </p:clrMapOvr>
  <p:transition>
    <p:split dir="in"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endParaRPr lang="en-US" altLang="ko-KR" b="1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endParaRPr lang="en-US" altLang="ko-KR" b="1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fld id="{7A5C093C-E0B9-4AA3-B73A-6BD682F971F6}" type="slidenum">
              <a:rPr lang="en-US" altLang="ko-KR" b="1" smtClean="0">
                <a:solidFill>
                  <a:prstClr val="black">
                    <a:tint val="7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ko-KR" b="1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9794753"/>
      </p:ext>
    </p:extLst>
  </p:cSld>
  <p:clrMapOvr>
    <a:masterClrMapping/>
  </p:clrMapOvr>
  <p:transition>
    <p:split dir="in"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endParaRPr lang="en-US" altLang="ko-KR" b="1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endParaRPr lang="en-US" altLang="ko-KR" b="1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fld id="{1975FD5A-B7ED-4F08-AFD6-E1E535B3FE99}" type="slidenum">
              <a:rPr lang="en-US" altLang="ko-KR" b="1" smtClean="0">
                <a:solidFill>
                  <a:prstClr val="black">
                    <a:tint val="7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ko-KR" b="1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0528746"/>
      </p:ext>
    </p:extLst>
  </p:cSld>
  <p:clrMapOvr>
    <a:masterClrMapping/>
  </p:clrMapOvr>
  <p:transition>
    <p:split dir="in"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3000" b="0" i="0">
                <a:solidFill>
                  <a:srgbClr val="2E2B7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10/6/2021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 anchor="t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endParaRPr lang="en-US" altLang="ko-KR" b="1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endParaRPr lang="en-US" altLang="ko-KR" b="1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fld id="{97564E56-1703-4FF9-BD26-5A90311F263E}" type="slidenum">
              <a:rPr lang="en-US" altLang="ko-KR" b="1" smtClean="0">
                <a:solidFill>
                  <a:prstClr val="black">
                    <a:tint val="7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ko-KR" b="1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9887652"/>
      </p:ext>
    </p:extLst>
  </p:cSld>
  <p:clrMapOvr>
    <a:masterClrMapping/>
  </p:clrMapOvr>
  <p:transition>
    <p:split dir="in"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endParaRPr lang="en-US" altLang="ko-KR" b="1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endParaRPr lang="en-US" altLang="ko-KR" b="1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fld id="{37065366-9976-451A-B843-89746BBE84A1}" type="slidenum">
              <a:rPr lang="en-US" altLang="ko-KR" b="1" smtClean="0">
                <a:solidFill>
                  <a:prstClr val="black">
                    <a:tint val="7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ko-KR" b="1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4750016"/>
      </p:ext>
    </p:extLst>
  </p:cSld>
  <p:clrMapOvr>
    <a:masterClrMapping/>
  </p:clrMapOvr>
  <p:transition>
    <p:split dir="in"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endParaRPr lang="en-US" altLang="ko-KR" b="1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endParaRPr lang="en-US" altLang="ko-KR" b="1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fld id="{9FBC2ACC-1EB2-4671-A6AF-7C1AC5A21C8A}" type="slidenum">
              <a:rPr lang="en-US" altLang="ko-KR" b="1" smtClean="0">
                <a:solidFill>
                  <a:prstClr val="black">
                    <a:tint val="7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ko-KR" b="1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569175"/>
      </p:ext>
    </p:extLst>
  </p:cSld>
  <p:clrMapOvr>
    <a:masterClrMapping/>
  </p:clrMapOvr>
  <p:transition>
    <p:split dir="in"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endParaRPr lang="en-US" altLang="ko-KR" b="1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endParaRPr lang="en-US" altLang="ko-KR" b="1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fld id="{F900F9A2-B5FB-4818-A28C-848259FC7735}" type="slidenum">
              <a:rPr lang="en-US" altLang="ko-KR" b="1" smtClean="0">
                <a:solidFill>
                  <a:prstClr val="black">
                    <a:tint val="7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ko-KR" b="1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5538290"/>
      </p:ext>
    </p:extLst>
  </p:cSld>
  <p:clrMapOvr>
    <a:masterClrMapping/>
  </p:clrMapOvr>
  <p:transition>
    <p:split dir="in"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endParaRPr lang="en-US" altLang="ko-KR" b="1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endParaRPr lang="en-US" altLang="ko-KR" b="1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fld id="{11D64B93-00EB-44EF-8F92-5CBFC3E450A6}" type="slidenum">
              <a:rPr lang="en-US" altLang="ko-KR" b="1" smtClean="0">
                <a:solidFill>
                  <a:prstClr val="black">
                    <a:tint val="7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ko-KR" b="1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8526948"/>
      </p:ext>
    </p:extLst>
  </p:cSld>
  <p:clrMapOvr>
    <a:masterClrMapping/>
  </p:clrMapOvr>
  <p:transition>
    <p:split dir="in"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endParaRPr lang="en-US" altLang="ko-KR" b="1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endParaRPr lang="en-US" altLang="ko-KR" b="1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fld id="{B71F160C-ACAC-47A9-89D3-D200539D3B06}" type="slidenum">
              <a:rPr lang="en-US" altLang="ko-KR" b="1" smtClean="0">
                <a:solidFill>
                  <a:prstClr val="black">
                    <a:tint val="7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ko-KR" b="1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5767461"/>
      </p:ext>
    </p:extLst>
  </p:cSld>
  <p:clrMapOvr>
    <a:masterClrMapping/>
  </p:clrMapOvr>
  <p:transition>
    <p:split dir="in"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endParaRPr lang="en-US" altLang="ko-KR" b="1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endParaRPr lang="en-US" altLang="ko-KR" b="1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fld id="{6EAC6491-D72F-4E28-A4F5-0C3F2541832E}" type="slidenum">
              <a:rPr lang="en-US" altLang="ko-KR" b="1" smtClean="0">
                <a:solidFill>
                  <a:prstClr val="black">
                    <a:tint val="7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ko-KR" b="1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8863010"/>
      </p:ext>
    </p:extLst>
  </p:cSld>
  <p:clrMapOvr>
    <a:masterClrMapping/>
  </p:clrMapOvr>
  <p:transition>
    <p:split dir="in"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endParaRPr lang="en-US" altLang="ko-KR" b="1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endParaRPr lang="en-US" altLang="ko-KR" b="1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fld id="{08673B9C-3105-440C-9C4F-AA1DD46C85B4}" type="slidenum">
              <a:rPr lang="en-US" altLang="ko-KR" b="1" smtClean="0">
                <a:solidFill>
                  <a:prstClr val="black">
                    <a:tint val="7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ko-KR" b="1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0918552"/>
      </p:ext>
    </p:extLst>
  </p:cSld>
  <p:clrMapOvr>
    <a:masterClrMapping/>
  </p:clrMapOvr>
  <p:transition>
    <p:split dir="in"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endParaRPr lang="en-US" altLang="ko-KR" b="1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endParaRPr lang="en-US" altLang="ko-KR" b="1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fld id="{6E34AA13-8527-4079-A176-62655C859D06}" type="slidenum">
              <a:rPr lang="en-US" altLang="ko-KR" b="1" smtClean="0">
                <a:solidFill>
                  <a:prstClr val="black">
                    <a:tint val="7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ko-KR" b="1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3043988"/>
      </p:ext>
    </p:extLst>
  </p:cSld>
  <p:clrMapOvr>
    <a:masterClrMapping/>
  </p:clrMapOvr>
  <p:transition>
    <p:split dir="in"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endParaRPr lang="en-US" altLang="ko-KR" b="1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endParaRPr lang="en-US" altLang="ko-KR" b="1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fld id="{7A5C093C-E0B9-4AA3-B73A-6BD682F971F6}" type="slidenum">
              <a:rPr lang="en-US" altLang="ko-KR" b="1" smtClean="0">
                <a:solidFill>
                  <a:prstClr val="black">
                    <a:tint val="7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ko-KR" b="1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987867"/>
      </p:ext>
    </p:extLst>
  </p:cSld>
  <p:clrMapOvr>
    <a:masterClrMapping/>
  </p:clrMapOvr>
  <p:transition>
    <p:split dir="in"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10/6/2021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endParaRPr lang="en-US" altLang="ko-KR" b="1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endParaRPr lang="en-US" altLang="ko-KR" b="1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fld id="{1975FD5A-B7ED-4F08-AFD6-E1E535B3FE99}" type="slidenum">
              <a:rPr lang="en-US" altLang="ko-KR" b="1" smtClean="0">
                <a:solidFill>
                  <a:prstClr val="black">
                    <a:tint val="7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ko-KR" b="1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5951196"/>
      </p:ext>
    </p:extLst>
  </p:cSld>
  <p:clrMapOvr>
    <a:masterClrMapping/>
  </p:clrMapOvr>
  <p:transition>
    <p:split dir="in"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 anchor="t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endParaRPr lang="en-US" altLang="ko-KR" b="1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endParaRPr lang="en-US" altLang="ko-KR" b="1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fld id="{97564E56-1703-4FF9-BD26-5A90311F263E}" type="slidenum">
              <a:rPr lang="en-US" altLang="ko-KR" b="1" smtClean="0">
                <a:solidFill>
                  <a:prstClr val="black">
                    <a:tint val="7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ko-KR" b="1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3070425"/>
      </p:ext>
    </p:extLst>
  </p:cSld>
  <p:clrMapOvr>
    <a:masterClrMapping/>
  </p:clrMapOvr>
  <p:transition>
    <p:split dir="in"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endParaRPr lang="en-US" altLang="ko-KR" b="1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endParaRPr lang="en-US" altLang="ko-KR" b="1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fld id="{37065366-9976-451A-B843-89746BBE84A1}" type="slidenum">
              <a:rPr lang="en-US" altLang="ko-KR" b="1" smtClean="0">
                <a:solidFill>
                  <a:prstClr val="black">
                    <a:tint val="7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ko-KR" b="1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1071791"/>
      </p:ext>
    </p:extLst>
  </p:cSld>
  <p:clrMapOvr>
    <a:masterClrMapping/>
  </p:clrMapOvr>
  <p:transition>
    <p:split dir="in"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endParaRPr lang="en-US" altLang="ko-KR" b="1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endParaRPr lang="en-US" altLang="ko-KR" b="1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fld id="{9FBC2ACC-1EB2-4671-A6AF-7C1AC5A21C8A}" type="slidenum">
              <a:rPr lang="en-US" altLang="ko-KR" b="1" smtClean="0">
                <a:solidFill>
                  <a:prstClr val="black">
                    <a:tint val="7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ko-KR" b="1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8769728"/>
      </p:ext>
    </p:extLst>
  </p:cSld>
  <p:clrMapOvr>
    <a:masterClrMapping/>
  </p:clrMapOvr>
  <p:transition>
    <p:split dir="in"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endParaRPr lang="en-US" altLang="ko-KR" b="1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endParaRPr lang="en-US" altLang="ko-KR" b="1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fld id="{F900F9A2-B5FB-4818-A28C-848259FC7735}" type="slidenum">
              <a:rPr lang="en-US" altLang="ko-KR" b="1" smtClean="0">
                <a:solidFill>
                  <a:prstClr val="black">
                    <a:tint val="7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ko-KR" b="1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7464449"/>
      </p:ext>
    </p:extLst>
  </p:cSld>
  <p:clrMapOvr>
    <a:masterClrMapping/>
  </p:clrMapOvr>
  <p:transition>
    <p:split dir="in"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endParaRPr lang="en-US" altLang="ko-KR" b="1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endParaRPr lang="en-US" altLang="ko-KR" b="1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fld id="{11D64B93-00EB-44EF-8F92-5CBFC3E450A6}" type="slidenum">
              <a:rPr lang="en-US" altLang="ko-KR" b="1" smtClean="0">
                <a:solidFill>
                  <a:prstClr val="black">
                    <a:tint val="7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ko-KR" b="1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3205928"/>
      </p:ext>
    </p:extLst>
  </p:cSld>
  <p:clrMapOvr>
    <a:masterClrMapping/>
  </p:clrMapOvr>
  <p:transition>
    <p:split dir="in"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endParaRPr lang="en-US" altLang="ko-KR" b="1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endParaRPr lang="en-US" altLang="ko-KR" b="1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fld id="{B71F160C-ACAC-47A9-89D3-D200539D3B06}" type="slidenum">
              <a:rPr lang="en-US" altLang="ko-KR" b="1" smtClean="0">
                <a:solidFill>
                  <a:prstClr val="black">
                    <a:tint val="7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ko-KR" b="1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9550508"/>
      </p:ext>
    </p:extLst>
  </p:cSld>
  <p:clrMapOvr>
    <a:masterClrMapping/>
  </p:clrMapOvr>
  <p:transition>
    <p:split dir="in"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endParaRPr lang="en-US" altLang="ko-KR" b="1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endParaRPr lang="en-US" altLang="ko-KR" b="1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fld id="{6EAC6491-D72F-4E28-A4F5-0C3F2541832E}" type="slidenum">
              <a:rPr lang="en-US" altLang="ko-KR" b="1" smtClean="0">
                <a:solidFill>
                  <a:prstClr val="black">
                    <a:tint val="7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ko-KR" b="1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1134311"/>
      </p:ext>
    </p:extLst>
  </p:cSld>
  <p:clrMapOvr>
    <a:masterClrMapping/>
  </p:clrMapOvr>
  <p:transition>
    <p:split dir="in"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endParaRPr lang="en-US" altLang="ko-KR" b="1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endParaRPr lang="en-US" altLang="ko-KR" b="1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fld id="{08673B9C-3105-440C-9C4F-AA1DD46C85B4}" type="slidenum">
              <a:rPr lang="en-US" altLang="ko-KR" b="1" smtClean="0">
                <a:solidFill>
                  <a:prstClr val="black">
                    <a:tint val="7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ko-KR" b="1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144586"/>
      </p:ext>
    </p:extLst>
  </p:cSld>
  <p:clrMapOvr>
    <a:masterClrMapping/>
  </p:clrMapOvr>
  <p:transition>
    <p:split dir="in"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endParaRPr lang="en-US" altLang="ko-KR" b="1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endParaRPr lang="en-US" altLang="ko-KR" b="1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fld id="{6E34AA13-8527-4079-A176-62655C859D06}" type="slidenum">
              <a:rPr lang="en-US" altLang="ko-KR" b="1" smtClean="0">
                <a:solidFill>
                  <a:prstClr val="black">
                    <a:tint val="7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ko-KR" b="1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5290170"/>
      </p:ext>
    </p:extLst>
  </p:cSld>
  <p:clrMapOvr>
    <a:masterClrMapping/>
  </p:clrMapOvr>
  <p:transition>
    <p:split dir="in"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AE34CB99-C7FB-41B1-8223-844C1C1B8B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10/6/2021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29B21AE-0D7E-4224-8ABE-C7B4B1393D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53207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endParaRPr lang="en-US" altLang="ko-KR" b="1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endParaRPr lang="en-US" altLang="ko-KR" b="1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fld id="{7A5C093C-E0B9-4AA3-B73A-6BD682F971F6}" type="slidenum">
              <a:rPr lang="en-US" altLang="ko-KR" b="1" smtClean="0">
                <a:solidFill>
                  <a:prstClr val="black">
                    <a:tint val="7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ko-KR" b="1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0695704"/>
      </p:ext>
    </p:extLst>
  </p:cSld>
  <p:clrMapOvr>
    <a:masterClrMapping/>
  </p:clrMapOvr>
  <p:transition>
    <p:split dir="in"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endParaRPr lang="en-US" altLang="ko-KR" b="1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endParaRPr lang="en-US" altLang="ko-KR" b="1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fld id="{1975FD5A-B7ED-4F08-AFD6-E1E535B3FE99}" type="slidenum">
              <a:rPr lang="en-US" altLang="ko-KR" b="1" smtClean="0">
                <a:solidFill>
                  <a:prstClr val="black">
                    <a:tint val="7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ko-KR" b="1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7366469"/>
      </p:ext>
    </p:extLst>
  </p:cSld>
  <p:clrMapOvr>
    <a:masterClrMapping/>
  </p:clrMapOvr>
  <p:transition>
    <p:split dir="in"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 anchor="t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endParaRPr lang="en-US" altLang="ko-KR" b="1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endParaRPr lang="en-US" altLang="ko-KR" b="1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fld id="{97564E56-1703-4FF9-BD26-5A90311F263E}" type="slidenum">
              <a:rPr lang="en-US" altLang="ko-KR" b="1" smtClean="0">
                <a:solidFill>
                  <a:prstClr val="black">
                    <a:tint val="7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ko-KR" b="1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4513753"/>
      </p:ext>
    </p:extLst>
  </p:cSld>
  <p:clrMapOvr>
    <a:masterClrMapping/>
  </p:clrMapOvr>
  <p:transition>
    <p:split dir="in"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endParaRPr lang="en-US" altLang="ko-KR" b="1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endParaRPr lang="en-US" altLang="ko-KR" b="1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fld id="{37065366-9976-451A-B843-89746BBE84A1}" type="slidenum">
              <a:rPr lang="en-US" altLang="ko-KR" b="1" smtClean="0">
                <a:solidFill>
                  <a:prstClr val="black">
                    <a:tint val="7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ko-KR" b="1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3350196"/>
      </p:ext>
    </p:extLst>
  </p:cSld>
  <p:clrMapOvr>
    <a:masterClrMapping/>
  </p:clrMapOvr>
  <p:transition>
    <p:split dir="in"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endParaRPr lang="en-US" altLang="ko-KR" b="1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endParaRPr lang="en-US" altLang="ko-KR" b="1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fld id="{9FBC2ACC-1EB2-4671-A6AF-7C1AC5A21C8A}" type="slidenum">
              <a:rPr lang="en-US" altLang="ko-KR" b="1" smtClean="0">
                <a:solidFill>
                  <a:prstClr val="black">
                    <a:tint val="7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ko-KR" b="1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4532580"/>
      </p:ext>
    </p:extLst>
  </p:cSld>
  <p:clrMapOvr>
    <a:masterClrMapping/>
  </p:clrMapOvr>
  <p:transition>
    <p:split dir="in"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endParaRPr lang="en-US" altLang="ko-KR" b="1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endParaRPr lang="en-US" altLang="ko-KR" b="1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fld id="{F900F9A2-B5FB-4818-A28C-848259FC7735}" type="slidenum">
              <a:rPr lang="en-US" altLang="ko-KR" b="1" smtClean="0">
                <a:solidFill>
                  <a:prstClr val="black">
                    <a:tint val="7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ko-KR" b="1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0430636"/>
      </p:ext>
    </p:extLst>
  </p:cSld>
  <p:clrMapOvr>
    <a:masterClrMapping/>
  </p:clrMapOvr>
  <p:transition>
    <p:split dir="in"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endParaRPr lang="en-US" altLang="ko-KR" b="1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endParaRPr lang="en-US" altLang="ko-KR" b="1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fld id="{11D64B93-00EB-44EF-8F92-5CBFC3E450A6}" type="slidenum">
              <a:rPr lang="en-US" altLang="ko-KR" b="1" smtClean="0">
                <a:solidFill>
                  <a:prstClr val="black">
                    <a:tint val="7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ko-KR" b="1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8969746"/>
      </p:ext>
    </p:extLst>
  </p:cSld>
  <p:clrMapOvr>
    <a:masterClrMapping/>
  </p:clrMapOvr>
  <p:transition>
    <p:split dir="in"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endParaRPr lang="en-US" altLang="ko-KR" b="1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endParaRPr lang="en-US" altLang="ko-KR" b="1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fld id="{B71F160C-ACAC-47A9-89D3-D200539D3B06}" type="slidenum">
              <a:rPr lang="en-US" altLang="ko-KR" b="1" smtClean="0">
                <a:solidFill>
                  <a:prstClr val="black">
                    <a:tint val="7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ko-KR" b="1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6002032"/>
      </p:ext>
    </p:extLst>
  </p:cSld>
  <p:clrMapOvr>
    <a:masterClrMapping/>
  </p:clrMapOvr>
  <p:transition>
    <p:split dir="in"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endParaRPr lang="en-US" altLang="ko-KR" b="1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endParaRPr lang="en-US" altLang="ko-KR" b="1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fld id="{6EAC6491-D72F-4E28-A4F5-0C3F2541832E}" type="slidenum">
              <a:rPr lang="en-US" altLang="ko-KR" b="1" smtClean="0">
                <a:solidFill>
                  <a:prstClr val="black">
                    <a:tint val="7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ko-KR" b="1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0802808"/>
      </p:ext>
    </p:extLst>
  </p:cSld>
  <p:clrMapOvr>
    <a:masterClrMapping/>
  </p:clrMapOvr>
  <p:transition>
    <p:split dir="in"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endParaRPr lang="en-US" altLang="ko-KR" b="1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endParaRPr lang="en-US" altLang="ko-KR" b="1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fld id="{08673B9C-3105-440C-9C4F-AA1DD46C85B4}" type="slidenum">
              <a:rPr lang="en-US" altLang="ko-KR" b="1" smtClean="0">
                <a:solidFill>
                  <a:prstClr val="black">
                    <a:tint val="7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ko-KR" b="1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2234801"/>
      </p:ext>
    </p:extLst>
  </p:cSld>
  <p:clrMapOvr>
    <a:masterClrMapping/>
  </p:clrMapOvr>
  <p:transition>
    <p:split dir="in"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AE34CB99-C7FB-41B1-8223-844C1C1B8B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10/6/2021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29B21AE-0D7E-4224-8ABE-C7B4B1393D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35526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endParaRPr lang="en-US" altLang="ko-KR" b="1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endParaRPr lang="en-US" altLang="ko-KR" b="1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fld id="{6E34AA13-8527-4079-A176-62655C859D06}" type="slidenum">
              <a:rPr lang="en-US" altLang="ko-KR" b="1" smtClean="0">
                <a:solidFill>
                  <a:prstClr val="black">
                    <a:tint val="7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ko-KR" b="1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935049"/>
      </p:ext>
    </p:extLst>
  </p:cSld>
  <p:clrMapOvr>
    <a:masterClrMapping/>
  </p:clrMapOvr>
  <p:transition>
    <p:split dir="in"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endParaRPr lang="en-US" altLang="ko-KR" b="1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endParaRPr lang="en-US" altLang="ko-KR" b="1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fld id="{7A5C093C-E0B9-4AA3-B73A-6BD682F971F6}" type="slidenum">
              <a:rPr lang="en-US" altLang="ko-KR" b="1" smtClean="0">
                <a:solidFill>
                  <a:prstClr val="black">
                    <a:tint val="7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ko-KR" b="1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8100266"/>
      </p:ext>
    </p:extLst>
  </p:cSld>
  <p:clrMapOvr>
    <a:masterClrMapping/>
  </p:clrMapOvr>
  <p:transition>
    <p:split dir="in"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endParaRPr lang="en-US" altLang="ko-KR" b="1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endParaRPr lang="en-US" altLang="ko-KR" b="1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fld id="{1975FD5A-B7ED-4F08-AFD6-E1E535B3FE99}" type="slidenum">
              <a:rPr lang="en-US" altLang="ko-KR" b="1" smtClean="0">
                <a:solidFill>
                  <a:prstClr val="black">
                    <a:tint val="7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ko-KR" b="1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5150548"/>
      </p:ext>
    </p:extLst>
  </p:cSld>
  <p:clrMapOvr>
    <a:masterClrMapping/>
  </p:clrMapOvr>
  <p:transition>
    <p:split dir="in"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 anchor="t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endParaRPr lang="en-US" altLang="ko-KR" b="1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endParaRPr lang="en-US" altLang="ko-KR" b="1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fld id="{97564E56-1703-4FF9-BD26-5A90311F263E}" type="slidenum">
              <a:rPr lang="en-US" altLang="ko-KR" b="1" smtClean="0">
                <a:solidFill>
                  <a:prstClr val="black">
                    <a:tint val="7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ko-KR" b="1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0348529"/>
      </p:ext>
    </p:extLst>
  </p:cSld>
  <p:clrMapOvr>
    <a:masterClrMapping/>
  </p:clrMapOvr>
  <p:transition>
    <p:split dir="in"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endParaRPr lang="en-US" altLang="ko-KR" b="1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endParaRPr lang="en-US" altLang="ko-KR" b="1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fld id="{37065366-9976-451A-B843-89746BBE84A1}" type="slidenum">
              <a:rPr lang="en-US" altLang="ko-KR" b="1" smtClean="0">
                <a:solidFill>
                  <a:prstClr val="black">
                    <a:tint val="7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ko-KR" b="1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9919504"/>
      </p:ext>
    </p:extLst>
  </p:cSld>
  <p:clrMapOvr>
    <a:masterClrMapping/>
  </p:clrMapOvr>
  <p:transition>
    <p:split dir="in"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endParaRPr lang="en-US" altLang="ko-KR" b="1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endParaRPr lang="en-US" altLang="ko-KR" b="1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fld id="{9FBC2ACC-1EB2-4671-A6AF-7C1AC5A21C8A}" type="slidenum">
              <a:rPr lang="en-US" altLang="ko-KR" b="1" smtClean="0">
                <a:solidFill>
                  <a:prstClr val="black">
                    <a:tint val="7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ko-KR" b="1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2816562"/>
      </p:ext>
    </p:extLst>
  </p:cSld>
  <p:clrMapOvr>
    <a:masterClrMapping/>
  </p:clrMapOvr>
  <p:transition>
    <p:split dir="in"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AE34CB99-C7FB-41B1-8223-844C1C1B8B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10/6/2021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29B21AE-0D7E-4224-8ABE-C7B4B1393D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5355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AE34CB99-C7FB-41B1-8223-844C1C1B8B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10/6/2021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29B21AE-0D7E-4224-8ABE-C7B4B1393D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0352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17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545655" y="3494751"/>
            <a:ext cx="11196689" cy="2006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000" b="0" i="0">
                <a:solidFill>
                  <a:srgbClr val="2E2B7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14400" y="2366010"/>
            <a:ext cx="1645920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10/6/2021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AE34CB99-C7FB-41B1-8223-844C1C1B8B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10/6/2021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D29B21AE-0D7E-4224-8ABE-C7B4B1393D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1027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81" r:id="rId15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endParaRPr lang="en-US" altLang="ko-KR" b="1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endParaRPr lang="en-US" altLang="ko-KR" b="1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fld id="{84CA9111-E6F7-47E5-9383-7608AAD35654}" type="slidenum">
              <a:rPr lang="en-US" altLang="ko-KR" b="1" smtClean="0">
                <a:solidFill>
                  <a:prstClr val="black">
                    <a:tint val="7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ko-KR" b="1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6531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p:transition>
    <p:split dir="in"/>
    <p:sndAc>
      <p:stSnd>
        <p:snd r:embed="rId13" name="chimes.wav"/>
      </p:stSnd>
    </p:sndAc>
  </p:transition>
  <p:timing>
    <p:tnLst>
      <p:par>
        <p:cTn id="1" dur="indefinite" restart="never" nodeType="tmRoot"/>
      </p:par>
    </p:tnLst>
  </p:timing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endParaRPr lang="en-US" altLang="ko-KR" b="1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endParaRPr lang="en-US" altLang="ko-KR" b="1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fld id="{84CA9111-E6F7-47E5-9383-7608AAD35654}" type="slidenum">
              <a:rPr lang="en-US" altLang="ko-KR" b="1" smtClean="0">
                <a:solidFill>
                  <a:prstClr val="black">
                    <a:tint val="7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ko-KR" b="1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9199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ransition>
    <p:split dir="in"/>
    <p:sndAc>
      <p:stSnd>
        <p:snd r:embed="rId13" name="chimes.wav"/>
      </p:stSnd>
    </p:sndAc>
  </p:transition>
  <p:timing>
    <p:tnLst>
      <p:par>
        <p:cTn id="1" dur="indefinite" restart="never" nodeType="tmRoot"/>
      </p:par>
    </p:tnLst>
  </p:timing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endParaRPr lang="en-US" altLang="ko-KR" b="1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endParaRPr lang="en-US" altLang="ko-KR" b="1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fld id="{84CA9111-E6F7-47E5-9383-7608AAD35654}" type="slidenum">
              <a:rPr lang="en-US" altLang="ko-KR" b="1" smtClean="0">
                <a:solidFill>
                  <a:prstClr val="black">
                    <a:tint val="7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ko-KR" b="1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7179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ransition>
    <p:split dir="in"/>
    <p:sndAc>
      <p:stSnd>
        <p:snd r:embed="rId13" name="chimes.wav"/>
      </p:stSnd>
    </p:sndAc>
  </p:transition>
  <p:timing>
    <p:tnLst>
      <p:par>
        <p:cTn id="1" dur="indefinite" restart="never" nodeType="tmRoot"/>
      </p:par>
    </p:tnLst>
  </p:timing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endParaRPr lang="en-US" altLang="ko-KR" b="1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endParaRPr lang="en-US" altLang="ko-KR" b="1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fld id="{84CA9111-E6F7-47E5-9383-7608AAD35654}" type="slidenum">
              <a:rPr lang="en-US" altLang="ko-KR" b="1" smtClean="0">
                <a:solidFill>
                  <a:prstClr val="black">
                    <a:tint val="7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ko-KR" b="1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7243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ransition>
    <p:split dir="in"/>
    <p:sndAc>
      <p:stSnd>
        <p:snd r:embed="rId13" name="chimes.wav"/>
      </p:stSnd>
    </p:sndAc>
  </p:transition>
  <p:timing>
    <p:tnLst>
      <p:par>
        <p:cTn id="1" dur="indefinite" restart="never" nodeType="tmRoot"/>
      </p:par>
    </p:tnLst>
  </p:timing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endParaRPr lang="en-US" altLang="ko-KR" b="1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endParaRPr lang="en-US" altLang="ko-KR" b="1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fld id="{84CA9111-E6F7-47E5-9383-7608AAD35654}" type="slidenum">
              <a:rPr lang="en-US" altLang="ko-KR" b="1" smtClean="0">
                <a:solidFill>
                  <a:prstClr val="black">
                    <a:tint val="7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ko-KR" b="1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916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transition>
    <p:split dir="in"/>
    <p:sndAc>
      <p:stSnd>
        <p:snd r:embed="rId13" name="chimes.wav"/>
      </p:stSnd>
    </p:sndAc>
  </p:transition>
  <p:timing>
    <p:tnLst>
      <p:par>
        <p:cTn id="1" dur="indefinite" restart="never" nodeType="tmRoot"/>
      </p:par>
    </p:tnLst>
  </p:timing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5.xml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2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25.jpg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2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25.jpg"/><Relationship Id="rId5" Type="http://schemas.openxmlformats.org/officeDocument/2006/relationships/audio" Target="../media/audio3.wav"/><Relationship Id="rId4" Type="http://schemas.openxmlformats.org/officeDocument/2006/relationships/audio" Target="../media/audio4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1.xml"/><Relationship Id="rId5" Type="http://schemas.openxmlformats.org/officeDocument/2006/relationships/image" Target="../media/image27.wmf"/><Relationship Id="rId4" Type="http://schemas.openxmlformats.org/officeDocument/2006/relationships/image" Target="../media/image2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8.png"/><Relationship Id="rId7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18288000" cy="102870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3081714" y="0"/>
              <a:ext cx="3908085" cy="2538061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147964" y="4000500"/>
            <a:ext cx="11887792" cy="2866810"/>
          </a:xfrm>
          <a:prstGeom prst="rect">
            <a:avLst/>
          </a:prstGeom>
        </p:spPr>
        <p:txBody>
          <a:bodyPr vert="horz" wrap="square" lIns="0" tIns="13398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5"/>
              </a:spcBef>
            </a:pPr>
            <a:r>
              <a:rPr sz="9000" b="1" spc="390" dirty="0"/>
              <a:t>LUYỆN </a:t>
            </a:r>
            <a:r>
              <a:rPr sz="9000" b="1" spc="-240" dirty="0"/>
              <a:t>TỪ </a:t>
            </a:r>
            <a:r>
              <a:rPr sz="9000" b="1" spc="565" dirty="0"/>
              <a:t>VÀ</a:t>
            </a:r>
            <a:r>
              <a:rPr sz="9000" b="1" spc="-1655" dirty="0"/>
              <a:t> </a:t>
            </a:r>
            <a:r>
              <a:rPr sz="9000" b="1" spc="-25" dirty="0"/>
              <a:t>CÂU</a:t>
            </a:r>
            <a:endParaRPr sz="9000" b="1" dirty="0"/>
          </a:p>
          <a:p>
            <a:pPr algn="ctr">
              <a:lnSpc>
                <a:spcPct val="100000"/>
              </a:lnSpc>
              <a:spcBef>
                <a:spcPts val="850"/>
              </a:spcBef>
            </a:pPr>
            <a:r>
              <a:rPr sz="8000" b="1" spc="-360" dirty="0">
                <a:solidFill>
                  <a:srgbClr val="66C1C2"/>
                </a:solidFill>
                <a:latin typeface="Arial"/>
                <a:cs typeface="Arial"/>
              </a:rPr>
              <a:t>LỚP</a:t>
            </a:r>
            <a:r>
              <a:rPr sz="8000" b="1" spc="-75" dirty="0">
                <a:solidFill>
                  <a:srgbClr val="66C1C2"/>
                </a:solidFill>
                <a:latin typeface="Arial"/>
                <a:cs typeface="Arial"/>
              </a:rPr>
              <a:t> </a:t>
            </a:r>
            <a:r>
              <a:rPr sz="8000" b="1" spc="-40" dirty="0" smtClean="0">
                <a:solidFill>
                  <a:srgbClr val="66C1C2"/>
                </a:solidFill>
                <a:latin typeface="Arial"/>
                <a:cs typeface="Arial"/>
              </a:rPr>
              <a:t>4</a:t>
            </a:r>
            <a:endParaRPr sz="800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7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14" name="Rectangle 2"/>
          <p:cNvSpPr>
            <a:spLocks noGrp="1" noChangeArrowheads="1"/>
          </p:cNvSpPr>
          <p:nvPr>
            <p:ph type="title"/>
          </p:nvPr>
        </p:nvSpPr>
        <p:spPr>
          <a:xfrm>
            <a:off x="2671763" y="78582"/>
            <a:ext cx="12632532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66"/>
                </a:solidFill>
              </a14:hiddenFill>
            </a:ext>
          </a:extLst>
        </p:spPr>
        <p:txBody>
          <a:bodyPr/>
          <a:lstStyle/>
          <a:p>
            <a:r>
              <a:rPr lang="en-US" altLang="en-US" sz="4800" b="1">
                <a:solidFill>
                  <a:srgbClr val="000099"/>
                </a:solidFill>
                <a:latin typeface="Arial" panose="020B0604020202020204" pitchFamily="34" charset="0"/>
              </a:rPr>
              <a:t> </a:t>
            </a:r>
            <a:r>
              <a:rPr lang="en-US" altLang="en-US" sz="4800" b="1">
                <a:solidFill>
                  <a:srgbClr val="000099"/>
                </a:solidFill>
                <a:latin typeface="Times New Roman" panose="02020603050405020304" pitchFamily="18" charset="0"/>
              </a:rPr>
              <a:t>2. Nối từ ở cột B với nghĩa của từ đó ở cột A</a:t>
            </a:r>
          </a:p>
        </p:txBody>
      </p:sp>
      <p:sp>
        <p:nvSpPr>
          <p:cNvPr id="448515" name="Rectangle 3"/>
          <p:cNvSpPr>
            <a:spLocks noChangeArrowheads="1"/>
          </p:cNvSpPr>
          <p:nvPr/>
        </p:nvSpPr>
        <p:spPr bwMode="auto">
          <a:xfrm>
            <a:off x="2743200" y="2400300"/>
            <a:ext cx="8229600" cy="1257300"/>
          </a:xfrm>
          <a:prstGeom prst="rect">
            <a:avLst/>
          </a:prstGeom>
          <a:gradFill rotWithShape="1">
            <a:gsLst>
              <a:gs pos="0">
                <a:srgbClr val="009900"/>
              </a:gs>
              <a:gs pos="50000">
                <a:srgbClr val="FFFF00"/>
              </a:gs>
              <a:gs pos="100000">
                <a:srgbClr val="0099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 lòng một dạ gắn bó với lý tưởng,</a:t>
            </a:r>
          </a:p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 chức hay với người nào đó.</a:t>
            </a:r>
            <a:endParaRPr lang="vi-VN" altLang="en-US" sz="360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8516" name="Rectangle 4"/>
          <p:cNvSpPr>
            <a:spLocks noChangeArrowheads="1"/>
          </p:cNvSpPr>
          <p:nvPr/>
        </p:nvSpPr>
        <p:spPr bwMode="auto">
          <a:xfrm>
            <a:off x="12230100" y="2400300"/>
            <a:ext cx="3200400" cy="1257300"/>
          </a:xfrm>
          <a:prstGeom prst="rect">
            <a:avLst/>
          </a:prstGeom>
          <a:gradFill rotWithShape="1">
            <a:gsLst>
              <a:gs pos="0">
                <a:srgbClr val="CC3300"/>
              </a:gs>
              <a:gs pos="50000">
                <a:schemeClr val="bg1"/>
              </a:gs>
              <a:gs pos="100000">
                <a:srgbClr val="CC33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1371600" fontAlgn="base">
              <a:spcBef>
                <a:spcPct val="20000"/>
              </a:spcBef>
              <a:spcAft>
                <a:spcPct val="0"/>
              </a:spcAft>
              <a:buClr>
                <a:prstClr val="black"/>
              </a:buClr>
            </a:pPr>
            <a:r>
              <a:rPr lang="en-US" altLang="en-US" sz="42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 thành</a:t>
            </a:r>
            <a:endParaRPr lang="vi-VN" altLang="en-US" sz="4200" b="1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8517" name="Oval 5"/>
          <p:cNvSpPr>
            <a:spLocks noChangeArrowheads="1"/>
          </p:cNvSpPr>
          <p:nvPr/>
        </p:nvSpPr>
        <p:spPr bwMode="auto">
          <a:xfrm>
            <a:off x="4114800" y="1214438"/>
            <a:ext cx="4457700" cy="1028700"/>
          </a:xfrm>
          <a:prstGeom prst="ellipse">
            <a:avLst/>
          </a:prstGeom>
          <a:gradFill rotWithShape="1">
            <a:gsLst>
              <a:gs pos="0">
                <a:srgbClr val="009900"/>
              </a:gs>
              <a:gs pos="50000">
                <a:srgbClr val="FFFF00"/>
              </a:gs>
              <a:gs pos="100000">
                <a:srgbClr val="009900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13716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5400" b="1">
                <a:solidFill>
                  <a:srgbClr val="0000CC"/>
                </a:solidFill>
                <a:latin typeface="Arial" panose="020B0604020202020204" pitchFamily="34" charset="0"/>
              </a:rPr>
              <a:t>A. Nghĩa</a:t>
            </a:r>
          </a:p>
        </p:txBody>
      </p:sp>
      <p:sp>
        <p:nvSpPr>
          <p:cNvPr id="448518" name="Oval 6"/>
          <p:cNvSpPr>
            <a:spLocks noChangeArrowheads="1"/>
          </p:cNvSpPr>
          <p:nvPr/>
        </p:nvSpPr>
        <p:spPr bwMode="auto">
          <a:xfrm>
            <a:off x="12115800" y="1143000"/>
            <a:ext cx="3314700" cy="10287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50000">
                <a:schemeClr val="bg1"/>
              </a:gs>
              <a:gs pos="100000">
                <a:srgbClr val="CC3300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13716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5400" b="1">
                <a:solidFill>
                  <a:srgbClr val="0000FF"/>
                </a:solidFill>
                <a:latin typeface="Arial" panose="020B0604020202020204" pitchFamily="34" charset="0"/>
              </a:rPr>
              <a:t>B. Từ</a:t>
            </a:r>
          </a:p>
        </p:txBody>
      </p:sp>
      <p:sp>
        <p:nvSpPr>
          <p:cNvPr id="448519" name="Line 7"/>
          <p:cNvSpPr>
            <a:spLocks noChangeShapeType="1"/>
          </p:cNvSpPr>
          <p:nvPr/>
        </p:nvSpPr>
        <p:spPr bwMode="auto">
          <a:xfrm>
            <a:off x="10972800" y="3086100"/>
            <a:ext cx="12573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defTabSz="1371600" fontAlgn="base">
              <a:spcBef>
                <a:spcPct val="0"/>
              </a:spcBef>
              <a:spcAft>
                <a:spcPct val="0"/>
              </a:spcAft>
            </a:pPr>
            <a:endParaRPr lang="en-US" sz="5400" b="1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448520" name="Line 8"/>
          <p:cNvSpPr>
            <a:spLocks noChangeShapeType="1"/>
          </p:cNvSpPr>
          <p:nvPr/>
        </p:nvSpPr>
        <p:spPr bwMode="auto">
          <a:xfrm>
            <a:off x="10972800" y="4457700"/>
            <a:ext cx="1257300" cy="14859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defTabSz="1371600" fontAlgn="base">
              <a:spcBef>
                <a:spcPct val="0"/>
              </a:spcBef>
              <a:spcAft>
                <a:spcPct val="0"/>
              </a:spcAft>
            </a:pPr>
            <a:endParaRPr lang="en-US" sz="5400" b="1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448521" name="Line 9"/>
          <p:cNvSpPr>
            <a:spLocks noChangeShapeType="1"/>
          </p:cNvSpPr>
          <p:nvPr/>
        </p:nvSpPr>
        <p:spPr bwMode="auto">
          <a:xfrm>
            <a:off x="10972800" y="6057900"/>
            <a:ext cx="1257300" cy="28575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defTabSz="1371600" fontAlgn="base">
              <a:spcBef>
                <a:spcPct val="0"/>
              </a:spcBef>
              <a:spcAft>
                <a:spcPct val="0"/>
              </a:spcAft>
            </a:pPr>
            <a:endParaRPr lang="en-US" sz="5400" b="1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448522" name="Line 10"/>
          <p:cNvSpPr>
            <a:spLocks noChangeShapeType="1"/>
          </p:cNvSpPr>
          <p:nvPr/>
        </p:nvSpPr>
        <p:spPr bwMode="auto">
          <a:xfrm flipV="1">
            <a:off x="10972800" y="4457700"/>
            <a:ext cx="1257300" cy="32004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defTabSz="1371600" fontAlgn="base">
              <a:spcBef>
                <a:spcPct val="0"/>
              </a:spcBef>
              <a:spcAft>
                <a:spcPct val="0"/>
              </a:spcAft>
            </a:pPr>
            <a:endParaRPr lang="en-US" sz="5400" b="1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448523" name="Line 11"/>
          <p:cNvSpPr>
            <a:spLocks noChangeShapeType="1"/>
          </p:cNvSpPr>
          <p:nvPr/>
        </p:nvSpPr>
        <p:spPr bwMode="auto">
          <a:xfrm flipV="1">
            <a:off x="10972800" y="7315200"/>
            <a:ext cx="1257300" cy="17145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defTabSz="1371600" fontAlgn="base">
              <a:spcBef>
                <a:spcPct val="0"/>
              </a:spcBef>
              <a:spcAft>
                <a:spcPct val="0"/>
              </a:spcAft>
            </a:pPr>
            <a:endParaRPr lang="en-US" sz="5400" b="1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448524" name="Rectangle 12"/>
          <p:cNvSpPr>
            <a:spLocks noChangeArrowheads="1"/>
          </p:cNvSpPr>
          <p:nvPr/>
        </p:nvSpPr>
        <p:spPr bwMode="auto">
          <a:xfrm>
            <a:off x="2743200" y="3886200"/>
            <a:ext cx="8229600" cy="1257300"/>
          </a:xfrm>
          <a:prstGeom prst="rect">
            <a:avLst/>
          </a:prstGeom>
          <a:gradFill rotWithShape="1">
            <a:gsLst>
              <a:gs pos="0">
                <a:srgbClr val="009900"/>
              </a:gs>
              <a:gs pos="50000">
                <a:srgbClr val="FFFF00"/>
              </a:gs>
              <a:gs pos="100000">
                <a:srgbClr val="0099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20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 sau như một, không gì</a:t>
            </a:r>
          </a:p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20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lay chuyển nổi.</a:t>
            </a:r>
          </a:p>
        </p:txBody>
      </p:sp>
      <p:sp>
        <p:nvSpPr>
          <p:cNvPr id="448525" name="Rectangle 13"/>
          <p:cNvSpPr>
            <a:spLocks noChangeArrowheads="1"/>
          </p:cNvSpPr>
          <p:nvPr/>
        </p:nvSpPr>
        <p:spPr bwMode="auto">
          <a:xfrm>
            <a:off x="12230100" y="3886200"/>
            <a:ext cx="3200400" cy="1257300"/>
          </a:xfrm>
          <a:prstGeom prst="rect">
            <a:avLst/>
          </a:prstGeom>
          <a:gradFill rotWithShape="1">
            <a:gsLst>
              <a:gs pos="0">
                <a:srgbClr val="CC3300"/>
              </a:gs>
              <a:gs pos="50000">
                <a:schemeClr val="bg1"/>
              </a:gs>
              <a:gs pos="100000">
                <a:srgbClr val="CC33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1371600" fontAlgn="base">
              <a:spcBef>
                <a:spcPct val="20000"/>
              </a:spcBef>
              <a:spcAft>
                <a:spcPct val="0"/>
              </a:spcAft>
              <a:buClr>
                <a:prstClr val="black"/>
              </a:buClr>
            </a:pPr>
            <a:r>
              <a:rPr lang="en-US" altLang="en-US" sz="42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 hậu</a:t>
            </a:r>
            <a:endParaRPr lang="vi-VN" altLang="en-US" sz="4200" b="1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8526" name="Rectangle 14"/>
          <p:cNvSpPr>
            <a:spLocks noChangeArrowheads="1"/>
          </p:cNvSpPr>
          <p:nvPr/>
        </p:nvSpPr>
        <p:spPr bwMode="auto">
          <a:xfrm>
            <a:off x="12230100" y="5372100"/>
            <a:ext cx="3200400" cy="1257300"/>
          </a:xfrm>
          <a:prstGeom prst="rect">
            <a:avLst/>
          </a:prstGeom>
          <a:gradFill rotWithShape="1">
            <a:gsLst>
              <a:gs pos="0">
                <a:srgbClr val="CC3300"/>
              </a:gs>
              <a:gs pos="50000">
                <a:schemeClr val="bg1"/>
              </a:gs>
              <a:gs pos="100000">
                <a:srgbClr val="CC33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1371600" fontAlgn="base">
              <a:spcBef>
                <a:spcPct val="20000"/>
              </a:spcBef>
              <a:spcAft>
                <a:spcPct val="0"/>
              </a:spcAft>
              <a:buClr>
                <a:prstClr val="black"/>
              </a:buClr>
            </a:pPr>
            <a:r>
              <a:rPr lang="en-US" altLang="en-US" sz="42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 kiên</a:t>
            </a:r>
            <a:endParaRPr lang="vi-VN" altLang="en-US" sz="4200" b="1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8527" name="Rectangle 15"/>
          <p:cNvSpPr>
            <a:spLocks noChangeArrowheads="1"/>
          </p:cNvSpPr>
          <p:nvPr/>
        </p:nvSpPr>
        <p:spPr bwMode="auto">
          <a:xfrm>
            <a:off x="12230100" y="6858000"/>
            <a:ext cx="3200400" cy="1257300"/>
          </a:xfrm>
          <a:prstGeom prst="rect">
            <a:avLst/>
          </a:prstGeom>
          <a:gradFill rotWithShape="1">
            <a:gsLst>
              <a:gs pos="0">
                <a:srgbClr val="CC3300"/>
              </a:gs>
              <a:gs pos="50000">
                <a:schemeClr val="bg1"/>
              </a:gs>
              <a:gs pos="100000">
                <a:srgbClr val="CC33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1371600" fontAlgn="base">
              <a:spcBef>
                <a:spcPct val="20000"/>
              </a:spcBef>
              <a:spcAft>
                <a:spcPct val="0"/>
              </a:spcAft>
              <a:buClr>
                <a:prstClr val="black"/>
              </a:buClr>
            </a:pPr>
            <a:r>
              <a:rPr lang="en-US" altLang="en-US" sz="42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 thực</a:t>
            </a:r>
            <a:endParaRPr lang="vi-VN" altLang="en-US" sz="4200" b="1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8528" name="Rectangle 16"/>
          <p:cNvSpPr>
            <a:spLocks noChangeArrowheads="1"/>
          </p:cNvSpPr>
          <p:nvPr/>
        </p:nvSpPr>
        <p:spPr bwMode="auto">
          <a:xfrm>
            <a:off x="12230100" y="8343900"/>
            <a:ext cx="3200400" cy="1257300"/>
          </a:xfrm>
          <a:prstGeom prst="rect">
            <a:avLst/>
          </a:prstGeom>
          <a:gradFill rotWithShape="1">
            <a:gsLst>
              <a:gs pos="0">
                <a:srgbClr val="CC3300"/>
              </a:gs>
              <a:gs pos="50000">
                <a:schemeClr val="bg1"/>
              </a:gs>
              <a:gs pos="100000">
                <a:srgbClr val="CC33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1371600" fontAlgn="base">
              <a:spcBef>
                <a:spcPct val="20000"/>
              </a:spcBef>
              <a:spcAft>
                <a:spcPct val="0"/>
              </a:spcAft>
              <a:buClr>
                <a:prstClr val="black"/>
              </a:buClr>
            </a:pPr>
            <a:r>
              <a:rPr lang="en-US" altLang="en-US" sz="42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 nghĩa</a:t>
            </a:r>
            <a:endParaRPr lang="vi-VN" altLang="en-US" sz="4200" b="1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8529" name="Rectangle 17"/>
          <p:cNvSpPr>
            <a:spLocks noChangeArrowheads="1"/>
          </p:cNvSpPr>
          <p:nvPr/>
        </p:nvSpPr>
        <p:spPr bwMode="auto">
          <a:xfrm>
            <a:off x="2743200" y="5372100"/>
            <a:ext cx="8229600" cy="1257300"/>
          </a:xfrm>
          <a:prstGeom prst="rect">
            <a:avLst/>
          </a:prstGeom>
          <a:gradFill rotWithShape="1">
            <a:gsLst>
              <a:gs pos="0">
                <a:srgbClr val="009900"/>
              </a:gs>
              <a:gs pos="50000">
                <a:srgbClr val="FFFF00"/>
              </a:gs>
              <a:gs pos="100000">
                <a:srgbClr val="0099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13716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prstClr val="black"/>
              </a:buClr>
            </a:pPr>
            <a:r>
              <a:rPr lang="en-US" altLang="en-US" sz="420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 lòng một dạ vì việc nghĩa.</a:t>
            </a:r>
          </a:p>
        </p:txBody>
      </p:sp>
      <p:sp>
        <p:nvSpPr>
          <p:cNvPr id="448530" name="Rectangle 18"/>
          <p:cNvSpPr>
            <a:spLocks noChangeArrowheads="1"/>
          </p:cNvSpPr>
          <p:nvPr/>
        </p:nvSpPr>
        <p:spPr bwMode="auto">
          <a:xfrm>
            <a:off x="2743200" y="6858000"/>
            <a:ext cx="8229600" cy="1257300"/>
          </a:xfrm>
          <a:prstGeom prst="rect">
            <a:avLst/>
          </a:prstGeom>
          <a:gradFill rotWithShape="1">
            <a:gsLst>
              <a:gs pos="0">
                <a:srgbClr val="009900"/>
              </a:gs>
              <a:gs pos="50000">
                <a:srgbClr val="FFFF00"/>
              </a:gs>
              <a:gs pos="100000">
                <a:srgbClr val="0099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20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 ở nhân hậu, thành thật, </a:t>
            </a:r>
          </a:p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20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 sau như một.</a:t>
            </a:r>
          </a:p>
        </p:txBody>
      </p:sp>
      <p:sp>
        <p:nvSpPr>
          <p:cNvPr id="448531" name="Rectangle 19"/>
          <p:cNvSpPr>
            <a:spLocks noChangeArrowheads="1"/>
          </p:cNvSpPr>
          <p:nvPr/>
        </p:nvSpPr>
        <p:spPr bwMode="auto">
          <a:xfrm>
            <a:off x="2743200" y="8343900"/>
            <a:ext cx="8229600" cy="1257300"/>
          </a:xfrm>
          <a:prstGeom prst="rect">
            <a:avLst/>
          </a:prstGeom>
          <a:gradFill rotWithShape="1">
            <a:gsLst>
              <a:gs pos="0">
                <a:srgbClr val="009900"/>
              </a:gs>
              <a:gs pos="50000">
                <a:srgbClr val="FFFF00"/>
              </a:gs>
              <a:gs pos="100000">
                <a:srgbClr val="0099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13716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prstClr val="black"/>
              </a:buClr>
            </a:pPr>
            <a:r>
              <a:rPr lang="en-US" altLang="en-US" sz="480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Ngay thẳng, thật thà.</a:t>
            </a:r>
          </a:p>
        </p:txBody>
      </p:sp>
    </p:spTree>
    <p:extLst>
      <p:ext uri="{BB962C8B-B14F-4D97-AF65-F5344CB8AC3E}">
        <p14:creationId xmlns:p14="http://schemas.microsoft.com/office/powerpoint/2010/main" val="3427725092"/>
      </p:ext>
    </p:extLst>
  </p:cSld>
  <p:clrMapOvr>
    <a:masterClrMapping/>
  </p:clrMapOvr>
  <p:transition>
    <p:split dir="in"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85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85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4485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485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4485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485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485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022" name="Text Box 6"/>
          <p:cNvSpPr txBox="1">
            <a:spLocks noChangeArrowheads="1"/>
          </p:cNvSpPr>
          <p:nvPr/>
        </p:nvSpPr>
        <p:spPr bwMode="auto">
          <a:xfrm>
            <a:off x="1219200" y="1104900"/>
            <a:ext cx="15849600" cy="794063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marL="685800" indent="-685800" algn="just" defTabSz="1371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66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Trung</a:t>
            </a:r>
            <a:r>
              <a:rPr lang="en-US" alt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thành</a:t>
            </a:r>
            <a:r>
              <a:rPr lang="en-US" altLang="en-US" sz="6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6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6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lòng</a:t>
            </a:r>
            <a:r>
              <a:rPr lang="en-US" altLang="en-US" sz="6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6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dạ</a:t>
            </a:r>
            <a:r>
              <a:rPr lang="en-US" altLang="en-US" sz="6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gắn</a:t>
            </a:r>
            <a:r>
              <a:rPr lang="en-US" altLang="en-US" sz="6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bó</a:t>
            </a:r>
            <a:r>
              <a:rPr lang="en-US" altLang="en-US" sz="6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với</a:t>
            </a:r>
            <a:r>
              <a:rPr lang="en-US" altLang="en-US" sz="6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lý</a:t>
            </a:r>
            <a:r>
              <a:rPr lang="en-US" altLang="en-US" sz="6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tưởng</a:t>
            </a:r>
            <a:r>
              <a:rPr lang="en-US" altLang="en-US" sz="6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6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tổ</a:t>
            </a:r>
            <a:r>
              <a:rPr lang="en-US" altLang="en-US" sz="6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chức</a:t>
            </a:r>
            <a:r>
              <a:rPr lang="en-US" altLang="en-US" sz="6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hay </a:t>
            </a:r>
            <a:r>
              <a:rPr lang="en-US" altLang="en-US" sz="6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với</a:t>
            </a:r>
            <a:r>
              <a:rPr lang="en-US" altLang="en-US" sz="6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6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6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60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đó</a:t>
            </a:r>
            <a:r>
              <a:rPr lang="en-US" altLang="en-US" sz="60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</a:p>
          <a:p>
            <a:pPr marL="685800" indent="-685800" algn="just" defTabSz="1371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66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Trung</a:t>
            </a:r>
            <a:r>
              <a:rPr lang="en-US" alt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kiên</a:t>
            </a:r>
            <a:r>
              <a:rPr lang="en-US" altLang="en-US" sz="6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6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Trước</a:t>
            </a:r>
            <a:r>
              <a:rPr lang="en-US" altLang="en-US" sz="6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sau</a:t>
            </a:r>
            <a:r>
              <a:rPr lang="en-US" altLang="en-US" sz="6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sz="6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6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6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không</a:t>
            </a:r>
            <a:r>
              <a:rPr lang="en-US" altLang="en-US" sz="6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en-US" sz="6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lay </a:t>
            </a:r>
            <a:r>
              <a:rPr lang="en-US" altLang="en-US" sz="6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chuyển</a:t>
            </a:r>
            <a:r>
              <a:rPr lang="en-US" altLang="en-US" sz="6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60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nổi</a:t>
            </a:r>
            <a:r>
              <a:rPr lang="en-US" altLang="en-US" sz="60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</a:p>
          <a:p>
            <a:pPr marL="685800" indent="-685800" algn="just" defTabSz="1371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66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Trung</a:t>
            </a:r>
            <a:r>
              <a:rPr lang="en-US" alt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nghĩa</a:t>
            </a:r>
            <a:r>
              <a:rPr lang="en-US" altLang="en-US" sz="6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6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6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lòng</a:t>
            </a:r>
            <a:r>
              <a:rPr lang="en-US" altLang="en-US" sz="6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6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dạ</a:t>
            </a:r>
            <a:r>
              <a:rPr lang="en-US" altLang="en-US" sz="6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vì</a:t>
            </a:r>
            <a:r>
              <a:rPr lang="en-US" altLang="en-US" sz="6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việc</a:t>
            </a:r>
            <a:r>
              <a:rPr lang="en-US" altLang="en-US" sz="6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60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nghĩa</a:t>
            </a:r>
            <a:r>
              <a:rPr lang="en-US" altLang="en-US" sz="60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</a:p>
          <a:p>
            <a:pPr marL="685800" indent="-685800" algn="just" defTabSz="1371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66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Trung</a:t>
            </a:r>
            <a:r>
              <a:rPr lang="en-US" alt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hậu</a:t>
            </a:r>
            <a:r>
              <a:rPr lang="en-US" altLang="en-US" sz="6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6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Ăn</a:t>
            </a:r>
            <a:r>
              <a:rPr lang="en-US" altLang="en-US" sz="6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ở </a:t>
            </a:r>
            <a:r>
              <a:rPr lang="en-US" altLang="en-US" sz="6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nhân</a:t>
            </a:r>
            <a:r>
              <a:rPr lang="en-US" altLang="en-US" sz="6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hậu</a:t>
            </a:r>
            <a:r>
              <a:rPr lang="en-US" altLang="en-US" sz="6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6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thành</a:t>
            </a:r>
            <a:r>
              <a:rPr lang="en-US" altLang="en-US" sz="6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thật</a:t>
            </a:r>
            <a:r>
              <a:rPr lang="en-US" altLang="en-US" sz="6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6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trước</a:t>
            </a:r>
            <a:r>
              <a:rPr lang="en-US" altLang="en-US" sz="6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sau</a:t>
            </a:r>
            <a:r>
              <a:rPr lang="en-US" altLang="en-US" sz="6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sz="6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60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60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</a:p>
          <a:p>
            <a:pPr marL="685800" indent="-685800" algn="just" defTabSz="1371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66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Trung</a:t>
            </a:r>
            <a:r>
              <a:rPr lang="en-US" alt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thực</a:t>
            </a:r>
            <a:r>
              <a:rPr lang="en-US" altLang="en-US" sz="66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 : </a:t>
            </a:r>
            <a:r>
              <a:rPr lang="en-US" altLang="en-US" sz="6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Ngay</a:t>
            </a:r>
            <a:r>
              <a:rPr lang="en-US" altLang="en-US" sz="6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thẳng</a:t>
            </a:r>
            <a:r>
              <a:rPr lang="en-US" altLang="en-US" sz="6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6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thật</a:t>
            </a:r>
            <a:r>
              <a:rPr lang="en-US" altLang="en-US" sz="6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thà</a:t>
            </a:r>
            <a:r>
              <a:rPr lang="en-US" altLang="en-US" sz="6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91630845"/>
      </p:ext>
    </p:extLst>
  </p:cSld>
  <p:clrMapOvr>
    <a:masterClrMapping/>
  </p:clrMapOvr>
  <p:transition>
    <p:split dir="in"/>
    <p:sndAc>
      <p:stSnd>
        <p:snd r:embed="rId3" name="chimes.wav"/>
      </p:stSnd>
    </p:sndAc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6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974" name="AutoShape 6"/>
          <p:cNvSpPr>
            <a:spLocks noChangeArrowheads="1"/>
          </p:cNvSpPr>
          <p:nvPr/>
        </p:nvSpPr>
        <p:spPr bwMode="auto">
          <a:xfrm>
            <a:off x="2631282" y="5848350"/>
            <a:ext cx="1962150" cy="2355057"/>
          </a:xfrm>
          <a:prstGeom prst="flowChartAlternateProcess">
            <a:avLst/>
          </a:prstGeom>
          <a:gradFill rotWithShape="1">
            <a:gsLst>
              <a:gs pos="0">
                <a:srgbClr val="006600"/>
              </a:gs>
              <a:gs pos="50000">
                <a:schemeClr val="bg1"/>
              </a:gs>
              <a:gs pos="100000">
                <a:srgbClr val="0066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1371600" fontAlgn="base">
              <a:spcBef>
                <a:spcPct val="0"/>
              </a:spcBef>
              <a:spcAft>
                <a:spcPct val="0"/>
              </a:spcAft>
            </a:pPr>
            <a:endParaRPr lang="en-US" altLang="en-US" sz="3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67975" name="AutoShape 7"/>
          <p:cNvSpPr>
            <a:spLocks noChangeArrowheads="1"/>
          </p:cNvSpPr>
          <p:nvPr/>
        </p:nvSpPr>
        <p:spPr bwMode="auto">
          <a:xfrm>
            <a:off x="4238625" y="4486275"/>
            <a:ext cx="2971800" cy="895350"/>
          </a:xfrm>
          <a:prstGeom prst="flowChartAlternateProcess">
            <a:avLst/>
          </a:prstGeom>
          <a:gradFill rotWithShape="1">
            <a:gsLst>
              <a:gs pos="0">
                <a:srgbClr val="006600"/>
              </a:gs>
              <a:gs pos="50000">
                <a:schemeClr val="bg1"/>
              </a:gs>
              <a:gs pos="100000">
                <a:srgbClr val="0066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1371600" fontAlgn="base">
              <a:spcBef>
                <a:spcPct val="0"/>
              </a:spcBef>
              <a:spcAft>
                <a:spcPct val="0"/>
              </a:spcAft>
            </a:pPr>
            <a:endParaRPr lang="en-US" altLang="en-US" sz="4800" b="1">
              <a:solidFill>
                <a:prstClr val="black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467976" name="AutoShape 8"/>
          <p:cNvSpPr>
            <a:spLocks noChangeArrowheads="1"/>
          </p:cNvSpPr>
          <p:nvPr/>
        </p:nvSpPr>
        <p:spPr bwMode="auto">
          <a:xfrm>
            <a:off x="5226845" y="6474620"/>
            <a:ext cx="2971800" cy="895350"/>
          </a:xfrm>
          <a:prstGeom prst="flowChartAlternateProcess">
            <a:avLst/>
          </a:prstGeom>
          <a:gradFill rotWithShape="1">
            <a:gsLst>
              <a:gs pos="0">
                <a:srgbClr val="006600"/>
              </a:gs>
              <a:gs pos="50000">
                <a:schemeClr val="bg1"/>
              </a:gs>
              <a:gs pos="100000">
                <a:srgbClr val="0066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1371600" fontAlgn="base">
              <a:spcBef>
                <a:spcPct val="0"/>
              </a:spcBef>
              <a:spcAft>
                <a:spcPct val="0"/>
              </a:spcAft>
            </a:pPr>
            <a:endParaRPr lang="en-US" sz="5400" b="1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467977" name="AutoShape 9"/>
          <p:cNvSpPr>
            <a:spLocks noChangeArrowheads="1"/>
          </p:cNvSpPr>
          <p:nvPr/>
        </p:nvSpPr>
        <p:spPr bwMode="auto">
          <a:xfrm>
            <a:off x="4200525" y="8565357"/>
            <a:ext cx="2971800" cy="895350"/>
          </a:xfrm>
          <a:prstGeom prst="flowChartAlternateProcess">
            <a:avLst/>
          </a:prstGeom>
          <a:gradFill rotWithShape="1">
            <a:gsLst>
              <a:gs pos="0">
                <a:srgbClr val="006600"/>
              </a:gs>
              <a:gs pos="50000">
                <a:schemeClr val="bg1"/>
              </a:gs>
              <a:gs pos="100000">
                <a:srgbClr val="0066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1371600" fontAlgn="base">
              <a:spcBef>
                <a:spcPct val="0"/>
              </a:spcBef>
              <a:spcAft>
                <a:spcPct val="0"/>
              </a:spcAft>
            </a:pPr>
            <a:endParaRPr lang="en-US" sz="5400" b="1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467979" name="Line 11"/>
          <p:cNvSpPr>
            <a:spLocks noChangeShapeType="1"/>
          </p:cNvSpPr>
          <p:nvPr/>
        </p:nvSpPr>
        <p:spPr bwMode="auto">
          <a:xfrm flipV="1">
            <a:off x="4576763" y="5355432"/>
            <a:ext cx="1031082" cy="1550193"/>
          </a:xfrm>
          <a:prstGeom prst="line">
            <a:avLst/>
          </a:prstGeom>
          <a:noFill/>
          <a:ln w="76200">
            <a:solidFill>
              <a:srgbClr val="0033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defTabSz="1371600" fontAlgn="base">
              <a:spcBef>
                <a:spcPct val="0"/>
              </a:spcBef>
              <a:spcAft>
                <a:spcPct val="0"/>
              </a:spcAft>
            </a:pPr>
            <a:endParaRPr lang="en-US" sz="5400" b="1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467980" name="Line 12"/>
          <p:cNvSpPr>
            <a:spLocks noChangeShapeType="1"/>
          </p:cNvSpPr>
          <p:nvPr/>
        </p:nvSpPr>
        <p:spPr bwMode="auto">
          <a:xfrm>
            <a:off x="4555334" y="6905627"/>
            <a:ext cx="1090613" cy="1681163"/>
          </a:xfrm>
          <a:prstGeom prst="line">
            <a:avLst/>
          </a:prstGeom>
          <a:noFill/>
          <a:ln w="76200">
            <a:solidFill>
              <a:srgbClr val="0033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defTabSz="1371600" fontAlgn="base">
              <a:spcBef>
                <a:spcPct val="0"/>
              </a:spcBef>
              <a:spcAft>
                <a:spcPct val="0"/>
              </a:spcAft>
            </a:pPr>
            <a:endParaRPr lang="en-US" sz="5400" b="1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467981" name="Line 13"/>
          <p:cNvSpPr>
            <a:spLocks noChangeShapeType="1"/>
          </p:cNvSpPr>
          <p:nvPr/>
        </p:nvSpPr>
        <p:spPr bwMode="auto">
          <a:xfrm flipV="1">
            <a:off x="4555332" y="6905627"/>
            <a:ext cx="673893" cy="14288"/>
          </a:xfrm>
          <a:prstGeom prst="line">
            <a:avLst/>
          </a:prstGeom>
          <a:noFill/>
          <a:ln w="76200">
            <a:solidFill>
              <a:srgbClr val="0033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defTabSz="1371600" fontAlgn="base">
              <a:spcBef>
                <a:spcPct val="0"/>
              </a:spcBef>
              <a:spcAft>
                <a:spcPct val="0"/>
              </a:spcAft>
            </a:pPr>
            <a:endParaRPr lang="en-US" sz="5400" b="1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467982" name="AutoShape 14"/>
          <p:cNvSpPr>
            <a:spLocks noChangeArrowheads="1"/>
          </p:cNvSpPr>
          <p:nvPr/>
        </p:nvSpPr>
        <p:spPr bwMode="auto">
          <a:xfrm>
            <a:off x="8920165" y="5834065"/>
            <a:ext cx="2397920" cy="2176463"/>
          </a:xfrm>
          <a:prstGeom prst="flowChartAlternateProcess">
            <a:avLst/>
          </a:prstGeom>
          <a:gradFill rotWithShape="1">
            <a:gsLst>
              <a:gs pos="0">
                <a:srgbClr val="66FF33"/>
              </a:gs>
              <a:gs pos="50000">
                <a:srgbClr val="FFFF00"/>
              </a:gs>
              <a:gs pos="100000">
                <a:srgbClr val="66FF33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1371600" fontAlgn="base">
              <a:spcBef>
                <a:spcPct val="0"/>
              </a:spcBef>
              <a:spcAft>
                <a:spcPct val="0"/>
              </a:spcAft>
            </a:pPr>
            <a:endParaRPr lang="en-US" altLang="en-US" sz="3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67983" name="AutoShape 15"/>
          <p:cNvSpPr>
            <a:spLocks noChangeArrowheads="1"/>
          </p:cNvSpPr>
          <p:nvPr/>
        </p:nvSpPr>
        <p:spPr bwMode="auto">
          <a:xfrm>
            <a:off x="11937209" y="4745832"/>
            <a:ext cx="3298031" cy="845343"/>
          </a:xfrm>
          <a:prstGeom prst="flowChartAlternateProcess">
            <a:avLst/>
          </a:prstGeom>
          <a:gradFill rotWithShape="1">
            <a:gsLst>
              <a:gs pos="0">
                <a:srgbClr val="66FF33"/>
              </a:gs>
              <a:gs pos="50000">
                <a:srgbClr val="FFFF00"/>
              </a:gs>
              <a:gs pos="100000">
                <a:srgbClr val="66FF33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1371600" fontAlgn="base">
              <a:spcBef>
                <a:spcPct val="0"/>
              </a:spcBef>
              <a:spcAft>
                <a:spcPct val="0"/>
              </a:spcAft>
            </a:pPr>
            <a:endParaRPr lang="en-US" sz="5400" b="1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467984" name="AutoShape 16"/>
          <p:cNvSpPr>
            <a:spLocks noChangeArrowheads="1"/>
          </p:cNvSpPr>
          <p:nvPr/>
        </p:nvSpPr>
        <p:spPr bwMode="auto">
          <a:xfrm>
            <a:off x="12703972" y="6334127"/>
            <a:ext cx="3298031" cy="845345"/>
          </a:xfrm>
          <a:prstGeom prst="flowChartAlternateProcess">
            <a:avLst/>
          </a:prstGeom>
          <a:gradFill rotWithShape="1">
            <a:gsLst>
              <a:gs pos="0">
                <a:srgbClr val="66FF33"/>
              </a:gs>
              <a:gs pos="50000">
                <a:srgbClr val="FFFF00"/>
              </a:gs>
              <a:gs pos="100000">
                <a:srgbClr val="66FF33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1371600" fontAlgn="base">
              <a:spcBef>
                <a:spcPct val="0"/>
              </a:spcBef>
              <a:spcAft>
                <a:spcPct val="0"/>
              </a:spcAft>
            </a:pPr>
            <a:endParaRPr lang="en-US" sz="5400" b="1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467985" name="AutoShape 17"/>
          <p:cNvSpPr>
            <a:spLocks noChangeArrowheads="1"/>
          </p:cNvSpPr>
          <p:nvPr/>
        </p:nvSpPr>
        <p:spPr bwMode="auto">
          <a:xfrm>
            <a:off x="12177713" y="7731920"/>
            <a:ext cx="3298032" cy="845343"/>
          </a:xfrm>
          <a:prstGeom prst="flowChartAlternateProcess">
            <a:avLst/>
          </a:prstGeom>
          <a:gradFill rotWithShape="1">
            <a:gsLst>
              <a:gs pos="0">
                <a:srgbClr val="66FF33"/>
              </a:gs>
              <a:gs pos="50000">
                <a:srgbClr val="FFFF00"/>
              </a:gs>
              <a:gs pos="100000">
                <a:srgbClr val="66FF33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1371600" fontAlgn="base">
              <a:spcBef>
                <a:spcPct val="0"/>
              </a:spcBef>
              <a:spcAft>
                <a:spcPct val="0"/>
              </a:spcAft>
            </a:pPr>
            <a:endParaRPr lang="en-US" sz="5400" b="1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467986" name="Line 18"/>
          <p:cNvSpPr>
            <a:spLocks noChangeShapeType="1"/>
          </p:cNvSpPr>
          <p:nvPr/>
        </p:nvSpPr>
        <p:spPr bwMode="auto">
          <a:xfrm flipV="1">
            <a:off x="11320465" y="5519740"/>
            <a:ext cx="702470" cy="1312070"/>
          </a:xfrm>
          <a:prstGeom prst="line">
            <a:avLst/>
          </a:prstGeom>
          <a:noFill/>
          <a:ln w="76200">
            <a:solidFill>
              <a:srgbClr val="0033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defTabSz="1371600" fontAlgn="base">
              <a:spcBef>
                <a:spcPct val="0"/>
              </a:spcBef>
              <a:spcAft>
                <a:spcPct val="0"/>
              </a:spcAft>
            </a:pPr>
            <a:endParaRPr lang="en-US" sz="5400" b="1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467987" name="Line 19"/>
          <p:cNvSpPr>
            <a:spLocks noChangeShapeType="1"/>
          </p:cNvSpPr>
          <p:nvPr/>
        </p:nvSpPr>
        <p:spPr bwMode="auto">
          <a:xfrm>
            <a:off x="11299032" y="6831809"/>
            <a:ext cx="1009650" cy="938213"/>
          </a:xfrm>
          <a:prstGeom prst="line">
            <a:avLst/>
          </a:prstGeom>
          <a:noFill/>
          <a:ln w="76200">
            <a:solidFill>
              <a:srgbClr val="0033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defTabSz="1371600" fontAlgn="base">
              <a:spcBef>
                <a:spcPct val="0"/>
              </a:spcBef>
              <a:spcAft>
                <a:spcPct val="0"/>
              </a:spcAft>
            </a:pPr>
            <a:endParaRPr lang="en-US" sz="5400" b="1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467988" name="Line 20"/>
          <p:cNvSpPr>
            <a:spLocks noChangeShapeType="1"/>
          </p:cNvSpPr>
          <p:nvPr/>
        </p:nvSpPr>
        <p:spPr bwMode="auto">
          <a:xfrm flipV="1">
            <a:off x="11299032" y="6786563"/>
            <a:ext cx="1381125" cy="59532"/>
          </a:xfrm>
          <a:prstGeom prst="line">
            <a:avLst/>
          </a:prstGeom>
          <a:noFill/>
          <a:ln w="76200">
            <a:solidFill>
              <a:srgbClr val="0033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defTabSz="1371600" fontAlgn="base">
              <a:spcBef>
                <a:spcPct val="0"/>
              </a:spcBef>
              <a:spcAft>
                <a:spcPct val="0"/>
              </a:spcAft>
            </a:pPr>
            <a:endParaRPr lang="en-US" sz="5400" b="1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467989" name="AutoShape 21"/>
          <p:cNvSpPr>
            <a:spLocks noChangeArrowheads="1"/>
          </p:cNvSpPr>
          <p:nvPr/>
        </p:nvSpPr>
        <p:spPr bwMode="auto">
          <a:xfrm>
            <a:off x="9801225" y="3640932"/>
            <a:ext cx="3298032" cy="845343"/>
          </a:xfrm>
          <a:prstGeom prst="flowChartAlternateProcess">
            <a:avLst/>
          </a:prstGeom>
          <a:gradFill rotWithShape="1">
            <a:gsLst>
              <a:gs pos="0">
                <a:srgbClr val="66FF33"/>
              </a:gs>
              <a:gs pos="50000">
                <a:srgbClr val="FFFF00"/>
              </a:gs>
              <a:gs pos="100000">
                <a:srgbClr val="66FF33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1371600" fontAlgn="base">
              <a:spcBef>
                <a:spcPct val="0"/>
              </a:spcBef>
              <a:spcAft>
                <a:spcPct val="0"/>
              </a:spcAft>
            </a:pPr>
            <a:endParaRPr lang="en-US" altLang="en-US" sz="4800" b="1">
              <a:solidFill>
                <a:prstClr val="black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467990" name="AutoShape 22"/>
          <p:cNvSpPr>
            <a:spLocks noChangeArrowheads="1"/>
          </p:cNvSpPr>
          <p:nvPr/>
        </p:nvSpPr>
        <p:spPr bwMode="auto">
          <a:xfrm>
            <a:off x="10372725" y="8984457"/>
            <a:ext cx="3298032" cy="845343"/>
          </a:xfrm>
          <a:prstGeom prst="flowChartAlternateProcess">
            <a:avLst/>
          </a:prstGeom>
          <a:gradFill rotWithShape="1">
            <a:gsLst>
              <a:gs pos="0">
                <a:srgbClr val="66FF33"/>
              </a:gs>
              <a:gs pos="50000">
                <a:srgbClr val="FFFF00"/>
              </a:gs>
              <a:gs pos="100000">
                <a:srgbClr val="66FF33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1371600" fontAlgn="base">
              <a:spcBef>
                <a:spcPct val="0"/>
              </a:spcBef>
              <a:spcAft>
                <a:spcPct val="0"/>
              </a:spcAft>
            </a:pPr>
            <a:endParaRPr lang="en-US" sz="5400" b="1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467991" name="Line 23"/>
          <p:cNvSpPr>
            <a:spLocks noChangeShapeType="1"/>
          </p:cNvSpPr>
          <p:nvPr/>
        </p:nvSpPr>
        <p:spPr bwMode="auto">
          <a:xfrm>
            <a:off x="11389522" y="6924677"/>
            <a:ext cx="716756" cy="2081213"/>
          </a:xfrm>
          <a:prstGeom prst="line">
            <a:avLst/>
          </a:prstGeom>
          <a:noFill/>
          <a:ln w="76200">
            <a:solidFill>
              <a:srgbClr val="0033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defTabSz="1371600" fontAlgn="base">
              <a:spcBef>
                <a:spcPct val="0"/>
              </a:spcBef>
              <a:spcAft>
                <a:spcPct val="0"/>
              </a:spcAft>
            </a:pPr>
            <a:endParaRPr lang="en-US" sz="5400" b="1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467992" name="Line 24"/>
          <p:cNvSpPr>
            <a:spLocks noChangeShapeType="1"/>
          </p:cNvSpPr>
          <p:nvPr/>
        </p:nvSpPr>
        <p:spPr bwMode="auto">
          <a:xfrm flipV="1">
            <a:off x="11341897" y="4448177"/>
            <a:ext cx="395288" cy="2386013"/>
          </a:xfrm>
          <a:prstGeom prst="line">
            <a:avLst/>
          </a:prstGeom>
          <a:noFill/>
          <a:ln w="76200">
            <a:solidFill>
              <a:srgbClr val="0033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defTabSz="1371600" fontAlgn="base">
              <a:spcBef>
                <a:spcPct val="0"/>
              </a:spcBef>
              <a:spcAft>
                <a:spcPct val="0"/>
              </a:spcAft>
            </a:pPr>
            <a:endParaRPr lang="en-US" sz="5400" b="1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467997" name="Text Box 29"/>
          <p:cNvSpPr txBox="1">
            <a:spLocks noChangeArrowheads="1"/>
          </p:cNvSpPr>
          <p:nvPr/>
        </p:nvSpPr>
        <p:spPr bwMode="auto">
          <a:xfrm>
            <a:off x="457200" y="238621"/>
            <a:ext cx="17449800" cy="258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 defTabSz="13716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3.</a:t>
            </a:r>
            <a:r>
              <a:rPr lang="en-US" altLang="en-US" sz="5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Xếp</a:t>
            </a:r>
            <a:r>
              <a:rPr lang="en-US" altLang="en-US" sz="5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5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từ</a:t>
            </a:r>
            <a:r>
              <a:rPr lang="en-US" altLang="en-US" sz="5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ghép</a:t>
            </a:r>
            <a:r>
              <a:rPr lang="en-US" altLang="en-US" sz="5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dưới</a:t>
            </a:r>
            <a:r>
              <a:rPr lang="en-US" altLang="en-US" sz="5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đây</a:t>
            </a:r>
            <a:r>
              <a:rPr lang="en-US" altLang="en-US" sz="5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thành</a:t>
            </a:r>
            <a:r>
              <a:rPr lang="en-US" altLang="en-US" sz="5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hai</a:t>
            </a: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nhóm</a:t>
            </a:r>
            <a:r>
              <a:rPr lang="en-US" altLang="en-US" sz="5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dựa</a:t>
            </a:r>
            <a:r>
              <a:rPr lang="en-US" altLang="en-US" sz="5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theo</a:t>
            </a:r>
            <a:r>
              <a:rPr lang="en-US" altLang="en-US" sz="5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nghĩa</a:t>
            </a:r>
            <a:r>
              <a:rPr lang="en-US" altLang="en-US" sz="5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5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tiếng</a:t>
            </a:r>
            <a:r>
              <a:rPr lang="en-US" altLang="en-US" sz="5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trung</a:t>
            </a:r>
            <a:r>
              <a:rPr lang="en-US" altLang="en-US" sz="5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54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(</a:t>
            </a:r>
            <a:r>
              <a:rPr lang="en-US" altLang="en-US" sz="54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trung</a:t>
            </a:r>
            <a:r>
              <a:rPr lang="en-US" altLang="en-US" sz="54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bình</a:t>
            </a:r>
            <a:r>
              <a:rPr lang="en-US" altLang="en-US" sz="54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54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trung</a:t>
            </a:r>
            <a:r>
              <a:rPr lang="en-US" altLang="en-US" sz="54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thành</a:t>
            </a:r>
            <a:r>
              <a:rPr lang="en-US" altLang="en-US" sz="54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54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trung</a:t>
            </a:r>
            <a:r>
              <a:rPr lang="en-US" altLang="en-US" sz="54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nghĩa</a:t>
            </a:r>
            <a:r>
              <a:rPr lang="en-US" altLang="en-US" sz="54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54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trung</a:t>
            </a:r>
            <a:r>
              <a:rPr lang="en-US" altLang="en-US" sz="54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thực</a:t>
            </a:r>
            <a:r>
              <a:rPr lang="en-US" altLang="en-US" sz="54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54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trung</a:t>
            </a:r>
            <a:r>
              <a:rPr lang="en-US" altLang="en-US" sz="54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thu</a:t>
            </a:r>
            <a:r>
              <a:rPr lang="en-US" altLang="en-US" sz="54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54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trung</a:t>
            </a:r>
            <a:r>
              <a:rPr lang="en-US" altLang="en-US" sz="54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hậu</a:t>
            </a:r>
            <a:r>
              <a:rPr lang="en-US" altLang="en-US" sz="54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54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trung</a:t>
            </a:r>
            <a:r>
              <a:rPr lang="en-US" altLang="en-US" sz="54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kiên</a:t>
            </a:r>
            <a:r>
              <a:rPr lang="en-US" altLang="en-US" sz="54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54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trung</a:t>
            </a:r>
            <a:r>
              <a:rPr lang="en-US" altLang="en-US" sz="54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tâm</a:t>
            </a:r>
            <a:r>
              <a:rPr lang="en-US" altLang="en-US" sz="54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).</a:t>
            </a:r>
          </a:p>
        </p:txBody>
      </p:sp>
      <p:sp>
        <p:nvSpPr>
          <p:cNvPr id="468002" name="Text Box 34"/>
          <p:cNvSpPr txBox="1">
            <a:spLocks noChangeArrowheads="1"/>
          </p:cNvSpPr>
          <p:nvPr/>
        </p:nvSpPr>
        <p:spPr bwMode="auto">
          <a:xfrm>
            <a:off x="2286000" y="5915027"/>
            <a:ext cx="2314575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13716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300">
                <a:solidFill>
                  <a:srgbClr val="000066"/>
                </a:solidFill>
                <a:latin typeface="Times New Roman" panose="02020603050405020304" pitchFamily="18" charset="0"/>
              </a:rPr>
              <a:t>Trung có</a:t>
            </a:r>
          </a:p>
          <a:p>
            <a:pPr algn="ctr" defTabSz="13716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300">
                <a:solidFill>
                  <a:srgbClr val="000066"/>
                </a:solidFill>
                <a:latin typeface="Times New Roman" panose="02020603050405020304" pitchFamily="18" charset="0"/>
              </a:rPr>
              <a:t>Nghĩa là</a:t>
            </a:r>
          </a:p>
          <a:p>
            <a:pPr algn="ctr" defTabSz="13716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300">
                <a:solidFill>
                  <a:srgbClr val="FF0000"/>
                </a:solidFill>
                <a:latin typeface="Times New Roman" panose="02020603050405020304" pitchFamily="18" charset="0"/>
              </a:rPr>
              <a:t>“ở giữa”</a:t>
            </a:r>
          </a:p>
        </p:txBody>
      </p:sp>
      <p:sp>
        <p:nvSpPr>
          <p:cNvPr id="468003" name="Text Box 35"/>
          <p:cNvSpPr txBox="1">
            <a:spLocks noChangeArrowheads="1"/>
          </p:cNvSpPr>
          <p:nvPr/>
        </p:nvSpPr>
        <p:spPr bwMode="auto">
          <a:xfrm>
            <a:off x="8715375" y="5715000"/>
            <a:ext cx="262890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13716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>
                <a:solidFill>
                  <a:srgbClr val="0000CC"/>
                </a:solidFill>
                <a:latin typeface="Times New Roman" panose="02020603050405020304" pitchFamily="18" charset="0"/>
              </a:rPr>
              <a:t>Trung có</a:t>
            </a:r>
          </a:p>
          <a:p>
            <a:pPr algn="ctr" defTabSz="13716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>
                <a:solidFill>
                  <a:srgbClr val="0000CC"/>
                </a:solidFill>
                <a:latin typeface="Times New Roman" panose="02020603050405020304" pitchFamily="18" charset="0"/>
              </a:rPr>
              <a:t>nghĩa là</a:t>
            </a:r>
          </a:p>
          <a:p>
            <a:pPr algn="ctr" defTabSz="13716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>
                <a:solidFill>
                  <a:srgbClr val="FF0000"/>
                </a:solidFill>
                <a:latin typeface="Times New Roman" panose="02020603050405020304" pitchFamily="18" charset="0"/>
              </a:rPr>
              <a:t>“một lòng</a:t>
            </a:r>
          </a:p>
          <a:p>
            <a:pPr algn="ctr" defTabSz="13716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>
                <a:solidFill>
                  <a:srgbClr val="FF0000"/>
                </a:solidFill>
                <a:latin typeface="Times New Roman" panose="02020603050405020304" pitchFamily="18" charset="0"/>
              </a:rPr>
              <a:t>một dạ.”</a:t>
            </a:r>
          </a:p>
        </p:txBody>
      </p:sp>
    </p:spTree>
    <p:extLst>
      <p:ext uri="{BB962C8B-B14F-4D97-AF65-F5344CB8AC3E}">
        <p14:creationId xmlns:p14="http://schemas.microsoft.com/office/powerpoint/2010/main" val="1335986318"/>
      </p:ext>
    </p:extLst>
  </p:cSld>
  <p:clrMapOvr>
    <a:masterClrMapping/>
  </p:clrMapOvr>
  <p:transition>
    <p:split dir="in"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680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500"/>
                                        <p:tgtEl>
                                          <p:spTgt spid="4680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8002" grpId="0"/>
      <p:bldP spid="46800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2110" name="Group 46"/>
          <p:cNvGrpSpPr>
            <a:grpSpLocks/>
          </p:cNvGrpSpPr>
          <p:nvPr/>
        </p:nvGrpSpPr>
        <p:grpSpPr bwMode="auto">
          <a:xfrm>
            <a:off x="1905000" y="266700"/>
            <a:ext cx="14478000" cy="9672638"/>
            <a:chOff x="150" y="258"/>
            <a:chExt cx="5469" cy="3523"/>
          </a:xfrm>
        </p:grpSpPr>
        <p:sp>
          <p:nvSpPr>
            <p:cNvPr id="472070" name="AutoShape 6"/>
            <p:cNvSpPr>
              <a:spLocks noChangeArrowheads="1"/>
            </p:cNvSpPr>
            <p:nvPr/>
          </p:nvSpPr>
          <p:spPr bwMode="auto">
            <a:xfrm>
              <a:off x="150" y="1487"/>
              <a:ext cx="895" cy="1265"/>
            </a:xfrm>
            <a:prstGeom prst="flowChartAlternateProcess">
              <a:avLst/>
            </a:prstGeom>
            <a:gradFill rotWithShape="1">
              <a:gsLst>
                <a:gs pos="0">
                  <a:srgbClr val="006600"/>
                </a:gs>
                <a:gs pos="50000">
                  <a:schemeClr val="bg1"/>
                </a:gs>
                <a:gs pos="100000">
                  <a:srgbClr val="0066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13716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4200">
                  <a:solidFill>
                    <a:srgbClr val="0000CC"/>
                  </a:solidFill>
                  <a:latin typeface="Times New Roman" panose="02020603050405020304" pitchFamily="18" charset="0"/>
                </a:rPr>
                <a:t>Trung có</a:t>
              </a:r>
            </a:p>
            <a:p>
              <a:pPr algn="ctr" defTabSz="13716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4200">
                  <a:solidFill>
                    <a:srgbClr val="0000CC"/>
                  </a:solidFill>
                  <a:latin typeface="Times New Roman" panose="02020603050405020304" pitchFamily="18" charset="0"/>
                </a:rPr>
                <a:t> nghĩa là</a:t>
              </a:r>
            </a:p>
            <a:p>
              <a:pPr algn="ctr" defTabSz="13716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4200">
                  <a:solidFill>
                    <a:srgbClr val="0000CC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200">
                  <a:solidFill>
                    <a:srgbClr val="FF3300"/>
                  </a:solidFill>
                  <a:latin typeface="Times New Roman" panose="02020603050405020304" pitchFamily="18" charset="0"/>
                </a:rPr>
                <a:t>“ở giữa.”</a:t>
              </a:r>
            </a:p>
          </p:txBody>
        </p:sp>
        <p:sp>
          <p:nvSpPr>
            <p:cNvPr id="472071" name="AutoShape 7"/>
            <p:cNvSpPr>
              <a:spLocks noChangeArrowheads="1"/>
            </p:cNvSpPr>
            <p:nvPr/>
          </p:nvSpPr>
          <p:spPr bwMode="auto">
            <a:xfrm>
              <a:off x="891" y="754"/>
              <a:ext cx="1290" cy="481"/>
            </a:xfrm>
            <a:prstGeom prst="flowChartAlternateProcess">
              <a:avLst/>
            </a:prstGeom>
            <a:gradFill rotWithShape="1">
              <a:gsLst>
                <a:gs pos="0">
                  <a:srgbClr val="006600"/>
                </a:gs>
                <a:gs pos="50000">
                  <a:schemeClr val="bg1"/>
                </a:gs>
                <a:gs pos="100000">
                  <a:srgbClr val="0066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1371600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4500" b="1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endParaRPr>
            </a:p>
          </p:txBody>
        </p:sp>
        <p:sp>
          <p:nvSpPr>
            <p:cNvPr id="472072" name="AutoShape 8"/>
            <p:cNvSpPr>
              <a:spLocks noChangeArrowheads="1"/>
            </p:cNvSpPr>
            <p:nvPr/>
          </p:nvSpPr>
          <p:spPr bwMode="auto">
            <a:xfrm>
              <a:off x="1320" y="1823"/>
              <a:ext cx="1290" cy="481"/>
            </a:xfrm>
            <a:prstGeom prst="flowChartAlternateProcess">
              <a:avLst/>
            </a:prstGeom>
            <a:gradFill rotWithShape="1">
              <a:gsLst>
                <a:gs pos="0">
                  <a:srgbClr val="006600"/>
                </a:gs>
                <a:gs pos="50000">
                  <a:schemeClr val="bg1"/>
                </a:gs>
                <a:gs pos="100000">
                  <a:srgbClr val="0066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1371600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4500" b="1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endParaRPr>
            </a:p>
          </p:txBody>
        </p:sp>
        <p:sp>
          <p:nvSpPr>
            <p:cNvPr id="472073" name="AutoShape 9"/>
            <p:cNvSpPr>
              <a:spLocks noChangeArrowheads="1"/>
            </p:cNvSpPr>
            <p:nvPr/>
          </p:nvSpPr>
          <p:spPr bwMode="auto">
            <a:xfrm>
              <a:off x="874" y="2947"/>
              <a:ext cx="1290" cy="481"/>
            </a:xfrm>
            <a:prstGeom prst="flowChartAlternateProcess">
              <a:avLst/>
            </a:prstGeom>
            <a:gradFill rotWithShape="1">
              <a:gsLst>
                <a:gs pos="0">
                  <a:srgbClr val="006600"/>
                </a:gs>
                <a:gs pos="50000">
                  <a:schemeClr val="bg1"/>
                </a:gs>
                <a:gs pos="100000">
                  <a:srgbClr val="0066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1371600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4500" b="1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endParaRPr>
            </a:p>
          </p:txBody>
        </p:sp>
        <p:sp>
          <p:nvSpPr>
            <p:cNvPr id="472074" name="Line 10"/>
            <p:cNvSpPr>
              <a:spLocks noChangeShapeType="1"/>
            </p:cNvSpPr>
            <p:nvPr/>
          </p:nvSpPr>
          <p:spPr bwMode="auto">
            <a:xfrm flipV="1">
              <a:off x="1038" y="1230"/>
              <a:ext cx="447" cy="834"/>
            </a:xfrm>
            <a:prstGeom prst="line">
              <a:avLst/>
            </a:prstGeom>
            <a:noFill/>
            <a:ln w="76200">
              <a:solidFill>
                <a:srgbClr val="0033CC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defTabSz="1371600" fontAlgn="base">
                <a:spcBef>
                  <a:spcPct val="0"/>
                </a:spcBef>
                <a:spcAft>
                  <a:spcPct val="0"/>
                </a:spcAft>
              </a:pPr>
              <a:endParaRPr lang="en-US" sz="5400" b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endParaRPr>
            </a:p>
          </p:txBody>
        </p:sp>
        <p:sp>
          <p:nvSpPr>
            <p:cNvPr id="472075" name="Line 11"/>
            <p:cNvSpPr>
              <a:spLocks noChangeShapeType="1"/>
            </p:cNvSpPr>
            <p:nvPr/>
          </p:nvSpPr>
          <p:spPr bwMode="auto">
            <a:xfrm>
              <a:off x="1029" y="2055"/>
              <a:ext cx="473" cy="903"/>
            </a:xfrm>
            <a:prstGeom prst="line">
              <a:avLst/>
            </a:prstGeom>
            <a:noFill/>
            <a:ln w="76200">
              <a:solidFill>
                <a:srgbClr val="0033CC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defTabSz="1371600" fontAlgn="base">
                <a:spcBef>
                  <a:spcPct val="0"/>
                </a:spcBef>
                <a:spcAft>
                  <a:spcPct val="0"/>
                </a:spcAft>
              </a:pPr>
              <a:endParaRPr lang="en-US" sz="5400" b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endParaRPr>
            </a:p>
          </p:txBody>
        </p:sp>
        <p:sp>
          <p:nvSpPr>
            <p:cNvPr id="472076" name="Line 12"/>
            <p:cNvSpPr>
              <a:spLocks noChangeShapeType="1"/>
            </p:cNvSpPr>
            <p:nvPr/>
          </p:nvSpPr>
          <p:spPr bwMode="auto">
            <a:xfrm flipV="1">
              <a:off x="1029" y="2054"/>
              <a:ext cx="292" cy="9"/>
            </a:xfrm>
            <a:prstGeom prst="line">
              <a:avLst/>
            </a:prstGeom>
            <a:noFill/>
            <a:ln w="76200">
              <a:solidFill>
                <a:srgbClr val="0033CC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defTabSz="1371600" fontAlgn="base">
                <a:spcBef>
                  <a:spcPct val="0"/>
                </a:spcBef>
                <a:spcAft>
                  <a:spcPct val="0"/>
                </a:spcAft>
              </a:pPr>
              <a:endParaRPr lang="en-US" sz="5400" b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endParaRPr>
            </a:p>
          </p:txBody>
        </p:sp>
        <p:sp>
          <p:nvSpPr>
            <p:cNvPr id="472077" name="AutoShape 13"/>
            <p:cNvSpPr>
              <a:spLocks noChangeArrowheads="1"/>
            </p:cNvSpPr>
            <p:nvPr/>
          </p:nvSpPr>
          <p:spPr bwMode="auto">
            <a:xfrm>
              <a:off x="2849" y="1507"/>
              <a:ext cx="938" cy="1239"/>
            </a:xfrm>
            <a:prstGeom prst="flowChartAlternateProcess">
              <a:avLst/>
            </a:prstGeom>
            <a:gradFill rotWithShape="1">
              <a:gsLst>
                <a:gs pos="0">
                  <a:srgbClr val="66FF33"/>
                </a:gs>
                <a:gs pos="50000">
                  <a:srgbClr val="FFFF00"/>
                </a:gs>
                <a:gs pos="100000">
                  <a:srgbClr val="66FF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13716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4200">
                  <a:solidFill>
                    <a:srgbClr val="0000CC"/>
                  </a:solidFill>
                  <a:latin typeface="Times New Roman" panose="02020603050405020304" pitchFamily="18" charset="0"/>
                </a:rPr>
                <a:t>Trung có</a:t>
              </a:r>
            </a:p>
            <a:p>
              <a:pPr algn="ctr" defTabSz="13716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4200">
                  <a:solidFill>
                    <a:srgbClr val="0000CC"/>
                  </a:solidFill>
                  <a:latin typeface="Times New Roman" panose="02020603050405020304" pitchFamily="18" charset="0"/>
                </a:rPr>
                <a:t>nghĩa là</a:t>
              </a:r>
            </a:p>
            <a:p>
              <a:pPr algn="ctr" defTabSz="13716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4200">
                  <a:solidFill>
                    <a:srgbClr val="FF3300"/>
                  </a:solidFill>
                  <a:latin typeface="Times New Roman" panose="02020603050405020304" pitchFamily="18" charset="0"/>
                </a:rPr>
                <a:t>“một lòng</a:t>
              </a:r>
            </a:p>
            <a:p>
              <a:pPr algn="ctr" defTabSz="13716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4200">
                  <a:solidFill>
                    <a:srgbClr val="FF3300"/>
                  </a:solidFill>
                  <a:latin typeface="Times New Roman" panose="02020603050405020304" pitchFamily="18" charset="0"/>
                </a:rPr>
                <a:t>một dạ.”</a:t>
              </a:r>
            </a:p>
          </p:txBody>
        </p:sp>
        <p:sp>
          <p:nvSpPr>
            <p:cNvPr id="472078" name="AutoShape 14"/>
            <p:cNvSpPr>
              <a:spLocks noChangeArrowheads="1"/>
            </p:cNvSpPr>
            <p:nvPr/>
          </p:nvSpPr>
          <p:spPr bwMode="auto">
            <a:xfrm>
              <a:off x="4074" y="932"/>
              <a:ext cx="1290" cy="481"/>
            </a:xfrm>
            <a:prstGeom prst="flowChartAlternateProcess">
              <a:avLst/>
            </a:prstGeom>
            <a:gradFill rotWithShape="1">
              <a:gsLst>
                <a:gs pos="0">
                  <a:srgbClr val="66FF33"/>
                </a:gs>
                <a:gs pos="50000">
                  <a:srgbClr val="FFFF00"/>
                </a:gs>
                <a:gs pos="100000">
                  <a:srgbClr val="66FF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1371600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4500" b="1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endParaRPr>
            </a:p>
          </p:txBody>
        </p:sp>
        <p:sp>
          <p:nvSpPr>
            <p:cNvPr id="472079" name="AutoShape 15"/>
            <p:cNvSpPr>
              <a:spLocks noChangeArrowheads="1"/>
            </p:cNvSpPr>
            <p:nvPr/>
          </p:nvSpPr>
          <p:spPr bwMode="auto">
            <a:xfrm>
              <a:off x="4329" y="1791"/>
              <a:ext cx="1290" cy="481"/>
            </a:xfrm>
            <a:prstGeom prst="flowChartAlternateProcess">
              <a:avLst/>
            </a:prstGeom>
            <a:gradFill rotWithShape="1">
              <a:gsLst>
                <a:gs pos="0">
                  <a:srgbClr val="66FF33"/>
                </a:gs>
                <a:gs pos="50000">
                  <a:srgbClr val="FFFF00"/>
                </a:gs>
                <a:gs pos="100000">
                  <a:srgbClr val="66FF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13716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4500" b="1">
                  <a:solidFill>
                    <a:prstClr val="black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Trung thực</a:t>
              </a:r>
            </a:p>
          </p:txBody>
        </p:sp>
        <p:sp>
          <p:nvSpPr>
            <p:cNvPr id="472080" name="AutoShape 16"/>
            <p:cNvSpPr>
              <a:spLocks noChangeArrowheads="1"/>
            </p:cNvSpPr>
            <p:nvPr/>
          </p:nvSpPr>
          <p:spPr bwMode="auto">
            <a:xfrm>
              <a:off x="4123" y="2587"/>
              <a:ext cx="1290" cy="481"/>
            </a:xfrm>
            <a:prstGeom prst="flowChartAlternateProcess">
              <a:avLst/>
            </a:prstGeom>
            <a:gradFill rotWithShape="1">
              <a:gsLst>
                <a:gs pos="0">
                  <a:srgbClr val="66FF33"/>
                </a:gs>
                <a:gs pos="50000">
                  <a:srgbClr val="FFFF00"/>
                </a:gs>
                <a:gs pos="100000">
                  <a:srgbClr val="66FF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1371600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4500" b="1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endParaRPr>
            </a:p>
          </p:txBody>
        </p:sp>
        <p:sp>
          <p:nvSpPr>
            <p:cNvPr id="472081" name="Line 17"/>
            <p:cNvSpPr>
              <a:spLocks noChangeShapeType="1"/>
            </p:cNvSpPr>
            <p:nvPr/>
          </p:nvSpPr>
          <p:spPr bwMode="auto">
            <a:xfrm flipV="1">
              <a:off x="3788" y="1370"/>
              <a:ext cx="310" cy="705"/>
            </a:xfrm>
            <a:prstGeom prst="line">
              <a:avLst/>
            </a:prstGeom>
            <a:noFill/>
            <a:ln w="76200">
              <a:solidFill>
                <a:srgbClr val="0033CC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defTabSz="1371600" fontAlgn="base">
                <a:spcBef>
                  <a:spcPct val="0"/>
                </a:spcBef>
                <a:spcAft>
                  <a:spcPct val="0"/>
                </a:spcAft>
              </a:pPr>
              <a:endParaRPr lang="en-US" sz="5400" b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endParaRPr>
            </a:p>
          </p:txBody>
        </p:sp>
        <p:sp>
          <p:nvSpPr>
            <p:cNvPr id="472082" name="Line 18"/>
            <p:cNvSpPr>
              <a:spLocks noChangeShapeType="1"/>
            </p:cNvSpPr>
            <p:nvPr/>
          </p:nvSpPr>
          <p:spPr bwMode="auto">
            <a:xfrm>
              <a:off x="3789" y="2085"/>
              <a:ext cx="395" cy="533"/>
            </a:xfrm>
            <a:prstGeom prst="line">
              <a:avLst/>
            </a:prstGeom>
            <a:noFill/>
            <a:ln w="76200">
              <a:solidFill>
                <a:srgbClr val="0033CC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defTabSz="1371600" fontAlgn="base">
                <a:spcBef>
                  <a:spcPct val="0"/>
                </a:spcBef>
                <a:spcAft>
                  <a:spcPct val="0"/>
                </a:spcAft>
              </a:pPr>
              <a:endParaRPr lang="en-US" sz="5400" b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endParaRPr>
            </a:p>
          </p:txBody>
        </p:sp>
        <p:sp>
          <p:nvSpPr>
            <p:cNvPr id="472083" name="Line 19"/>
            <p:cNvSpPr>
              <a:spLocks noChangeShapeType="1"/>
            </p:cNvSpPr>
            <p:nvPr/>
          </p:nvSpPr>
          <p:spPr bwMode="auto">
            <a:xfrm flipV="1">
              <a:off x="3815" y="2037"/>
              <a:ext cx="517" cy="22"/>
            </a:xfrm>
            <a:prstGeom prst="line">
              <a:avLst/>
            </a:prstGeom>
            <a:noFill/>
            <a:ln w="76200">
              <a:solidFill>
                <a:srgbClr val="0033CC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defTabSz="1371600" fontAlgn="base">
                <a:spcBef>
                  <a:spcPct val="0"/>
                </a:spcBef>
                <a:spcAft>
                  <a:spcPct val="0"/>
                </a:spcAft>
              </a:pPr>
              <a:endParaRPr lang="en-US" sz="5400" b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endParaRPr>
            </a:p>
          </p:txBody>
        </p:sp>
        <p:sp>
          <p:nvSpPr>
            <p:cNvPr id="472084" name="AutoShape 20"/>
            <p:cNvSpPr>
              <a:spLocks noChangeArrowheads="1"/>
            </p:cNvSpPr>
            <p:nvPr/>
          </p:nvSpPr>
          <p:spPr bwMode="auto">
            <a:xfrm>
              <a:off x="3193" y="258"/>
              <a:ext cx="1290" cy="481"/>
            </a:xfrm>
            <a:prstGeom prst="flowChartAlternateProcess">
              <a:avLst/>
            </a:prstGeom>
            <a:gradFill rotWithShape="1">
              <a:gsLst>
                <a:gs pos="0">
                  <a:srgbClr val="66FF33"/>
                </a:gs>
                <a:gs pos="50000">
                  <a:srgbClr val="FFFF00"/>
                </a:gs>
                <a:gs pos="100000">
                  <a:srgbClr val="66FF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1371600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4500" b="1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endParaRPr>
            </a:p>
          </p:txBody>
        </p:sp>
        <p:sp>
          <p:nvSpPr>
            <p:cNvPr id="472085" name="AutoShape 21"/>
            <p:cNvSpPr>
              <a:spLocks noChangeArrowheads="1"/>
            </p:cNvSpPr>
            <p:nvPr/>
          </p:nvSpPr>
          <p:spPr bwMode="auto">
            <a:xfrm>
              <a:off x="3417" y="3300"/>
              <a:ext cx="1290" cy="481"/>
            </a:xfrm>
            <a:prstGeom prst="flowChartAlternateProcess">
              <a:avLst/>
            </a:prstGeom>
            <a:gradFill rotWithShape="1">
              <a:gsLst>
                <a:gs pos="0">
                  <a:srgbClr val="66FF33"/>
                </a:gs>
                <a:gs pos="50000">
                  <a:srgbClr val="FFFF00"/>
                </a:gs>
                <a:gs pos="100000">
                  <a:srgbClr val="66FF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1371600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4500" b="1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endParaRPr>
            </a:p>
          </p:txBody>
        </p:sp>
        <p:sp>
          <p:nvSpPr>
            <p:cNvPr id="472086" name="Line 22"/>
            <p:cNvSpPr>
              <a:spLocks noChangeShapeType="1"/>
            </p:cNvSpPr>
            <p:nvPr/>
          </p:nvSpPr>
          <p:spPr bwMode="auto">
            <a:xfrm>
              <a:off x="3814" y="2067"/>
              <a:ext cx="174" cy="1233"/>
            </a:xfrm>
            <a:prstGeom prst="line">
              <a:avLst/>
            </a:prstGeom>
            <a:noFill/>
            <a:ln w="76200">
              <a:solidFill>
                <a:srgbClr val="0033CC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defTabSz="1371600" fontAlgn="base">
                <a:spcBef>
                  <a:spcPct val="0"/>
                </a:spcBef>
                <a:spcAft>
                  <a:spcPct val="0"/>
                </a:spcAft>
              </a:pPr>
              <a:endParaRPr lang="en-US" sz="5400" b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endParaRPr>
            </a:p>
          </p:txBody>
        </p:sp>
        <p:sp>
          <p:nvSpPr>
            <p:cNvPr id="472087" name="Line 23"/>
            <p:cNvSpPr>
              <a:spLocks noChangeShapeType="1"/>
            </p:cNvSpPr>
            <p:nvPr/>
          </p:nvSpPr>
          <p:spPr bwMode="auto">
            <a:xfrm flipV="1">
              <a:off x="3796" y="717"/>
              <a:ext cx="155" cy="1359"/>
            </a:xfrm>
            <a:prstGeom prst="line">
              <a:avLst/>
            </a:prstGeom>
            <a:noFill/>
            <a:ln w="76200">
              <a:solidFill>
                <a:srgbClr val="0033CC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defTabSz="1371600" fontAlgn="base">
                <a:spcBef>
                  <a:spcPct val="0"/>
                </a:spcBef>
                <a:spcAft>
                  <a:spcPct val="0"/>
                </a:spcAft>
              </a:pPr>
              <a:endParaRPr lang="en-US" sz="5400" b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endParaRPr>
            </a:p>
          </p:txBody>
        </p:sp>
        <p:sp>
          <p:nvSpPr>
            <p:cNvPr id="472094" name="AutoShape 30"/>
            <p:cNvSpPr>
              <a:spLocks noChangeArrowheads="1"/>
            </p:cNvSpPr>
            <p:nvPr/>
          </p:nvSpPr>
          <p:spPr bwMode="auto">
            <a:xfrm>
              <a:off x="4329" y="1791"/>
              <a:ext cx="1290" cy="481"/>
            </a:xfrm>
            <a:prstGeom prst="flowChartAlternateProcess">
              <a:avLst/>
            </a:prstGeom>
            <a:gradFill rotWithShape="1">
              <a:gsLst>
                <a:gs pos="0">
                  <a:srgbClr val="66FF33"/>
                </a:gs>
                <a:gs pos="50000">
                  <a:srgbClr val="FFFF00"/>
                </a:gs>
                <a:gs pos="100000">
                  <a:srgbClr val="66FF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13716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4500" b="1">
                  <a:solidFill>
                    <a:prstClr val="black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Trung thực</a:t>
              </a:r>
            </a:p>
          </p:txBody>
        </p:sp>
        <p:sp>
          <p:nvSpPr>
            <p:cNvPr id="472096" name="AutoShape 32"/>
            <p:cNvSpPr>
              <a:spLocks noChangeArrowheads="1"/>
            </p:cNvSpPr>
            <p:nvPr/>
          </p:nvSpPr>
          <p:spPr bwMode="auto">
            <a:xfrm>
              <a:off x="4329" y="1791"/>
              <a:ext cx="1290" cy="481"/>
            </a:xfrm>
            <a:prstGeom prst="flowChartAlternateProcess">
              <a:avLst/>
            </a:prstGeom>
            <a:gradFill rotWithShape="1">
              <a:gsLst>
                <a:gs pos="0">
                  <a:srgbClr val="66FF33"/>
                </a:gs>
                <a:gs pos="50000">
                  <a:srgbClr val="FFFF00"/>
                </a:gs>
                <a:gs pos="100000">
                  <a:srgbClr val="66FF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13716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4500" b="1">
                  <a:solidFill>
                    <a:prstClr val="black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Trung thực</a:t>
              </a:r>
            </a:p>
          </p:txBody>
        </p:sp>
        <p:sp>
          <p:nvSpPr>
            <p:cNvPr id="472098" name="AutoShape 34"/>
            <p:cNvSpPr>
              <a:spLocks noChangeArrowheads="1"/>
            </p:cNvSpPr>
            <p:nvPr/>
          </p:nvSpPr>
          <p:spPr bwMode="auto">
            <a:xfrm>
              <a:off x="4329" y="1791"/>
              <a:ext cx="1290" cy="481"/>
            </a:xfrm>
            <a:prstGeom prst="flowChartAlternateProcess">
              <a:avLst/>
            </a:prstGeom>
            <a:gradFill rotWithShape="1">
              <a:gsLst>
                <a:gs pos="0">
                  <a:srgbClr val="66FF33"/>
                </a:gs>
                <a:gs pos="50000">
                  <a:srgbClr val="FFFF00"/>
                </a:gs>
                <a:gs pos="100000">
                  <a:srgbClr val="66FF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1371600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4500" b="1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81074456"/>
      </p:ext>
    </p:extLst>
  </p:cSld>
  <p:clrMapOvr>
    <a:masterClrMapping/>
  </p:clrMapOvr>
  <p:transition>
    <p:split dir="in"/>
    <p:sndAc>
      <p:stSnd>
        <p:snd r:embed="rId3" name="chimes.wav"/>
      </p:stSnd>
    </p:sndAc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6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382" name="AutoShape 6"/>
          <p:cNvSpPr>
            <a:spLocks noChangeArrowheads="1"/>
          </p:cNvSpPr>
          <p:nvPr/>
        </p:nvSpPr>
        <p:spPr bwMode="auto">
          <a:xfrm>
            <a:off x="2643190" y="3540922"/>
            <a:ext cx="2131220" cy="3012281"/>
          </a:xfrm>
          <a:prstGeom prst="flowChartAlternateProcess">
            <a:avLst/>
          </a:prstGeom>
          <a:gradFill rotWithShape="1">
            <a:gsLst>
              <a:gs pos="0">
                <a:srgbClr val="006600"/>
              </a:gs>
              <a:gs pos="50000">
                <a:schemeClr val="bg1"/>
              </a:gs>
              <a:gs pos="100000">
                <a:srgbClr val="0066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13716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200">
                <a:solidFill>
                  <a:srgbClr val="0000CC"/>
                </a:solidFill>
                <a:latin typeface="Times New Roman" panose="02020603050405020304" pitchFamily="18" charset="0"/>
              </a:rPr>
              <a:t>Trung có</a:t>
            </a:r>
          </a:p>
          <a:p>
            <a:pPr algn="ctr" defTabSz="13716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200">
                <a:solidFill>
                  <a:srgbClr val="0000CC"/>
                </a:solidFill>
                <a:latin typeface="Times New Roman" panose="02020603050405020304" pitchFamily="18" charset="0"/>
              </a:rPr>
              <a:t> nghĩa là</a:t>
            </a:r>
          </a:p>
          <a:p>
            <a:pPr algn="ctr" defTabSz="13716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20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00">
                <a:solidFill>
                  <a:srgbClr val="FF3300"/>
                </a:solidFill>
                <a:latin typeface="Times New Roman" panose="02020603050405020304" pitchFamily="18" charset="0"/>
              </a:rPr>
              <a:t>“ở giữa.”</a:t>
            </a:r>
          </a:p>
        </p:txBody>
      </p:sp>
      <p:sp>
        <p:nvSpPr>
          <p:cNvPr id="485383" name="AutoShape 7"/>
          <p:cNvSpPr>
            <a:spLocks noChangeArrowheads="1"/>
          </p:cNvSpPr>
          <p:nvPr/>
        </p:nvSpPr>
        <p:spPr bwMode="auto">
          <a:xfrm>
            <a:off x="4407697" y="1795463"/>
            <a:ext cx="3071813" cy="1145382"/>
          </a:xfrm>
          <a:prstGeom prst="flowChartAlternateProcess">
            <a:avLst/>
          </a:prstGeom>
          <a:gradFill rotWithShape="1">
            <a:gsLst>
              <a:gs pos="0">
                <a:srgbClr val="006600"/>
              </a:gs>
              <a:gs pos="50000">
                <a:schemeClr val="bg1"/>
              </a:gs>
              <a:gs pos="100000">
                <a:srgbClr val="0066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13716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500" b="1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Trung bình</a:t>
            </a:r>
          </a:p>
        </p:txBody>
      </p:sp>
      <p:sp>
        <p:nvSpPr>
          <p:cNvPr id="485384" name="AutoShape 8"/>
          <p:cNvSpPr>
            <a:spLocks noChangeArrowheads="1"/>
          </p:cNvSpPr>
          <p:nvPr/>
        </p:nvSpPr>
        <p:spPr bwMode="auto">
          <a:xfrm>
            <a:off x="5429252" y="4341022"/>
            <a:ext cx="3071813" cy="1145381"/>
          </a:xfrm>
          <a:prstGeom prst="flowChartAlternateProcess">
            <a:avLst/>
          </a:prstGeom>
          <a:gradFill rotWithShape="1">
            <a:gsLst>
              <a:gs pos="0">
                <a:srgbClr val="006600"/>
              </a:gs>
              <a:gs pos="50000">
                <a:schemeClr val="bg1"/>
              </a:gs>
              <a:gs pos="100000">
                <a:srgbClr val="0066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13716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500" b="1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Trung thu</a:t>
            </a:r>
          </a:p>
        </p:txBody>
      </p:sp>
      <p:sp>
        <p:nvSpPr>
          <p:cNvPr id="485385" name="AutoShape 9"/>
          <p:cNvSpPr>
            <a:spLocks noChangeArrowheads="1"/>
          </p:cNvSpPr>
          <p:nvPr/>
        </p:nvSpPr>
        <p:spPr bwMode="auto">
          <a:xfrm>
            <a:off x="4367215" y="7017547"/>
            <a:ext cx="3071813" cy="1145381"/>
          </a:xfrm>
          <a:prstGeom prst="flowChartAlternateProcess">
            <a:avLst/>
          </a:prstGeom>
          <a:gradFill rotWithShape="1">
            <a:gsLst>
              <a:gs pos="0">
                <a:srgbClr val="006600"/>
              </a:gs>
              <a:gs pos="50000">
                <a:schemeClr val="bg1"/>
              </a:gs>
              <a:gs pos="100000">
                <a:srgbClr val="0066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13716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500" b="1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Trung tâm</a:t>
            </a:r>
          </a:p>
        </p:txBody>
      </p:sp>
      <p:sp>
        <p:nvSpPr>
          <p:cNvPr id="485386" name="Line 10"/>
          <p:cNvSpPr>
            <a:spLocks noChangeShapeType="1"/>
          </p:cNvSpPr>
          <p:nvPr/>
        </p:nvSpPr>
        <p:spPr bwMode="auto">
          <a:xfrm flipV="1">
            <a:off x="4757740" y="2928940"/>
            <a:ext cx="1064420" cy="1985963"/>
          </a:xfrm>
          <a:prstGeom prst="line">
            <a:avLst/>
          </a:prstGeom>
          <a:noFill/>
          <a:ln w="76200">
            <a:solidFill>
              <a:srgbClr val="0033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defTabSz="1371600" fontAlgn="base">
              <a:spcBef>
                <a:spcPct val="0"/>
              </a:spcBef>
              <a:spcAft>
                <a:spcPct val="0"/>
              </a:spcAft>
            </a:pPr>
            <a:endParaRPr lang="en-US" sz="5400" b="1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485387" name="Line 11"/>
          <p:cNvSpPr>
            <a:spLocks noChangeShapeType="1"/>
          </p:cNvSpPr>
          <p:nvPr/>
        </p:nvSpPr>
        <p:spPr bwMode="auto">
          <a:xfrm>
            <a:off x="4736309" y="4893470"/>
            <a:ext cx="1126331" cy="2150268"/>
          </a:xfrm>
          <a:prstGeom prst="line">
            <a:avLst/>
          </a:prstGeom>
          <a:noFill/>
          <a:ln w="76200">
            <a:solidFill>
              <a:srgbClr val="0033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defTabSz="1371600" fontAlgn="base">
              <a:spcBef>
                <a:spcPct val="0"/>
              </a:spcBef>
              <a:spcAft>
                <a:spcPct val="0"/>
              </a:spcAft>
            </a:pPr>
            <a:endParaRPr lang="en-US" sz="5400" b="1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485388" name="Line 12"/>
          <p:cNvSpPr>
            <a:spLocks noChangeShapeType="1"/>
          </p:cNvSpPr>
          <p:nvPr/>
        </p:nvSpPr>
        <p:spPr bwMode="auto">
          <a:xfrm flipV="1">
            <a:off x="4736307" y="4891088"/>
            <a:ext cx="695325" cy="21432"/>
          </a:xfrm>
          <a:prstGeom prst="line">
            <a:avLst/>
          </a:prstGeom>
          <a:noFill/>
          <a:ln w="76200">
            <a:solidFill>
              <a:srgbClr val="0033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defTabSz="1371600" fontAlgn="base">
              <a:spcBef>
                <a:spcPct val="0"/>
              </a:spcBef>
              <a:spcAft>
                <a:spcPct val="0"/>
              </a:spcAft>
            </a:pPr>
            <a:endParaRPr lang="en-US" sz="5400" b="1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485389" name="AutoShape 13"/>
          <p:cNvSpPr>
            <a:spLocks noChangeArrowheads="1"/>
          </p:cNvSpPr>
          <p:nvPr/>
        </p:nvSpPr>
        <p:spPr bwMode="auto">
          <a:xfrm>
            <a:off x="9070184" y="3588545"/>
            <a:ext cx="2233613" cy="2950368"/>
          </a:xfrm>
          <a:prstGeom prst="flowChartAlternateProcess">
            <a:avLst/>
          </a:prstGeom>
          <a:gradFill rotWithShape="1">
            <a:gsLst>
              <a:gs pos="0">
                <a:srgbClr val="66FF33"/>
              </a:gs>
              <a:gs pos="50000">
                <a:srgbClr val="FFFF00"/>
              </a:gs>
              <a:gs pos="100000">
                <a:srgbClr val="66FF33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13716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200">
                <a:solidFill>
                  <a:srgbClr val="0000CC"/>
                </a:solidFill>
                <a:latin typeface="Times New Roman" panose="02020603050405020304" pitchFamily="18" charset="0"/>
              </a:rPr>
              <a:t>Trung có</a:t>
            </a:r>
          </a:p>
          <a:p>
            <a:pPr algn="ctr" defTabSz="13716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200">
                <a:solidFill>
                  <a:srgbClr val="0000CC"/>
                </a:solidFill>
                <a:latin typeface="Times New Roman" panose="02020603050405020304" pitchFamily="18" charset="0"/>
              </a:rPr>
              <a:t>nghĩa là</a:t>
            </a:r>
          </a:p>
          <a:p>
            <a:pPr algn="ctr" defTabSz="13716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200">
                <a:solidFill>
                  <a:srgbClr val="FF3300"/>
                </a:solidFill>
                <a:latin typeface="Times New Roman" panose="02020603050405020304" pitchFamily="18" charset="0"/>
              </a:rPr>
              <a:t>“một lòng</a:t>
            </a:r>
          </a:p>
          <a:p>
            <a:pPr algn="ctr" defTabSz="13716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200">
                <a:solidFill>
                  <a:srgbClr val="FF3300"/>
                </a:solidFill>
                <a:latin typeface="Times New Roman" panose="02020603050405020304" pitchFamily="18" charset="0"/>
              </a:rPr>
              <a:t>một dạ.”</a:t>
            </a:r>
          </a:p>
        </p:txBody>
      </p:sp>
      <p:sp>
        <p:nvSpPr>
          <p:cNvPr id="485390" name="AutoShape 14"/>
          <p:cNvSpPr>
            <a:spLocks noChangeArrowheads="1"/>
          </p:cNvSpPr>
          <p:nvPr/>
        </p:nvSpPr>
        <p:spPr bwMode="auto">
          <a:xfrm>
            <a:off x="11987215" y="2219325"/>
            <a:ext cx="3071813" cy="1145382"/>
          </a:xfrm>
          <a:prstGeom prst="flowChartAlternateProcess">
            <a:avLst/>
          </a:prstGeom>
          <a:gradFill rotWithShape="1">
            <a:gsLst>
              <a:gs pos="0">
                <a:srgbClr val="66FF33"/>
              </a:gs>
              <a:gs pos="50000">
                <a:srgbClr val="FFFF00"/>
              </a:gs>
              <a:gs pos="100000">
                <a:srgbClr val="66FF33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13716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500" b="1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Trung nghĩa</a:t>
            </a:r>
          </a:p>
        </p:txBody>
      </p:sp>
      <p:sp>
        <p:nvSpPr>
          <p:cNvPr id="485391" name="AutoShape 15"/>
          <p:cNvSpPr>
            <a:spLocks noChangeArrowheads="1"/>
          </p:cNvSpPr>
          <p:nvPr/>
        </p:nvSpPr>
        <p:spPr bwMode="auto">
          <a:xfrm>
            <a:off x="12594434" y="4264822"/>
            <a:ext cx="3071813" cy="1145381"/>
          </a:xfrm>
          <a:prstGeom prst="flowChartAlternateProcess">
            <a:avLst/>
          </a:prstGeom>
          <a:gradFill rotWithShape="1">
            <a:gsLst>
              <a:gs pos="0">
                <a:srgbClr val="66FF33"/>
              </a:gs>
              <a:gs pos="50000">
                <a:srgbClr val="FFFF00"/>
              </a:gs>
              <a:gs pos="100000">
                <a:srgbClr val="66FF33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13716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500" b="1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Trung thực</a:t>
            </a:r>
          </a:p>
        </p:txBody>
      </p:sp>
      <p:sp>
        <p:nvSpPr>
          <p:cNvPr id="485392" name="AutoShape 16"/>
          <p:cNvSpPr>
            <a:spLocks noChangeArrowheads="1"/>
          </p:cNvSpPr>
          <p:nvPr/>
        </p:nvSpPr>
        <p:spPr bwMode="auto">
          <a:xfrm>
            <a:off x="12103897" y="6160297"/>
            <a:ext cx="3071813" cy="1145381"/>
          </a:xfrm>
          <a:prstGeom prst="flowChartAlternateProcess">
            <a:avLst/>
          </a:prstGeom>
          <a:gradFill rotWithShape="1">
            <a:gsLst>
              <a:gs pos="0">
                <a:srgbClr val="66FF33"/>
              </a:gs>
              <a:gs pos="50000">
                <a:srgbClr val="FFFF00"/>
              </a:gs>
              <a:gs pos="100000">
                <a:srgbClr val="66FF33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13716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5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Trung</a:t>
            </a:r>
            <a:r>
              <a:rPr lang="en-US" altLang="en-US" sz="45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45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hậu</a:t>
            </a:r>
            <a:r>
              <a:rPr lang="en-US" altLang="en-US" sz="45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485393" name="Line 17"/>
          <p:cNvSpPr>
            <a:spLocks noChangeShapeType="1"/>
          </p:cNvSpPr>
          <p:nvPr/>
        </p:nvSpPr>
        <p:spPr bwMode="auto">
          <a:xfrm flipV="1">
            <a:off x="11306177" y="3262313"/>
            <a:ext cx="738188" cy="1678782"/>
          </a:xfrm>
          <a:prstGeom prst="line">
            <a:avLst/>
          </a:prstGeom>
          <a:noFill/>
          <a:ln w="76200">
            <a:solidFill>
              <a:srgbClr val="0033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defTabSz="1371600" fontAlgn="base">
              <a:spcBef>
                <a:spcPct val="0"/>
              </a:spcBef>
              <a:spcAft>
                <a:spcPct val="0"/>
              </a:spcAft>
            </a:pPr>
            <a:endParaRPr lang="en-US" sz="5400" b="1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485394" name="Line 18"/>
          <p:cNvSpPr>
            <a:spLocks noChangeShapeType="1"/>
          </p:cNvSpPr>
          <p:nvPr/>
        </p:nvSpPr>
        <p:spPr bwMode="auto">
          <a:xfrm>
            <a:off x="11308557" y="4964909"/>
            <a:ext cx="940593" cy="1269206"/>
          </a:xfrm>
          <a:prstGeom prst="line">
            <a:avLst/>
          </a:prstGeom>
          <a:noFill/>
          <a:ln w="76200">
            <a:solidFill>
              <a:srgbClr val="0033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defTabSz="1371600" fontAlgn="base">
              <a:spcBef>
                <a:spcPct val="0"/>
              </a:spcBef>
              <a:spcAft>
                <a:spcPct val="0"/>
              </a:spcAft>
            </a:pPr>
            <a:endParaRPr lang="en-US" sz="5400" b="1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485395" name="Line 19"/>
          <p:cNvSpPr>
            <a:spLocks noChangeShapeType="1"/>
          </p:cNvSpPr>
          <p:nvPr/>
        </p:nvSpPr>
        <p:spPr bwMode="auto">
          <a:xfrm flipV="1">
            <a:off x="11370472" y="4850609"/>
            <a:ext cx="1231106" cy="52388"/>
          </a:xfrm>
          <a:prstGeom prst="line">
            <a:avLst/>
          </a:prstGeom>
          <a:noFill/>
          <a:ln w="76200">
            <a:solidFill>
              <a:srgbClr val="0033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defTabSz="1371600" fontAlgn="base">
              <a:spcBef>
                <a:spcPct val="0"/>
              </a:spcBef>
              <a:spcAft>
                <a:spcPct val="0"/>
              </a:spcAft>
            </a:pPr>
            <a:endParaRPr lang="en-US" sz="5400" b="1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485396" name="AutoShape 20"/>
          <p:cNvSpPr>
            <a:spLocks noChangeArrowheads="1"/>
          </p:cNvSpPr>
          <p:nvPr/>
        </p:nvSpPr>
        <p:spPr bwMode="auto">
          <a:xfrm>
            <a:off x="9889334" y="614363"/>
            <a:ext cx="3071813" cy="1145382"/>
          </a:xfrm>
          <a:prstGeom prst="flowChartAlternateProcess">
            <a:avLst/>
          </a:prstGeom>
          <a:gradFill rotWithShape="1">
            <a:gsLst>
              <a:gs pos="0">
                <a:srgbClr val="66FF33"/>
              </a:gs>
              <a:gs pos="50000">
                <a:srgbClr val="FFFF00"/>
              </a:gs>
              <a:gs pos="100000">
                <a:srgbClr val="66FF33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13716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500" b="1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Trung thành</a:t>
            </a:r>
          </a:p>
        </p:txBody>
      </p:sp>
      <p:sp>
        <p:nvSpPr>
          <p:cNvPr id="485397" name="AutoShape 21"/>
          <p:cNvSpPr>
            <a:spLocks noChangeArrowheads="1"/>
          </p:cNvSpPr>
          <p:nvPr/>
        </p:nvSpPr>
        <p:spPr bwMode="auto">
          <a:xfrm>
            <a:off x="10422734" y="7858125"/>
            <a:ext cx="3071813" cy="1145382"/>
          </a:xfrm>
          <a:prstGeom prst="flowChartAlternateProcess">
            <a:avLst/>
          </a:prstGeom>
          <a:gradFill rotWithShape="1">
            <a:gsLst>
              <a:gs pos="0">
                <a:srgbClr val="66FF33"/>
              </a:gs>
              <a:gs pos="50000">
                <a:srgbClr val="FFFF00"/>
              </a:gs>
              <a:gs pos="100000">
                <a:srgbClr val="66FF33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13716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5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Trung</a:t>
            </a:r>
            <a:r>
              <a:rPr lang="en-US" altLang="en-US" sz="45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45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kiên</a:t>
            </a:r>
            <a:endParaRPr lang="en-US" altLang="en-US" sz="4500" b="1" dirty="0">
              <a:solidFill>
                <a:prstClr val="black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485398" name="Line 22"/>
          <p:cNvSpPr>
            <a:spLocks noChangeShapeType="1"/>
          </p:cNvSpPr>
          <p:nvPr/>
        </p:nvSpPr>
        <p:spPr bwMode="auto">
          <a:xfrm>
            <a:off x="11368090" y="4922047"/>
            <a:ext cx="414338" cy="2936081"/>
          </a:xfrm>
          <a:prstGeom prst="line">
            <a:avLst/>
          </a:prstGeom>
          <a:noFill/>
          <a:ln w="76200">
            <a:solidFill>
              <a:srgbClr val="0033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defTabSz="1371600" fontAlgn="base">
              <a:spcBef>
                <a:spcPct val="0"/>
              </a:spcBef>
              <a:spcAft>
                <a:spcPct val="0"/>
              </a:spcAft>
            </a:pPr>
            <a:endParaRPr lang="en-US" sz="5400" b="1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485399" name="Line 23"/>
          <p:cNvSpPr>
            <a:spLocks noChangeShapeType="1"/>
          </p:cNvSpPr>
          <p:nvPr/>
        </p:nvSpPr>
        <p:spPr bwMode="auto">
          <a:xfrm flipV="1">
            <a:off x="11325227" y="1707357"/>
            <a:ext cx="369095" cy="3236118"/>
          </a:xfrm>
          <a:prstGeom prst="line">
            <a:avLst/>
          </a:prstGeom>
          <a:noFill/>
          <a:ln w="76200">
            <a:solidFill>
              <a:srgbClr val="0033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defTabSz="1371600" fontAlgn="base">
              <a:spcBef>
                <a:spcPct val="0"/>
              </a:spcBef>
              <a:spcAft>
                <a:spcPct val="0"/>
              </a:spcAft>
            </a:pPr>
            <a:endParaRPr lang="en-US" sz="5400" b="1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485400" name="AutoShape 24"/>
          <p:cNvSpPr>
            <a:spLocks noChangeArrowheads="1"/>
          </p:cNvSpPr>
          <p:nvPr/>
        </p:nvSpPr>
        <p:spPr bwMode="auto">
          <a:xfrm>
            <a:off x="12594434" y="4264822"/>
            <a:ext cx="3071813" cy="1145381"/>
          </a:xfrm>
          <a:prstGeom prst="flowChartAlternateProcess">
            <a:avLst/>
          </a:prstGeom>
          <a:gradFill rotWithShape="1">
            <a:gsLst>
              <a:gs pos="0">
                <a:srgbClr val="66FF33"/>
              </a:gs>
              <a:gs pos="50000">
                <a:srgbClr val="FFFF00"/>
              </a:gs>
              <a:gs pos="100000">
                <a:srgbClr val="66FF33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13716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500" b="1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Trung thực</a:t>
            </a:r>
          </a:p>
        </p:txBody>
      </p:sp>
      <p:sp>
        <p:nvSpPr>
          <p:cNvPr id="485401" name="AutoShape 25"/>
          <p:cNvSpPr>
            <a:spLocks noChangeArrowheads="1"/>
          </p:cNvSpPr>
          <p:nvPr/>
        </p:nvSpPr>
        <p:spPr bwMode="auto">
          <a:xfrm>
            <a:off x="12594434" y="4264822"/>
            <a:ext cx="3071813" cy="1145381"/>
          </a:xfrm>
          <a:prstGeom prst="flowChartAlternateProcess">
            <a:avLst/>
          </a:prstGeom>
          <a:gradFill rotWithShape="1">
            <a:gsLst>
              <a:gs pos="0">
                <a:srgbClr val="66FF33"/>
              </a:gs>
              <a:gs pos="50000">
                <a:srgbClr val="FFFF00"/>
              </a:gs>
              <a:gs pos="100000">
                <a:srgbClr val="66FF33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13716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500" b="1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Trung thực</a:t>
            </a:r>
          </a:p>
        </p:txBody>
      </p:sp>
      <p:sp>
        <p:nvSpPr>
          <p:cNvPr id="485402" name="AutoShape 26"/>
          <p:cNvSpPr>
            <a:spLocks noChangeArrowheads="1"/>
          </p:cNvSpPr>
          <p:nvPr/>
        </p:nvSpPr>
        <p:spPr bwMode="auto">
          <a:xfrm>
            <a:off x="12594434" y="4264822"/>
            <a:ext cx="3071813" cy="1145381"/>
          </a:xfrm>
          <a:prstGeom prst="flowChartAlternateProcess">
            <a:avLst/>
          </a:prstGeom>
          <a:gradFill rotWithShape="1">
            <a:gsLst>
              <a:gs pos="0">
                <a:srgbClr val="66FF33"/>
              </a:gs>
              <a:gs pos="50000">
                <a:srgbClr val="FFFF00"/>
              </a:gs>
              <a:gs pos="100000">
                <a:srgbClr val="66FF33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13716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500" b="1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Trung thực</a:t>
            </a:r>
          </a:p>
        </p:txBody>
      </p:sp>
    </p:spTree>
    <p:extLst>
      <p:ext uri="{BB962C8B-B14F-4D97-AF65-F5344CB8AC3E}">
        <p14:creationId xmlns:p14="http://schemas.microsoft.com/office/powerpoint/2010/main" val="940353519"/>
      </p:ext>
    </p:extLst>
  </p:cSld>
  <p:clrMapOvr>
    <a:masterClrMapping/>
  </p:clrMapOvr>
  <p:transition>
    <p:split dir="in"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853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4853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853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4853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4853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853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4853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4853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4853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4853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4853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500"/>
                                        <p:tgtEl>
                                          <p:spTgt spid="4853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500"/>
                                        <p:tgtEl>
                                          <p:spTgt spid="48540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4854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9" dur="500"/>
                                        <p:tgtEl>
                                          <p:spTgt spid="4854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4" dur="500"/>
                                        <p:tgtEl>
                                          <p:spTgt spid="4853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500"/>
                                        <p:tgtEl>
                                          <p:spTgt spid="4853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2" dur="500"/>
                                        <p:tgtEl>
                                          <p:spTgt spid="4853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5" dur="500"/>
                                        <p:tgtEl>
                                          <p:spTgt spid="4853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5383" grpId="0" animBg="1"/>
      <p:bldP spid="485384" grpId="0" animBg="1"/>
      <p:bldP spid="485385" grpId="0" animBg="1"/>
      <p:bldP spid="485391" grpId="0" animBg="1"/>
      <p:bldP spid="485392" grpId="0" animBg="1"/>
      <p:bldP spid="485396" grpId="0" animBg="1"/>
      <p:bldP spid="485397" grpId="0" animBg="1"/>
      <p:bldP spid="485400" grpId="0" animBg="1"/>
      <p:bldP spid="485401" grpId="0" animBg="1"/>
      <p:bldP spid="48540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Cloud Callout 80"/>
          <p:cNvSpPr>
            <a:spLocks noChangeArrowheads="1"/>
          </p:cNvSpPr>
          <p:nvPr/>
        </p:nvSpPr>
        <p:spPr bwMode="auto">
          <a:xfrm>
            <a:off x="3679034" y="1257300"/>
            <a:ext cx="12627766" cy="5181603"/>
          </a:xfrm>
          <a:prstGeom prst="cloudCallout">
            <a:avLst>
              <a:gd name="adj1" fmla="val -37218"/>
              <a:gd name="adj2" fmla="val 101227"/>
            </a:avLst>
          </a:prstGeom>
          <a:gradFill rotWithShape="1">
            <a:gsLst>
              <a:gs pos="0">
                <a:srgbClr val="FFFF00">
                  <a:gamma/>
                  <a:shade val="46275"/>
                  <a:invGamma/>
                </a:srgbClr>
              </a:gs>
              <a:gs pos="5000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 w="25400" algn="ctr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3716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6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altLang="en-US" sz="6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altLang="en-US" sz="6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6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6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6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6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6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6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6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6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6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  <a:p>
            <a:pPr algn="ctr" defTabSz="1371600" fontAlgn="base">
              <a:spcBef>
                <a:spcPct val="0"/>
              </a:spcBef>
              <a:spcAft>
                <a:spcPct val="0"/>
              </a:spcAft>
            </a:pPr>
            <a:endParaRPr lang="vi-VN" altLang="en-US" sz="2700" b="1" dirty="0">
              <a:solidFill>
                <a:srgbClr val="0000CC"/>
              </a:solidFill>
              <a:cs typeface="Arial" panose="020B0604020202020204" pitchFamily="34" charset="0"/>
            </a:endParaRPr>
          </a:p>
        </p:txBody>
      </p:sp>
      <p:sp>
        <p:nvSpPr>
          <p:cNvPr id="5" name="Cloud Callout 4"/>
          <p:cNvSpPr>
            <a:spLocks noChangeArrowheads="1"/>
          </p:cNvSpPr>
          <p:nvPr/>
        </p:nvSpPr>
        <p:spPr bwMode="auto">
          <a:xfrm>
            <a:off x="2978947" y="5553075"/>
            <a:ext cx="13023056" cy="4286250"/>
          </a:xfrm>
          <a:prstGeom prst="cloudCallout">
            <a:avLst>
              <a:gd name="adj1" fmla="val -40417"/>
              <a:gd name="adj2" fmla="val 21389"/>
            </a:avLst>
          </a:prstGeom>
          <a:gradFill rotWithShape="1">
            <a:gsLst>
              <a:gs pos="0">
                <a:srgbClr val="00CC00"/>
              </a:gs>
              <a:gs pos="50000">
                <a:schemeClr val="bg1"/>
              </a:gs>
              <a:gs pos="100000">
                <a:srgbClr val="00CC00"/>
              </a:gs>
            </a:gsLst>
            <a:lin ang="5400000" scaled="1"/>
          </a:gradFill>
          <a:ln w="25400" algn="ctr">
            <a:solidFill>
              <a:srgbClr val="FF0000"/>
            </a:solidFill>
            <a:round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3716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 bình, trung thành, trung nghĩa, trung thực, trung thu, trung hậu, trung kiên, trung tâm</a:t>
            </a:r>
            <a:endParaRPr lang="vi-VN" altLang="en-US" sz="4500" b="1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pic>
        <p:nvPicPr>
          <p:cNvPr id="479238" name="Picture 21" descr="j023213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87082">
            <a:off x="2240758" y="7755734"/>
            <a:ext cx="2609852" cy="249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1920328"/>
      </p:ext>
    </p:extLst>
  </p:cSld>
  <p:clrMapOvr>
    <a:masterClrMapping/>
  </p:clrMapOvr>
  <p:transition>
    <p:split dir="in"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210" name="Content Placeholder 2"/>
          <p:cNvSpPr>
            <a:spLocks noGrp="1"/>
          </p:cNvSpPr>
          <p:nvPr>
            <p:ph idx="4294967295"/>
          </p:nvPr>
        </p:nvSpPr>
        <p:spPr>
          <a:xfrm>
            <a:off x="2514600" y="342900"/>
            <a:ext cx="13716000" cy="857250"/>
          </a:xfrm>
          <a:solidFill>
            <a:srgbClr val="FFFF66"/>
          </a:solidFill>
        </p:spPr>
        <p:txBody>
          <a:bodyPr/>
          <a:lstStyle/>
          <a:p>
            <a:pPr marL="0" indent="0" algn="ctr">
              <a:buNone/>
            </a:pPr>
            <a:r>
              <a:rPr lang="en-US" altLang="en-US" sz="4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altLang="en-US" sz="4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altLang="en-US" sz="4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4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4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4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4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4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4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4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4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vi-VN" altLang="en-US" sz="4800" b="1" dirty="0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1312071" y="1409700"/>
            <a:ext cx="16975929" cy="7594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14350" indent="-514350" defTabSz="1371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5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5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5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5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5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5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5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5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514350" indent="-514350" defTabSz="1371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5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altLang="en-US" sz="5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r>
              <a:rPr lang="en-US" altLang="en-US" sz="5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altLang="en-US" sz="5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altLang="en-US" sz="5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en-US" sz="5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altLang="en-US" sz="5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alt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514350" indent="-514350" defTabSz="1371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5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Chôm</a:t>
            </a:r>
            <a:r>
              <a:rPr lang="en-US" altLang="en-US" sz="5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5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5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altLang="en-US" sz="5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altLang="en-US" sz="5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5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r>
              <a:rPr lang="en-US" altLang="en-US" sz="5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5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514350" indent="-514350" defTabSz="1371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5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altLang="en-US" sz="5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altLang="en-US" sz="5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en-US" sz="5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altLang="en-US" sz="5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alt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altLang="en-US" sz="5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altLang="en-US" sz="5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514350" indent="-514350" defTabSz="1371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5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en-US" sz="5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não</a:t>
            </a:r>
            <a:r>
              <a:rPr lang="en-US" altLang="en-US" sz="5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5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altLang="en-US" sz="5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en-US" sz="5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khiển</a:t>
            </a:r>
            <a:r>
              <a:rPr lang="en-US" altLang="en-US" sz="5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altLang="en-US" sz="5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5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5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cảu</a:t>
            </a:r>
            <a:r>
              <a:rPr lang="en-US" altLang="en-US" sz="5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5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5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 defTabSz="1371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5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5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altLang="en-US" sz="5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en-US" sz="5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altLang="en-US" sz="5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altLang="en-US" sz="5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altLang="en-US" sz="5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5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altLang="en-US" sz="5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altLang="en-US" sz="5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514350" indent="-514350" defTabSz="1371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5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altLang="en-US" sz="5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5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5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5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5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5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514350" indent="-514350" defTabSz="1371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5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en-US" sz="5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altLang="en-US" sz="5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5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kiên</a:t>
            </a:r>
            <a:r>
              <a:rPr lang="en-US" alt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5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altLang="en-US" sz="5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altLang="en-US" sz="5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5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altLang="en-US" sz="5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vi-VN" altLang="en-US" sz="54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9483041"/>
      </p:ext>
    </p:extLst>
  </p:cSld>
  <p:clrMapOvr>
    <a:masterClrMapping/>
  </p:clrMapOvr>
  <p:transition>
    <p:split dir="in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"/>
            <a:ext cx="18288000" cy="1028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1034852" y="2199389"/>
            <a:ext cx="4706620" cy="4565650"/>
            <a:chOff x="1034852" y="2199389"/>
            <a:chExt cx="4706620" cy="4565650"/>
          </a:xfrm>
        </p:grpSpPr>
        <p:sp>
          <p:nvSpPr>
            <p:cNvPr id="4" name="object 4"/>
            <p:cNvSpPr/>
            <p:nvPr/>
          </p:nvSpPr>
          <p:spPr>
            <a:xfrm>
              <a:off x="1034852" y="2199389"/>
              <a:ext cx="4706620" cy="4565650"/>
            </a:xfrm>
            <a:custGeom>
              <a:avLst/>
              <a:gdLst/>
              <a:ahLst/>
              <a:cxnLst/>
              <a:rect l="l" t="t" r="r" b="b"/>
              <a:pathLst>
                <a:path w="4706620" h="4565650">
                  <a:moveTo>
                    <a:pt x="2195903" y="4565295"/>
                  </a:moveTo>
                  <a:lnTo>
                    <a:pt x="2155058" y="4563866"/>
                  </a:lnTo>
                  <a:lnTo>
                    <a:pt x="2110349" y="4560781"/>
                  </a:lnTo>
                  <a:lnTo>
                    <a:pt x="2061254" y="4555756"/>
                  </a:lnTo>
                  <a:lnTo>
                    <a:pt x="2007247" y="4548505"/>
                  </a:lnTo>
                  <a:lnTo>
                    <a:pt x="1947805" y="4538743"/>
                  </a:lnTo>
                  <a:lnTo>
                    <a:pt x="1882402" y="4526183"/>
                  </a:lnTo>
                  <a:lnTo>
                    <a:pt x="1810516" y="4510540"/>
                  </a:lnTo>
                  <a:lnTo>
                    <a:pt x="1731621" y="4491529"/>
                  </a:lnTo>
                  <a:lnTo>
                    <a:pt x="1645195" y="4468865"/>
                  </a:lnTo>
                  <a:lnTo>
                    <a:pt x="1533844" y="4436569"/>
                  </a:lnTo>
                  <a:lnTo>
                    <a:pt x="1428324" y="4401312"/>
                  </a:lnTo>
                  <a:lnTo>
                    <a:pt x="1328377" y="4363022"/>
                  </a:lnTo>
                  <a:lnTo>
                    <a:pt x="1233742" y="4321626"/>
                  </a:lnTo>
                  <a:lnTo>
                    <a:pt x="1144158" y="4277052"/>
                  </a:lnTo>
                  <a:lnTo>
                    <a:pt x="1101179" y="4253551"/>
                  </a:lnTo>
                  <a:lnTo>
                    <a:pt x="1059365" y="4229228"/>
                  </a:lnTo>
                  <a:lnTo>
                    <a:pt x="1018685" y="4204075"/>
                  </a:lnTo>
                  <a:lnTo>
                    <a:pt x="979104" y="4178082"/>
                  </a:lnTo>
                  <a:lnTo>
                    <a:pt x="940591" y="4151241"/>
                  </a:lnTo>
                  <a:lnTo>
                    <a:pt x="903113" y="4123543"/>
                  </a:lnTo>
                  <a:lnTo>
                    <a:pt x="866638" y="4094978"/>
                  </a:lnTo>
                  <a:lnTo>
                    <a:pt x="831133" y="4065537"/>
                  </a:lnTo>
                  <a:lnTo>
                    <a:pt x="796566" y="4035212"/>
                  </a:lnTo>
                  <a:lnTo>
                    <a:pt x="730115" y="3971872"/>
                  </a:lnTo>
                  <a:lnTo>
                    <a:pt x="667023" y="3904886"/>
                  </a:lnTo>
                  <a:lnTo>
                    <a:pt x="607031" y="3834181"/>
                  </a:lnTo>
                  <a:lnTo>
                    <a:pt x="549880" y="3759686"/>
                  </a:lnTo>
                  <a:lnTo>
                    <a:pt x="495307" y="3681328"/>
                  </a:lnTo>
                  <a:lnTo>
                    <a:pt x="443054" y="3599036"/>
                  </a:lnTo>
                  <a:lnTo>
                    <a:pt x="392861" y="3512737"/>
                  </a:lnTo>
                  <a:lnTo>
                    <a:pt x="344466" y="3422359"/>
                  </a:lnTo>
                  <a:lnTo>
                    <a:pt x="275722" y="3281921"/>
                  </a:lnTo>
                  <a:lnTo>
                    <a:pt x="234188" y="3189375"/>
                  </a:lnTo>
                  <a:lnTo>
                    <a:pt x="195643" y="3095862"/>
                  </a:lnTo>
                  <a:lnTo>
                    <a:pt x="160087" y="3001381"/>
                  </a:lnTo>
                  <a:lnTo>
                    <a:pt x="127519" y="2905934"/>
                  </a:lnTo>
                  <a:lnTo>
                    <a:pt x="97939" y="2809518"/>
                  </a:lnTo>
                  <a:lnTo>
                    <a:pt x="71349" y="2712136"/>
                  </a:lnTo>
                  <a:lnTo>
                    <a:pt x="47746" y="2613787"/>
                  </a:lnTo>
                  <a:lnTo>
                    <a:pt x="27132" y="2514470"/>
                  </a:lnTo>
                  <a:lnTo>
                    <a:pt x="9516" y="2414636"/>
                  </a:lnTo>
                  <a:lnTo>
                    <a:pt x="3715" y="2364796"/>
                  </a:lnTo>
                  <a:lnTo>
                    <a:pt x="543" y="2314928"/>
                  </a:lnTo>
                  <a:lnTo>
                    <a:pt x="0" y="2265031"/>
                  </a:lnTo>
                  <a:lnTo>
                    <a:pt x="2085" y="2215105"/>
                  </a:lnTo>
                  <a:lnTo>
                    <a:pt x="6798" y="2165150"/>
                  </a:lnTo>
                  <a:lnTo>
                    <a:pt x="41927" y="1912925"/>
                  </a:lnTo>
                  <a:lnTo>
                    <a:pt x="69872" y="1745394"/>
                  </a:lnTo>
                  <a:lnTo>
                    <a:pt x="93105" y="1628136"/>
                  </a:lnTo>
                  <a:lnTo>
                    <a:pt x="119969" y="1514079"/>
                  </a:lnTo>
                  <a:lnTo>
                    <a:pt x="134748" y="1460301"/>
                  </a:lnTo>
                  <a:lnTo>
                    <a:pt x="150418" y="1409785"/>
                  </a:lnTo>
                  <a:lnTo>
                    <a:pt x="166973" y="1363351"/>
                  </a:lnTo>
                  <a:lnTo>
                    <a:pt x="183450" y="1322590"/>
                  </a:lnTo>
                  <a:lnTo>
                    <a:pt x="201306" y="1282284"/>
                  </a:lnTo>
                  <a:lnTo>
                    <a:pt x="220509" y="1242441"/>
                  </a:lnTo>
                  <a:lnTo>
                    <a:pt x="241029" y="1203068"/>
                  </a:lnTo>
                  <a:lnTo>
                    <a:pt x="262836" y="1164175"/>
                  </a:lnTo>
                  <a:lnTo>
                    <a:pt x="285898" y="1125768"/>
                  </a:lnTo>
                  <a:lnTo>
                    <a:pt x="310185" y="1087857"/>
                  </a:lnTo>
                  <a:lnTo>
                    <a:pt x="362311" y="1013552"/>
                  </a:lnTo>
                  <a:lnTo>
                    <a:pt x="418966" y="941325"/>
                  </a:lnTo>
                  <a:lnTo>
                    <a:pt x="479906" y="871240"/>
                  </a:lnTo>
                  <a:lnTo>
                    <a:pt x="544884" y="803362"/>
                  </a:lnTo>
                  <a:lnTo>
                    <a:pt x="613654" y="737756"/>
                  </a:lnTo>
                  <a:lnTo>
                    <a:pt x="685970" y="674487"/>
                  </a:lnTo>
                  <a:lnTo>
                    <a:pt x="761586" y="613619"/>
                  </a:lnTo>
                  <a:lnTo>
                    <a:pt x="840256" y="555217"/>
                  </a:lnTo>
                  <a:lnTo>
                    <a:pt x="921734" y="499345"/>
                  </a:lnTo>
                  <a:lnTo>
                    <a:pt x="1005774" y="446069"/>
                  </a:lnTo>
                  <a:lnTo>
                    <a:pt x="1092130" y="395453"/>
                  </a:lnTo>
                  <a:lnTo>
                    <a:pt x="1180556" y="347561"/>
                  </a:lnTo>
                  <a:lnTo>
                    <a:pt x="1270805" y="302460"/>
                  </a:lnTo>
                  <a:lnTo>
                    <a:pt x="1362633" y="260212"/>
                  </a:lnTo>
                  <a:lnTo>
                    <a:pt x="1455792" y="220884"/>
                  </a:lnTo>
                  <a:lnTo>
                    <a:pt x="1550037" y="184539"/>
                  </a:lnTo>
                  <a:lnTo>
                    <a:pt x="1645121" y="151243"/>
                  </a:lnTo>
                  <a:lnTo>
                    <a:pt x="1740800" y="121059"/>
                  </a:lnTo>
                  <a:lnTo>
                    <a:pt x="1836826" y="94054"/>
                  </a:lnTo>
                  <a:lnTo>
                    <a:pt x="1932953" y="70291"/>
                  </a:lnTo>
                  <a:lnTo>
                    <a:pt x="2028936" y="49836"/>
                  </a:lnTo>
                  <a:lnTo>
                    <a:pt x="2124529" y="32752"/>
                  </a:lnTo>
                  <a:lnTo>
                    <a:pt x="2219486" y="19105"/>
                  </a:lnTo>
                  <a:lnTo>
                    <a:pt x="2313560" y="8960"/>
                  </a:lnTo>
                  <a:lnTo>
                    <a:pt x="2406505" y="2381"/>
                  </a:lnTo>
                  <a:lnTo>
                    <a:pt x="2452478" y="449"/>
                  </a:lnTo>
                  <a:lnTo>
                    <a:pt x="2493625" y="0"/>
                  </a:lnTo>
                  <a:lnTo>
                    <a:pt x="2536913" y="978"/>
                  </a:lnTo>
                  <a:lnTo>
                    <a:pt x="2629182" y="7014"/>
                  </a:lnTo>
                  <a:lnTo>
                    <a:pt x="2727834" y="18150"/>
                  </a:lnTo>
                  <a:lnTo>
                    <a:pt x="2831419" y="33978"/>
                  </a:lnTo>
                  <a:lnTo>
                    <a:pt x="2938488" y="54089"/>
                  </a:lnTo>
                  <a:lnTo>
                    <a:pt x="3047588" y="78076"/>
                  </a:lnTo>
                  <a:lnTo>
                    <a:pt x="3157271" y="105531"/>
                  </a:lnTo>
                  <a:lnTo>
                    <a:pt x="3266086" y="136045"/>
                  </a:lnTo>
                  <a:lnTo>
                    <a:pt x="3372582" y="169211"/>
                  </a:lnTo>
                  <a:lnTo>
                    <a:pt x="3475310" y="204621"/>
                  </a:lnTo>
                  <a:lnTo>
                    <a:pt x="3572819" y="241867"/>
                  </a:lnTo>
                  <a:lnTo>
                    <a:pt x="3663659" y="280540"/>
                  </a:lnTo>
                  <a:lnTo>
                    <a:pt x="3746380" y="320234"/>
                  </a:lnTo>
                  <a:lnTo>
                    <a:pt x="3784242" y="340335"/>
                  </a:lnTo>
                  <a:lnTo>
                    <a:pt x="3819530" y="360539"/>
                  </a:lnTo>
                  <a:lnTo>
                    <a:pt x="3895151" y="407851"/>
                  </a:lnTo>
                  <a:lnTo>
                    <a:pt x="3937265" y="436043"/>
                  </a:lnTo>
                  <a:lnTo>
                    <a:pt x="3978406" y="465371"/>
                  </a:lnTo>
                  <a:lnTo>
                    <a:pt x="4018575" y="495833"/>
                  </a:lnTo>
                  <a:lnTo>
                    <a:pt x="4057770" y="527431"/>
                  </a:lnTo>
                  <a:lnTo>
                    <a:pt x="4095992" y="560164"/>
                  </a:lnTo>
                  <a:lnTo>
                    <a:pt x="4133242" y="594032"/>
                  </a:lnTo>
                  <a:lnTo>
                    <a:pt x="4169518" y="629034"/>
                  </a:lnTo>
                  <a:lnTo>
                    <a:pt x="4204822" y="665172"/>
                  </a:lnTo>
                  <a:lnTo>
                    <a:pt x="4239153" y="702445"/>
                  </a:lnTo>
                  <a:lnTo>
                    <a:pt x="4272510" y="740853"/>
                  </a:lnTo>
                  <a:lnTo>
                    <a:pt x="4331936" y="824150"/>
                  </a:lnTo>
                  <a:lnTo>
                    <a:pt x="4387582" y="909730"/>
                  </a:lnTo>
                  <a:lnTo>
                    <a:pt x="4439450" y="997594"/>
                  </a:lnTo>
                  <a:lnTo>
                    <a:pt x="4487540" y="1087743"/>
                  </a:lnTo>
                  <a:lnTo>
                    <a:pt x="4531806" y="1180078"/>
                  </a:lnTo>
                  <a:lnTo>
                    <a:pt x="4571973" y="1274023"/>
                  </a:lnTo>
                  <a:lnTo>
                    <a:pt x="4607992" y="1369480"/>
                  </a:lnTo>
                  <a:lnTo>
                    <a:pt x="4639864" y="1466450"/>
                  </a:lnTo>
                  <a:lnTo>
                    <a:pt x="4667591" y="1564933"/>
                  </a:lnTo>
                  <a:lnTo>
                    <a:pt x="4676447" y="1608750"/>
                  </a:lnTo>
                  <a:lnTo>
                    <a:pt x="4684118" y="1653675"/>
                  </a:lnTo>
                  <a:lnTo>
                    <a:pt x="4695995" y="1746531"/>
                  </a:lnTo>
                  <a:lnTo>
                    <a:pt x="4703405" y="1842863"/>
                  </a:lnTo>
                  <a:lnTo>
                    <a:pt x="4706528" y="1942035"/>
                  </a:lnTo>
                  <a:lnTo>
                    <a:pt x="4705548" y="2043410"/>
                  </a:lnTo>
                  <a:lnTo>
                    <a:pt x="4700646" y="2146350"/>
                  </a:lnTo>
                  <a:lnTo>
                    <a:pt x="4692003" y="2250218"/>
                  </a:lnTo>
                  <a:lnTo>
                    <a:pt x="4679803" y="2354377"/>
                  </a:lnTo>
                  <a:lnTo>
                    <a:pt x="4664228" y="2458190"/>
                  </a:lnTo>
                  <a:lnTo>
                    <a:pt x="4645458" y="2561020"/>
                  </a:lnTo>
                  <a:lnTo>
                    <a:pt x="4623676" y="2662230"/>
                  </a:lnTo>
                  <a:lnTo>
                    <a:pt x="4599064" y="2761182"/>
                  </a:lnTo>
                  <a:lnTo>
                    <a:pt x="4571805" y="2857240"/>
                  </a:lnTo>
                  <a:lnTo>
                    <a:pt x="4542080" y="2949765"/>
                  </a:lnTo>
                  <a:lnTo>
                    <a:pt x="4510070" y="3038122"/>
                  </a:lnTo>
                  <a:lnTo>
                    <a:pt x="4475959" y="3121674"/>
                  </a:lnTo>
                  <a:lnTo>
                    <a:pt x="4439928" y="3199781"/>
                  </a:lnTo>
                  <a:lnTo>
                    <a:pt x="4405968" y="3287035"/>
                  </a:lnTo>
                  <a:lnTo>
                    <a:pt x="4367552" y="3372420"/>
                  </a:lnTo>
                  <a:lnTo>
                    <a:pt x="4324781" y="3455715"/>
                  </a:lnTo>
                  <a:lnTo>
                    <a:pt x="4277768" y="3536691"/>
                  </a:lnTo>
                  <a:lnTo>
                    <a:pt x="4226643" y="3615137"/>
                  </a:lnTo>
                  <a:lnTo>
                    <a:pt x="4171533" y="3690844"/>
                  </a:lnTo>
                  <a:lnTo>
                    <a:pt x="4112600" y="3763608"/>
                  </a:lnTo>
                  <a:lnTo>
                    <a:pt x="4049984" y="3833233"/>
                  </a:lnTo>
                  <a:lnTo>
                    <a:pt x="3983863" y="3899545"/>
                  </a:lnTo>
                  <a:lnTo>
                    <a:pt x="3914408" y="3962353"/>
                  </a:lnTo>
                  <a:lnTo>
                    <a:pt x="3841805" y="4021506"/>
                  </a:lnTo>
                  <a:lnTo>
                    <a:pt x="3766243" y="4076831"/>
                  </a:lnTo>
                  <a:lnTo>
                    <a:pt x="3687934" y="4128190"/>
                  </a:lnTo>
                  <a:lnTo>
                    <a:pt x="3607076" y="4175442"/>
                  </a:lnTo>
                  <a:lnTo>
                    <a:pt x="3523890" y="4218463"/>
                  </a:lnTo>
                  <a:lnTo>
                    <a:pt x="3438593" y="4257140"/>
                  </a:lnTo>
                  <a:lnTo>
                    <a:pt x="3346350" y="4295340"/>
                  </a:lnTo>
                  <a:lnTo>
                    <a:pt x="3258217" y="4330172"/>
                  </a:lnTo>
                  <a:lnTo>
                    <a:pt x="3174195" y="4361791"/>
                  </a:lnTo>
                  <a:lnTo>
                    <a:pt x="3094287" y="4390351"/>
                  </a:lnTo>
                  <a:lnTo>
                    <a:pt x="3018494" y="4416006"/>
                  </a:lnTo>
                  <a:lnTo>
                    <a:pt x="2879265" y="4459224"/>
                  </a:lnTo>
                  <a:lnTo>
                    <a:pt x="2756526" y="4492683"/>
                  </a:lnTo>
                  <a:lnTo>
                    <a:pt x="2650293" y="4517620"/>
                  </a:lnTo>
                  <a:lnTo>
                    <a:pt x="2560585" y="4535273"/>
                  </a:lnTo>
                  <a:lnTo>
                    <a:pt x="2457045" y="4550804"/>
                  </a:lnTo>
                  <a:lnTo>
                    <a:pt x="2268099" y="4564332"/>
                  </a:lnTo>
                  <a:lnTo>
                    <a:pt x="2195903" y="4565295"/>
                  </a:lnTo>
                  <a:close/>
                </a:path>
              </a:pathLst>
            </a:custGeom>
            <a:solidFill>
              <a:srgbClr val="2E2B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332123" y="2461080"/>
              <a:ext cx="4159345" cy="384809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/>
          <p:nvPr/>
        </p:nvSpPr>
        <p:spPr>
          <a:xfrm>
            <a:off x="14236135" y="5971704"/>
            <a:ext cx="4051863" cy="431529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7670668" y="2727802"/>
            <a:ext cx="6644640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endParaRPr sz="3000" dirty="0">
              <a:latin typeface="Verdana"/>
              <a:cs typeface="Verdana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41822" y="6739127"/>
            <a:ext cx="6869430" cy="1695450"/>
          </a:xfrm>
          <a:custGeom>
            <a:avLst/>
            <a:gdLst/>
            <a:ahLst/>
            <a:cxnLst/>
            <a:rect l="l" t="t" r="r" b="b"/>
            <a:pathLst>
              <a:path w="6869430" h="1695450">
                <a:moveTo>
                  <a:pt x="6278869" y="1695442"/>
                </a:moveTo>
                <a:lnTo>
                  <a:pt x="589961" y="1695442"/>
                </a:lnTo>
                <a:lnTo>
                  <a:pt x="551140" y="1693639"/>
                </a:lnTo>
                <a:lnTo>
                  <a:pt x="512995" y="1688305"/>
                </a:lnTo>
                <a:lnTo>
                  <a:pt x="475601" y="1679551"/>
                </a:lnTo>
                <a:lnTo>
                  <a:pt x="439038" y="1667491"/>
                </a:lnTo>
                <a:lnTo>
                  <a:pt x="403382" y="1652236"/>
                </a:lnTo>
                <a:lnTo>
                  <a:pt x="368710" y="1633898"/>
                </a:lnTo>
                <a:lnTo>
                  <a:pt x="335100" y="1612589"/>
                </a:lnTo>
                <a:lnTo>
                  <a:pt x="302630" y="1588421"/>
                </a:lnTo>
                <a:lnTo>
                  <a:pt x="271377" y="1561507"/>
                </a:lnTo>
                <a:lnTo>
                  <a:pt x="241418" y="1531958"/>
                </a:lnTo>
                <a:lnTo>
                  <a:pt x="212831" y="1499886"/>
                </a:lnTo>
                <a:lnTo>
                  <a:pt x="185693" y="1465403"/>
                </a:lnTo>
                <a:lnTo>
                  <a:pt x="160082" y="1428622"/>
                </a:lnTo>
                <a:lnTo>
                  <a:pt x="136074" y="1389654"/>
                </a:lnTo>
                <a:lnTo>
                  <a:pt x="113748" y="1348612"/>
                </a:lnTo>
                <a:lnTo>
                  <a:pt x="93181" y="1305607"/>
                </a:lnTo>
                <a:lnTo>
                  <a:pt x="74450" y="1260752"/>
                </a:lnTo>
                <a:lnTo>
                  <a:pt x="57633" y="1214159"/>
                </a:lnTo>
                <a:lnTo>
                  <a:pt x="42807" y="1165939"/>
                </a:lnTo>
                <a:lnTo>
                  <a:pt x="30050" y="1116206"/>
                </a:lnTo>
                <a:lnTo>
                  <a:pt x="19438" y="1065070"/>
                </a:lnTo>
                <a:lnTo>
                  <a:pt x="11050" y="1012644"/>
                </a:lnTo>
                <a:lnTo>
                  <a:pt x="4962" y="959039"/>
                </a:lnTo>
                <a:lnTo>
                  <a:pt x="1253" y="904369"/>
                </a:lnTo>
                <a:lnTo>
                  <a:pt x="0" y="848745"/>
                </a:lnTo>
                <a:lnTo>
                  <a:pt x="1253" y="792896"/>
                </a:lnTo>
                <a:lnTo>
                  <a:pt x="4962" y="738018"/>
                </a:lnTo>
                <a:lnTo>
                  <a:pt x="11050" y="684222"/>
                </a:lnTo>
                <a:lnTo>
                  <a:pt x="19438" y="631620"/>
                </a:lnTo>
                <a:lnTo>
                  <a:pt x="30050" y="580323"/>
                </a:lnTo>
                <a:lnTo>
                  <a:pt x="42807" y="530443"/>
                </a:lnTo>
                <a:lnTo>
                  <a:pt x="57633" y="482091"/>
                </a:lnTo>
                <a:lnTo>
                  <a:pt x="74450" y="435378"/>
                </a:lnTo>
                <a:lnTo>
                  <a:pt x="93181" y="390416"/>
                </a:lnTo>
                <a:lnTo>
                  <a:pt x="113748" y="347316"/>
                </a:lnTo>
                <a:lnTo>
                  <a:pt x="136074" y="306189"/>
                </a:lnTo>
                <a:lnTo>
                  <a:pt x="160082" y="267147"/>
                </a:lnTo>
                <a:lnTo>
                  <a:pt x="185693" y="230301"/>
                </a:lnTo>
                <a:lnTo>
                  <a:pt x="212831" y="195763"/>
                </a:lnTo>
                <a:lnTo>
                  <a:pt x="241418" y="163644"/>
                </a:lnTo>
                <a:lnTo>
                  <a:pt x="271377" y="134055"/>
                </a:lnTo>
                <a:lnTo>
                  <a:pt x="302630" y="107108"/>
                </a:lnTo>
                <a:lnTo>
                  <a:pt x="335100" y="82914"/>
                </a:lnTo>
                <a:lnTo>
                  <a:pt x="368710" y="61585"/>
                </a:lnTo>
                <a:lnTo>
                  <a:pt x="403382" y="43231"/>
                </a:lnTo>
                <a:lnTo>
                  <a:pt x="439038" y="27965"/>
                </a:lnTo>
                <a:lnTo>
                  <a:pt x="475601" y="15897"/>
                </a:lnTo>
                <a:lnTo>
                  <a:pt x="512995" y="7139"/>
                </a:lnTo>
                <a:lnTo>
                  <a:pt x="551140" y="1803"/>
                </a:lnTo>
                <a:lnTo>
                  <a:pt x="589961" y="0"/>
                </a:lnTo>
                <a:lnTo>
                  <a:pt x="6278869" y="0"/>
                </a:lnTo>
                <a:lnTo>
                  <a:pt x="6317690" y="1803"/>
                </a:lnTo>
                <a:lnTo>
                  <a:pt x="6355835" y="7139"/>
                </a:lnTo>
                <a:lnTo>
                  <a:pt x="6393229" y="15897"/>
                </a:lnTo>
                <a:lnTo>
                  <a:pt x="6429792" y="27965"/>
                </a:lnTo>
                <a:lnTo>
                  <a:pt x="6465448" y="43231"/>
                </a:lnTo>
                <a:lnTo>
                  <a:pt x="6500120" y="61585"/>
                </a:lnTo>
                <a:lnTo>
                  <a:pt x="6533730" y="82914"/>
                </a:lnTo>
                <a:lnTo>
                  <a:pt x="6566200" y="107108"/>
                </a:lnTo>
                <a:lnTo>
                  <a:pt x="6597453" y="134055"/>
                </a:lnTo>
                <a:lnTo>
                  <a:pt x="6627412" y="163644"/>
                </a:lnTo>
                <a:lnTo>
                  <a:pt x="6655999" y="195763"/>
                </a:lnTo>
                <a:lnTo>
                  <a:pt x="6683137" y="230301"/>
                </a:lnTo>
                <a:lnTo>
                  <a:pt x="6708748" y="267147"/>
                </a:lnTo>
                <a:lnTo>
                  <a:pt x="6732756" y="306189"/>
                </a:lnTo>
                <a:lnTo>
                  <a:pt x="6755082" y="347316"/>
                </a:lnTo>
                <a:lnTo>
                  <a:pt x="6775649" y="390416"/>
                </a:lnTo>
                <a:lnTo>
                  <a:pt x="6794380" y="435378"/>
                </a:lnTo>
                <a:lnTo>
                  <a:pt x="6811197" y="482091"/>
                </a:lnTo>
                <a:lnTo>
                  <a:pt x="6826023" y="530443"/>
                </a:lnTo>
                <a:lnTo>
                  <a:pt x="6838780" y="580323"/>
                </a:lnTo>
                <a:lnTo>
                  <a:pt x="6849392" y="631620"/>
                </a:lnTo>
                <a:lnTo>
                  <a:pt x="6857780" y="684222"/>
                </a:lnTo>
                <a:lnTo>
                  <a:pt x="6863868" y="738018"/>
                </a:lnTo>
                <a:lnTo>
                  <a:pt x="6867577" y="792896"/>
                </a:lnTo>
                <a:lnTo>
                  <a:pt x="6868830" y="848745"/>
                </a:lnTo>
                <a:lnTo>
                  <a:pt x="6867421" y="904369"/>
                </a:lnTo>
                <a:lnTo>
                  <a:pt x="6863569" y="959039"/>
                </a:lnTo>
                <a:lnTo>
                  <a:pt x="6857352" y="1012644"/>
                </a:lnTo>
                <a:lnTo>
                  <a:pt x="6848846" y="1065070"/>
                </a:lnTo>
                <a:lnTo>
                  <a:pt x="6838131" y="1116206"/>
                </a:lnTo>
                <a:lnTo>
                  <a:pt x="6825282" y="1165939"/>
                </a:lnTo>
                <a:lnTo>
                  <a:pt x="6810378" y="1214159"/>
                </a:lnTo>
                <a:lnTo>
                  <a:pt x="6793496" y="1260752"/>
                </a:lnTo>
                <a:lnTo>
                  <a:pt x="6774713" y="1305607"/>
                </a:lnTo>
                <a:lnTo>
                  <a:pt x="6754107" y="1348612"/>
                </a:lnTo>
                <a:lnTo>
                  <a:pt x="6731755" y="1389654"/>
                </a:lnTo>
                <a:lnTo>
                  <a:pt x="6707735" y="1428622"/>
                </a:lnTo>
                <a:lnTo>
                  <a:pt x="6682124" y="1465403"/>
                </a:lnTo>
                <a:lnTo>
                  <a:pt x="6654999" y="1499886"/>
                </a:lnTo>
                <a:lnTo>
                  <a:pt x="6626437" y="1531958"/>
                </a:lnTo>
                <a:lnTo>
                  <a:pt x="6596518" y="1561507"/>
                </a:lnTo>
                <a:lnTo>
                  <a:pt x="6565316" y="1588421"/>
                </a:lnTo>
                <a:lnTo>
                  <a:pt x="6532911" y="1612589"/>
                </a:lnTo>
                <a:lnTo>
                  <a:pt x="6499380" y="1633898"/>
                </a:lnTo>
                <a:lnTo>
                  <a:pt x="6464799" y="1652236"/>
                </a:lnTo>
                <a:lnTo>
                  <a:pt x="6429246" y="1667491"/>
                </a:lnTo>
                <a:lnTo>
                  <a:pt x="6392800" y="1679551"/>
                </a:lnTo>
                <a:lnTo>
                  <a:pt x="6355536" y="1688305"/>
                </a:lnTo>
                <a:lnTo>
                  <a:pt x="6317534" y="1693639"/>
                </a:lnTo>
                <a:lnTo>
                  <a:pt x="6278869" y="1695442"/>
                </a:lnTo>
                <a:close/>
              </a:path>
            </a:pathLst>
          </a:custGeom>
          <a:solidFill>
            <a:srgbClr val="ED730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497756" y="6906534"/>
            <a:ext cx="4826000" cy="1488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600" spc="375" dirty="0">
                <a:solidFill>
                  <a:srgbClr val="2E2B7E"/>
                </a:solidFill>
                <a:latin typeface="Arial"/>
                <a:cs typeface="Arial"/>
              </a:rPr>
              <a:t>DẶN</a:t>
            </a:r>
            <a:r>
              <a:rPr sz="9600" spc="-595" dirty="0">
                <a:solidFill>
                  <a:srgbClr val="2E2B7E"/>
                </a:solidFill>
                <a:latin typeface="Arial"/>
                <a:cs typeface="Arial"/>
              </a:rPr>
              <a:t> </a:t>
            </a:r>
            <a:r>
              <a:rPr sz="9600" spc="-85" dirty="0">
                <a:solidFill>
                  <a:srgbClr val="2E2B7E"/>
                </a:solidFill>
                <a:latin typeface="Arial"/>
                <a:cs typeface="Arial"/>
              </a:rPr>
              <a:t>DÒ</a:t>
            </a:r>
            <a:endParaRPr sz="9600" dirty="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0" y="1"/>
            <a:ext cx="18161000" cy="961390"/>
          </a:xfrm>
          <a:custGeom>
            <a:avLst/>
            <a:gdLst/>
            <a:ahLst/>
            <a:cxnLst/>
            <a:rect l="l" t="t" r="r" b="b"/>
            <a:pathLst>
              <a:path w="18161000" h="961390">
                <a:moveTo>
                  <a:pt x="18160999" y="0"/>
                </a:moveTo>
                <a:lnTo>
                  <a:pt x="18160999" y="600625"/>
                </a:lnTo>
                <a:lnTo>
                  <a:pt x="18033999" y="597399"/>
                </a:lnTo>
                <a:lnTo>
                  <a:pt x="18033999" y="591827"/>
                </a:lnTo>
                <a:lnTo>
                  <a:pt x="17906999" y="589459"/>
                </a:lnTo>
                <a:lnTo>
                  <a:pt x="17906999" y="585503"/>
                </a:lnTo>
                <a:lnTo>
                  <a:pt x="17779999" y="583893"/>
                </a:lnTo>
                <a:lnTo>
                  <a:pt x="17779999" y="582513"/>
                </a:lnTo>
                <a:lnTo>
                  <a:pt x="17652999" y="581352"/>
                </a:lnTo>
                <a:lnTo>
                  <a:pt x="17652999" y="580400"/>
                </a:lnTo>
                <a:lnTo>
                  <a:pt x="17525999" y="579644"/>
                </a:lnTo>
                <a:lnTo>
                  <a:pt x="17525999" y="579075"/>
                </a:lnTo>
                <a:lnTo>
                  <a:pt x="17398999" y="578680"/>
                </a:lnTo>
                <a:lnTo>
                  <a:pt x="17398999" y="578449"/>
                </a:lnTo>
                <a:lnTo>
                  <a:pt x="17271999" y="578370"/>
                </a:lnTo>
                <a:lnTo>
                  <a:pt x="17144999" y="578625"/>
                </a:lnTo>
                <a:lnTo>
                  <a:pt x="17144999" y="578937"/>
                </a:lnTo>
                <a:lnTo>
                  <a:pt x="17017999" y="579357"/>
                </a:lnTo>
                <a:lnTo>
                  <a:pt x="17017999" y="579873"/>
                </a:lnTo>
                <a:lnTo>
                  <a:pt x="16890999" y="580476"/>
                </a:lnTo>
                <a:lnTo>
                  <a:pt x="16890999" y="581152"/>
                </a:lnTo>
                <a:lnTo>
                  <a:pt x="16763999" y="581893"/>
                </a:lnTo>
                <a:lnTo>
                  <a:pt x="16763999" y="582685"/>
                </a:lnTo>
                <a:lnTo>
                  <a:pt x="16636999" y="583519"/>
                </a:lnTo>
                <a:lnTo>
                  <a:pt x="16636999" y="584382"/>
                </a:lnTo>
                <a:lnTo>
                  <a:pt x="16509999" y="585265"/>
                </a:lnTo>
                <a:lnTo>
                  <a:pt x="16255999" y="588761"/>
                </a:lnTo>
                <a:lnTo>
                  <a:pt x="16128999" y="590333"/>
                </a:lnTo>
                <a:lnTo>
                  <a:pt x="16128999" y="591669"/>
                </a:lnTo>
                <a:lnTo>
                  <a:pt x="16001999" y="592221"/>
                </a:lnTo>
                <a:lnTo>
                  <a:pt x="16001999" y="592680"/>
                </a:lnTo>
                <a:lnTo>
                  <a:pt x="15874999" y="593035"/>
                </a:lnTo>
                <a:lnTo>
                  <a:pt x="15874999" y="593369"/>
                </a:lnTo>
                <a:lnTo>
                  <a:pt x="15747999" y="593199"/>
                </a:lnTo>
                <a:lnTo>
                  <a:pt x="15747999" y="590904"/>
                </a:lnTo>
                <a:lnTo>
                  <a:pt x="15620999" y="590099"/>
                </a:lnTo>
                <a:lnTo>
                  <a:pt x="15620999" y="587587"/>
                </a:lnTo>
                <a:lnTo>
                  <a:pt x="15493999" y="586721"/>
                </a:lnTo>
                <a:lnTo>
                  <a:pt x="15493999" y="584955"/>
                </a:lnTo>
                <a:lnTo>
                  <a:pt x="15366999" y="584057"/>
                </a:lnTo>
                <a:lnTo>
                  <a:pt x="15366999" y="583152"/>
                </a:lnTo>
                <a:lnTo>
                  <a:pt x="15239999" y="582240"/>
                </a:lnTo>
                <a:lnTo>
                  <a:pt x="15239999" y="580403"/>
                </a:lnTo>
                <a:lnTo>
                  <a:pt x="15112999" y="579481"/>
                </a:lnTo>
                <a:lnTo>
                  <a:pt x="15112999" y="578558"/>
                </a:lnTo>
                <a:lnTo>
                  <a:pt x="14985999" y="576715"/>
                </a:lnTo>
                <a:lnTo>
                  <a:pt x="14731999" y="573080"/>
                </a:lnTo>
                <a:lnTo>
                  <a:pt x="14604999" y="571311"/>
                </a:lnTo>
                <a:lnTo>
                  <a:pt x="14477999" y="569588"/>
                </a:lnTo>
                <a:lnTo>
                  <a:pt x="14350999" y="567924"/>
                </a:lnTo>
                <a:lnTo>
                  <a:pt x="14223999" y="566329"/>
                </a:lnTo>
                <a:lnTo>
                  <a:pt x="14096999" y="564814"/>
                </a:lnTo>
                <a:lnTo>
                  <a:pt x="13969999" y="563391"/>
                </a:lnTo>
                <a:lnTo>
                  <a:pt x="13842999" y="562070"/>
                </a:lnTo>
                <a:lnTo>
                  <a:pt x="13715999" y="560863"/>
                </a:lnTo>
                <a:lnTo>
                  <a:pt x="13588999" y="559780"/>
                </a:lnTo>
                <a:lnTo>
                  <a:pt x="13461999" y="558834"/>
                </a:lnTo>
                <a:lnTo>
                  <a:pt x="13334999" y="558035"/>
                </a:lnTo>
                <a:lnTo>
                  <a:pt x="13334999" y="557394"/>
                </a:lnTo>
                <a:lnTo>
                  <a:pt x="13207999" y="556922"/>
                </a:lnTo>
                <a:lnTo>
                  <a:pt x="13207999" y="556557"/>
                </a:lnTo>
                <a:lnTo>
                  <a:pt x="13080999" y="556531"/>
                </a:lnTo>
                <a:lnTo>
                  <a:pt x="13080999" y="562076"/>
                </a:lnTo>
                <a:lnTo>
                  <a:pt x="12953999" y="564390"/>
                </a:lnTo>
                <a:lnTo>
                  <a:pt x="12953999" y="573367"/>
                </a:lnTo>
                <a:lnTo>
                  <a:pt x="12826999" y="576968"/>
                </a:lnTo>
                <a:lnTo>
                  <a:pt x="12826999" y="584958"/>
                </a:lnTo>
                <a:lnTo>
                  <a:pt x="12699999" y="589305"/>
                </a:lnTo>
                <a:lnTo>
                  <a:pt x="12699999" y="593859"/>
                </a:lnTo>
                <a:lnTo>
                  <a:pt x="12572999" y="603505"/>
                </a:lnTo>
                <a:lnTo>
                  <a:pt x="12572999" y="613727"/>
                </a:lnTo>
                <a:lnTo>
                  <a:pt x="12445999" y="619002"/>
                </a:lnTo>
                <a:lnTo>
                  <a:pt x="12445999" y="624359"/>
                </a:lnTo>
                <a:lnTo>
                  <a:pt x="12318999" y="629777"/>
                </a:lnTo>
                <a:lnTo>
                  <a:pt x="12318999" y="640711"/>
                </a:lnTo>
                <a:lnTo>
                  <a:pt x="12191999" y="646186"/>
                </a:lnTo>
                <a:lnTo>
                  <a:pt x="12191999" y="651637"/>
                </a:lnTo>
                <a:lnTo>
                  <a:pt x="12064999" y="657046"/>
                </a:lnTo>
                <a:lnTo>
                  <a:pt x="12064999" y="662389"/>
                </a:lnTo>
                <a:lnTo>
                  <a:pt x="11937999" y="667648"/>
                </a:lnTo>
                <a:lnTo>
                  <a:pt x="11937999" y="672799"/>
                </a:lnTo>
                <a:lnTo>
                  <a:pt x="11810999" y="677824"/>
                </a:lnTo>
                <a:lnTo>
                  <a:pt x="11810999" y="682701"/>
                </a:lnTo>
                <a:lnTo>
                  <a:pt x="11683999" y="687409"/>
                </a:lnTo>
                <a:lnTo>
                  <a:pt x="11683999" y="691927"/>
                </a:lnTo>
                <a:lnTo>
                  <a:pt x="11556999" y="696234"/>
                </a:lnTo>
                <a:lnTo>
                  <a:pt x="11556999" y="704133"/>
                </a:lnTo>
                <a:lnTo>
                  <a:pt x="11429999" y="707683"/>
                </a:lnTo>
                <a:lnTo>
                  <a:pt x="11429999" y="710938"/>
                </a:lnTo>
                <a:lnTo>
                  <a:pt x="11302999" y="713879"/>
                </a:lnTo>
                <a:lnTo>
                  <a:pt x="11302999" y="716484"/>
                </a:lnTo>
                <a:lnTo>
                  <a:pt x="11175999" y="718731"/>
                </a:lnTo>
                <a:lnTo>
                  <a:pt x="11175999" y="720601"/>
                </a:lnTo>
                <a:lnTo>
                  <a:pt x="11048999" y="722073"/>
                </a:lnTo>
                <a:lnTo>
                  <a:pt x="11048999" y="723125"/>
                </a:lnTo>
                <a:lnTo>
                  <a:pt x="10921999" y="723736"/>
                </a:lnTo>
                <a:lnTo>
                  <a:pt x="10921999" y="723886"/>
                </a:lnTo>
                <a:lnTo>
                  <a:pt x="10794999" y="723554"/>
                </a:lnTo>
                <a:lnTo>
                  <a:pt x="10794999" y="722720"/>
                </a:lnTo>
                <a:lnTo>
                  <a:pt x="10667999" y="721361"/>
                </a:lnTo>
                <a:lnTo>
                  <a:pt x="10667999" y="719457"/>
                </a:lnTo>
                <a:lnTo>
                  <a:pt x="10540999" y="716988"/>
                </a:lnTo>
                <a:lnTo>
                  <a:pt x="10540999" y="713932"/>
                </a:lnTo>
                <a:lnTo>
                  <a:pt x="10413999" y="710269"/>
                </a:lnTo>
                <a:lnTo>
                  <a:pt x="10413999" y="701037"/>
                </a:lnTo>
                <a:lnTo>
                  <a:pt x="10286999" y="695427"/>
                </a:lnTo>
                <a:lnTo>
                  <a:pt x="10286999" y="689125"/>
                </a:lnTo>
                <a:lnTo>
                  <a:pt x="10159999" y="682112"/>
                </a:lnTo>
                <a:lnTo>
                  <a:pt x="10159999" y="665866"/>
                </a:lnTo>
                <a:lnTo>
                  <a:pt x="10032999" y="656592"/>
                </a:lnTo>
                <a:lnTo>
                  <a:pt x="10032999" y="635637"/>
                </a:lnTo>
                <a:lnTo>
                  <a:pt x="9905999" y="619869"/>
                </a:lnTo>
                <a:lnTo>
                  <a:pt x="9905999" y="605640"/>
                </a:lnTo>
                <a:lnTo>
                  <a:pt x="9778999" y="592894"/>
                </a:lnTo>
                <a:lnTo>
                  <a:pt x="9778999" y="581571"/>
                </a:lnTo>
                <a:lnTo>
                  <a:pt x="9651999" y="571615"/>
                </a:lnTo>
                <a:lnTo>
                  <a:pt x="9651999" y="562968"/>
                </a:lnTo>
                <a:lnTo>
                  <a:pt x="9524999" y="555571"/>
                </a:lnTo>
                <a:lnTo>
                  <a:pt x="9524999" y="549368"/>
                </a:lnTo>
                <a:lnTo>
                  <a:pt x="9397999" y="544301"/>
                </a:lnTo>
                <a:lnTo>
                  <a:pt x="9397999" y="540311"/>
                </a:lnTo>
                <a:lnTo>
                  <a:pt x="9270999" y="537341"/>
                </a:lnTo>
                <a:lnTo>
                  <a:pt x="9270999" y="535334"/>
                </a:lnTo>
                <a:lnTo>
                  <a:pt x="9143999" y="534232"/>
                </a:lnTo>
                <a:lnTo>
                  <a:pt x="9143999" y="533976"/>
                </a:lnTo>
                <a:lnTo>
                  <a:pt x="9016999" y="534510"/>
                </a:lnTo>
                <a:lnTo>
                  <a:pt x="9016999" y="535776"/>
                </a:lnTo>
                <a:lnTo>
                  <a:pt x="8889999" y="537715"/>
                </a:lnTo>
                <a:lnTo>
                  <a:pt x="8889999" y="543385"/>
                </a:lnTo>
                <a:lnTo>
                  <a:pt x="8762999" y="547000"/>
                </a:lnTo>
                <a:lnTo>
                  <a:pt x="8762999" y="551058"/>
                </a:lnTo>
                <a:lnTo>
                  <a:pt x="8635999" y="555502"/>
                </a:lnTo>
                <a:lnTo>
                  <a:pt x="8635999" y="560273"/>
                </a:lnTo>
                <a:lnTo>
                  <a:pt x="8508999" y="565314"/>
                </a:lnTo>
                <a:lnTo>
                  <a:pt x="8508999" y="575975"/>
                </a:lnTo>
                <a:lnTo>
                  <a:pt x="8381999" y="581480"/>
                </a:lnTo>
                <a:lnTo>
                  <a:pt x="8381999" y="592549"/>
                </a:lnTo>
                <a:lnTo>
                  <a:pt x="8254999" y="597998"/>
                </a:lnTo>
                <a:lnTo>
                  <a:pt x="8254999" y="608436"/>
                </a:lnTo>
                <a:lnTo>
                  <a:pt x="8127999" y="613310"/>
                </a:lnTo>
                <a:lnTo>
                  <a:pt x="8127999" y="622079"/>
                </a:lnTo>
                <a:lnTo>
                  <a:pt x="8000999" y="625858"/>
                </a:lnTo>
                <a:lnTo>
                  <a:pt x="8000999" y="634084"/>
                </a:lnTo>
                <a:lnTo>
                  <a:pt x="7873999" y="635597"/>
                </a:lnTo>
                <a:lnTo>
                  <a:pt x="7873999" y="635131"/>
                </a:lnTo>
                <a:lnTo>
                  <a:pt x="7746999" y="635923"/>
                </a:lnTo>
                <a:lnTo>
                  <a:pt x="7746999" y="642159"/>
                </a:lnTo>
                <a:lnTo>
                  <a:pt x="7619999" y="645435"/>
                </a:lnTo>
                <a:lnTo>
                  <a:pt x="7619999" y="653622"/>
                </a:lnTo>
                <a:lnTo>
                  <a:pt x="7492999" y="658480"/>
                </a:lnTo>
                <a:lnTo>
                  <a:pt x="7492999" y="669589"/>
                </a:lnTo>
                <a:lnTo>
                  <a:pt x="7365999" y="675786"/>
                </a:lnTo>
                <a:lnTo>
                  <a:pt x="7365999" y="689335"/>
                </a:lnTo>
                <a:lnTo>
                  <a:pt x="7238999" y="696632"/>
                </a:lnTo>
                <a:lnTo>
                  <a:pt x="7238999" y="704242"/>
                </a:lnTo>
                <a:lnTo>
                  <a:pt x="7111999" y="712137"/>
                </a:lnTo>
                <a:lnTo>
                  <a:pt x="7111999" y="720292"/>
                </a:lnTo>
                <a:lnTo>
                  <a:pt x="6984999" y="728680"/>
                </a:lnTo>
                <a:lnTo>
                  <a:pt x="6984999" y="746045"/>
                </a:lnTo>
                <a:lnTo>
                  <a:pt x="6603999" y="791649"/>
                </a:lnTo>
                <a:lnTo>
                  <a:pt x="6603999" y="800932"/>
                </a:lnTo>
                <a:lnTo>
                  <a:pt x="6476999" y="810205"/>
                </a:lnTo>
                <a:lnTo>
                  <a:pt x="6476999" y="819443"/>
                </a:lnTo>
                <a:lnTo>
                  <a:pt x="6349999" y="828619"/>
                </a:lnTo>
                <a:lnTo>
                  <a:pt x="6349999" y="837706"/>
                </a:lnTo>
                <a:lnTo>
                  <a:pt x="6222999" y="846677"/>
                </a:lnTo>
                <a:lnTo>
                  <a:pt x="6222999" y="855505"/>
                </a:lnTo>
                <a:lnTo>
                  <a:pt x="6095999" y="864164"/>
                </a:lnTo>
                <a:lnTo>
                  <a:pt x="6095999" y="872626"/>
                </a:lnTo>
                <a:lnTo>
                  <a:pt x="5968999" y="880866"/>
                </a:lnTo>
                <a:lnTo>
                  <a:pt x="5968999" y="888855"/>
                </a:lnTo>
                <a:lnTo>
                  <a:pt x="5841999" y="896568"/>
                </a:lnTo>
                <a:lnTo>
                  <a:pt x="5841999" y="903978"/>
                </a:lnTo>
                <a:lnTo>
                  <a:pt x="5714999" y="911057"/>
                </a:lnTo>
                <a:lnTo>
                  <a:pt x="5714999" y="924118"/>
                </a:lnTo>
                <a:lnTo>
                  <a:pt x="5587999" y="930046"/>
                </a:lnTo>
                <a:lnTo>
                  <a:pt x="5587999" y="935536"/>
                </a:lnTo>
                <a:lnTo>
                  <a:pt x="5460999" y="940562"/>
                </a:lnTo>
                <a:lnTo>
                  <a:pt x="5460999" y="945098"/>
                </a:lnTo>
                <a:lnTo>
                  <a:pt x="5333999" y="949115"/>
                </a:lnTo>
                <a:lnTo>
                  <a:pt x="5333999" y="955490"/>
                </a:lnTo>
                <a:lnTo>
                  <a:pt x="5206999" y="957793"/>
                </a:lnTo>
                <a:lnTo>
                  <a:pt x="5206999" y="960846"/>
                </a:lnTo>
                <a:lnTo>
                  <a:pt x="5079999" y="960368"/>
                </a:lnTo>
                <a:lnTo>
                  <a:pt x="5079999" y="953439"/>
                </a:lnTo>
                <a:lnTo>
                  <a:pt x="4952999" y="949399"/>
                </a:lnTo>
                <a:lnTo>
                  <a:pt x="4952999" y="938905"/>
                </a:lnTo>
                <a:lnTo>
                  <a:pt x="4825999" y="932513"/>
                </a:lnTo>
                <a:lnTo>
                  <a:pt x="4825999" y="917588"/>
                </a:lnTo>
                <a:lnTo>
                  <a:pt x="4698999" y="909116"/>
                </a:lnTo>
                <a:lnTo>
                  <a:pt x="4698999" y="890306"/>
                </a:lnTo>
                <a:lnTo>
                  <a:pt x="4571999" y="880029"/>
                </a:lnTo>
                <a:lnTo>
                  <a:pt x="4571999" y="869210"/>
                </a:lnTo>
                <a:lnTo>
                  <a:pt x="4444999" y="857881"/>
                </a:lnTo>
                <a:lnTo>
                  <a:pt x="4444999" y="833811"/>
                </a:lnTo>
                <a:lnTo>
                  <a:pt x="4317999" y="821132"/>
                </a:lnTo>
                <a:lnTo>
                  <a:pt x="4317999" y="808063"/>
                </a:lnTo>
                <a:lnTo>
                  <a:pt x="4190999" y="794636"/>
                </a:lnTo>
                <a:lnTo>
                  <a:pt x="4190999" y="766826"/>
                </a:lnTo>
                <a:lnTo>
                  <a:pt x="4063999" y="752504"/>
                </a:lnTo>
                <a:lnTo>
                  <a:pt x="4063999" y="737944"/>
                </a:lnTo>
                <a:lnTo>
                  <a:pt x="3936999" y="723178"/>
                </a:lnTo>
                <a:lnTo>
                  <a:pt x="3936999" y="708235"/>
                </a:lnTo>
                <a:lnTo>
                  <a:pt x="3809999" y="693146"/>
                </a:lnTo>
                <a:lnTo>
                  <a:pt x="3555999" y="631935"/>
                </a:lnTo>
                <a:lnTo>
                  <a:pt x="3555999" y="616570"/>
                </a:lnTo>
                <a:lnTo>
                  <a:pt x="3428999" y="601242"/>
                </a:lnTo>
                <a:lnTo>
                  <a:pt x="3428999" y="585980"/>
                </a:lnTo>
                <a:lnTo>
                  <a:pt x="3301999" y="570814"/>
                </a:lnTo>
                <a:lnTo>
                  <a:pt x="3301999" y="555776"/>
                </a:lnTo>
                <a:lnTo>
                  <a:pt x="3174999" y="540895"/>
                </a:lnTo>
                <a:lnTo>
                  <a:pt x="3174999" y="526203"/>
                </a:lnTo>
                <a:lnTo>
                  <a:pt x="3047999" y="511728"/>
                </a:lnTo>
                <a:lnTo>
                  <a:pt x="3047999" y="483556"/>
                </a:lnTo>
                <a:lnTo>
                  <a:pt x="2920999" y="469918"/>
                </a:lnTo>
                <a:lnTo>
                  <a:pt x="2920999" y="456621"/>
                </a:lnTo>
                <a:lnTo>
                  <a:pt x="2793999" y="443693"/>
                </a:lnTo>
                <a:lnTo>
                  <a:pt x="2793999" y="431167"/>
                </a:lnTo>
                <a:lnTo>
                  <a:pt x="2666999" y="419071"/>
                </a:lnTo>
                <a:lnTo>
                  <a:pt x="2666999" y="407436"/>
                </a:lnTo>
                <a:lnTo>
                  <a:pt x="2539999" y="396293"/>
                </a:lnTo>
                <a:lnTo>
                  <a:pt x="2539999" y="375604"/>
                </a:lnTo>
                <a:lnTo>
                  <a:pt x="2412999" y="366119"/>
                </a:lnTo>
                <a:lnTo>
                  <a:pt x="2412999" y="357247"/>
                </a:lnTo>
                <a:lnTo>
                  <a:pt x="2285999" y="349018"/>
                </a:lnTo>
                <a:lnTo>
                  <a:pt x="2285999" y="334613"/>
                </a:lnTo>
                <a:lnTo>
                  <a:pt x="2158999" y="328497"/>
                </a:lnTo>
                <a:lnTo>
                  <a:pt x="2158999" y="318591"/>
                </a:lnTo>
                <a:lnTo>
                  <a:pt x="2031999" y="314862"/>
                </a:lnTo>
                <a:lnTo>
                  <a:pt x="2031999" y="310003"/>
                </a:lnTo>
                <a:lnTo>
                  <a:pt x="1904999" y="308933"/>
                </a:lnTo>
                <a:lnTo>
                  <a:pt x="1904999" y="311530"/>
                </a:lnTo>
                <a:lnTo>
                  <a:pt x="1777999" y="314433"/>
                </a:lnTo>
                <a:lnTo>
                  <a:pt x="1777999" y="337034"/>
                </a:lnTo>
                <a:lnTo>
                  <a:pt x="1650999" y="345584"/>
                </a:lnTo>
                <a:lnTo>
                  <a:pt x="1650999" y="388158"/>
                </a:lnTo>
                <a:lnTo>
                  <a:pt x="1523999" y="402858"/>
                </a:lnTo>
                <a:lnTo>
                  <a:pt x="1523999" y="432792"/>
                </a:lnTo>
                <a:lnTo>
                  <a:pt x="1396999" y="447950"/>
                </a:lnTo>
                <a:lnTo>
                  <a:pt x="1396999" y="478456"/>
                </a:lnTo>
                <a:lnTo>
                  <a:pt x="1269999" y="493728"/>
                </a:lnTo>
                <a:lnTo>
                  <a:pt x="1269999" y="524120"/>
                </a:lnTo>
                <a:lnTo>
                  <a:pt x="1142999" y="539164"/>
                </a:lnTo>
                <a:lnTo>
                  <a:pt x="1142999" y="554054"/>
                </a:lnTo>
                <a:lnTo>
                  <a:pt x="1015999" y="568754"/>
                </a:lnTo>
                <a:lnTo>
                  <a:pt x="1015999" y="597429"/>
                </a:lnTo>
                <a:lnTo>
                  <a:pt x="888999" y="611328"/>
                </a:lnTo>
                <a:lnTo>
                  <a:pt x="888999" y="624884"/>
                </a:lnTo>
                <a:lnTo>
                  <a:pt x="761999" y="638058"/>
                </a:lnTo>
                <a:lnTo>
                  <a:pt x="761999" y="650812"/>
                </a:lnTo>
                <a:lnTo>
                  <a:pt x="634999" y="663109"/>
                </a:lnTo>
                <a:lnTo>
                  <a:pt x="634999" y="686176"/>
                </a:lnTo>
                <a:lnTo>
                  <a:pt x="507999" y="696870"/>
                </a:lnTo>
                <a:lnTo>
                  <a:pt x="507999" y="706954"/>
                </a:lnTo>
                <a:lnTo>
                  <a:pt x="380999" y="716390"/>
                </a:lnTo>
                <a:lnTo>
                  <a:pt x="380999" y="725138"/>
                </a:lnTo>
                <a:lnTo>
                  <a:pt x="253999" y="733162"/>
                </a:lnTo>
                <a:lnTo>
                  <a:pt x="253999" y="740423"/>
                </a:lnTo>
                <a:lnTo>
                  <a:pt x="126999" y="746883"/>
                </a:lnTo>
                <a:lnTo>
                  <a:pt x="126999" y="757247"/>
                </a:lnTo>
                <a:lnTo>
                  <a:pt x="0" y="761074"/>
                </a:lnTo>
                <a:lnTo>
                  <a:pt x="0" y="0"/>
                </a:lnTo>
                <a:lnTo>
                  <a:pt x="18160999" y="0"/>
                </a:lnTo>
                <a:close/>
              </a:path>
            </a:pathLst>
          </a:custGeom>
          <a:solidFill>
            <a:srgbClr val="E71F81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1" name="object 11"/>
          <p:cNvGrpSpPr/>
          <p:nvPr/>
        </p:nvGrpSpPr>
        <p:grpSpPr>
          <a:xfrm>
            <a:off x="15948981" y="1502848"/>
            <a:ext cx="2339340" cy="2277110"/>
            <a:chOff x="15948981" y="1502848"/>
            <a:chExt cx="2339340" cy="2277110"/>
          </a:xfrm>
        </p:grpSpPr>
        <p:sp>
          <p:nvSpPr>
            <p:cNvPr id="12" name="object 12"/>
            <p:cNvSpPr/>
            <p:nvPr/>
          </p:nvSpPr>
          <p:spPr>
            <a:xfrm>
              <a:off x="15948981" y="1502848"/>
              <a:ext cx="2339340" cy="2277110"/>
            </a:xfrm>
            <a:custGeom>
              <a:avLst/>
              <a:gdLst/>
              <a:ahLst/>
              <a:cxnLst/>
              <a:rect l="l" t="t" r="r" b="b"/>
              <a:pathLst>
                <a:path w="2339340" h="2277110">
                  <a:moveTo>
                    <a:pt x="2339018" y="493863"/>
                  </a:moveTo>
                  <a:lnTo>
                    <a:pt x="1070961" y="537250"/>
                  </a:lnTo>
                  <a:lnTo>
                    <a:pt x="2174367" y="74234"/>
                  </a:lnTo>
                  <a:lnTo>
                    <a:pt x="2339018" y="0"/>
                  </a:lnTo>
                  <a:lnTo>
                    <a:pt x="2339018" y="493863"/>
                  </a:lnTo>
                  <a:close/>
                </a:path>
                <a:path w="2339340" h="2277110">
                  <a:moveTo>
                    <a:pt x="1003794" y="2275973"/>
                  </a:moveTo>
                  <a:lnTo>
                    <a:pt x="951015" y="2276624"/>
                  </a:lnTo>
                  <a:lnTo>
                    <a:pt x="899853" y="2274945"/>
                  </a:lnTo>
                  <a:lnTo>
                    <a:pt x="850303" y="2271077"/>
                  </a:lnTo>
                  <a:lnTo>
                    <a:pt x="802363" y="2265162"/>
                  </a:lnTo>
                  <a:lnTo>
                    <a:pt x="756029" y="2257340"/>
                  </a:lnTo>
                  <a:lnTo>
                    <a:pt x="711298" y="2247752"/>
                  </a:lnTo>
                  <a:lnTo>
                    <a:pt x="668168" y="2236541"/>
                  </a:lnTo>
                  <a:lnTo>
                    <a:pt x="626635" y="2223846"/>
                  </a:lnTo>
                  <a:lnTo>
                    <a:pt x="581311" y="2207605"/>
                  </a:lnTo>
                  <a:lnTo>
                    <a:pt x="537290" y="2189165"/>
                  </a:lnTo>
                  <a:lnTo>
                    <a:pt x="494621" y="2168605"/>
                  </a:lnTo>
                  <a:lnTo>
                    <a:pt x="453356" y="2146005"/>
                  </a:lnTo>
                  <a:lnTo>
                    <a:pt x="413545" y="2121447"/>
                  </a:lnTo>
                  <a:lnTo>
                    <a:pt x="375237" y="2095010"/>
                  </a:lnTo>
                  <a:lnTo>
                    <a:pt x="338484" y="2066774"/>
                  </a:lnTo>
                  <a:lnTo>
                    <a:pt x="303335" y="2036820"/>
                  </a:lnTo>
                  <a:lnTo>
                    <a:pt x="269841" y="2005229"/>
                  </a:lnTo>
                  <a:lnTo>
                    <a:pt x="238051" y="1972081"/>
                  </a:lnTo>
                  <a:lnTo>
                    <a:pt x="208017" y="1937455"/>
                  </a:lnTo>
                  <a:lnTo>
                    <a:pt x="179789" y="1901433"/>
                  </a:lnTo>
                  <a:lnTo>
                    <a:pt x="153417" y="1864095"/>
                  </a:lnTo>
                  <a:lnTo>
                    <a:pt x="128950" y="1825521"/>
                  </a:lnTo>
                  <a:lnTo>
                    <a:pt x="106440" y="1785791"/>
                  </a:lnTo>
                  <a:lnTo>
                    <a:pt x="85937" y="1744986"/>
                  </a:lnTo>
                  <a:lnTo>
                    <a:pt x="67490" y="1703186"/>
                  </a:lnTo>
                  <a:lnTo>
                    <a:pt x="51151" y="1660471"/>
                  </a:lnTo>
                  <a:lnTo>
                    <a:pt x="36969" y="1616923"/>
                  </a:lnTo>
                  <a:lnTo>
                    <a:pt x="24995" y="1572620"/>
                  </a:lnTo>
                  <a:lnTo>
                    <a:pt x="15279" y="1527644"/>
                  </a:lnTo>
                  <a:lnTo>
                    <a:pt x="7871" y="1482075"/>
                  </a:lnTo>
                  <a:lnTo>
                    <a:pt x="2821" y="1435993"/>
                  </a:lnTo>
                  <a:lnTo>
                    <a:pt x="181" y="1389478"/>
                  </a:lnTo>
                  <a:lnTo>
                    <a:pt x="0" y="1342612"/>
                  </a:lnTo>
                  <a:lnTo>
                    <a:pt x="2327" y="1295473"/>
                  </a:lnTo>
                  <a:lnTo>
                    <a:pt x="7215" y="1248144"/>
                  </a:lnTo>
                  <a:lnTo>
                    <a:pt x="14712" y="1200703"/>
                  </a:lnTo>
                  <a:lnTo>
                    <a:pt x="23818" y="1157419"/>
                  </a:lnTo>
                  <a:lnTo>
                    <a:pt x="35250" y="1113659"/>
                  </a:lnTo>
                  <a:lnTo>
                    <a:pt x="49161" y="1069524"/>
                  </a:lnTo>
                  <a:lnTo>
                    <a:pt x="65706" y="1025116"/>
                  </a:lnTo>
                  <a:lnTo>
                    <a:pt x="85037" y="980536"/>
                  </a:lnTo>
                  <a:lnTo>
                    <a:pt x="107308" y="935885"/>
                  </a:lnTo>
                  <a:lnTo>
                    <a:pt x="132674" y="891266"/>
                  </a:lnTo>
                  <a:lnTo>
                    <a:pt x="161287" y="846779"/>
                  </a:lnTo>
                  <a:lnTo>
                    <a:pt x="483508" y="543157"/>
                  </a:lnTo>
                  <a:lnTo>
                    <a:pt x="877406" y="336775"/>
                  </a:lnTo>
                  <a:lnTo>
                    <a:pt x="1210729" y="219158"/>
                  </a:lnTo>
                  <a:lnTo>
                    <a:pt x="1351226" y="181836"/>
                  </a:lnTo>
                  <a:lnTo>
                    <a:pt x="1070961" y="537250"/>
                  </a:lnTo>
                  <a:lnTo>
                    <a:pt x="2339018" y="493863"/>
                  </a:lnTo>
                  <a:lnTo>
                    <a:pt x="2339018" y="1114322"/>
                  </a:lnTo>
                  <a:lnTo>
                    <a:pt x="2302500" y="1176037"/>
                  </a:lnTo>
                  <a:lnTo>
                    <a:pt x="2275964" y="1220061"/>
                  </a:lnTo>
                  <a:lnTo>
                    <a:pt x="2250365" y="1261840"/>
                  </a:lnTo>
                  <a:lnTo>
                    <a:pt x="2225799" y="1301209"/>
                  </a:lnTo>
                  <a:lnTo>
                    <a:pt x="2202363" y="1338002"/>
                  </a:lnTo>
                  <a:lnTo>
                    <a:pt x="2180155" y="1372053"/>
                  </a:lnTo>
                  <a:lnTo>
                    <a:pt x="2139807" y="1431270"/>
                  </a:lnTo>
                  <a:lnTo>
                    <a:pt x="2105530" y="1477534"/>
                  </a:lnTo>
                  <a:lnTo>
                    <a:pt x="2078100" y="1509521"/>
                  </a:lnTo>
                  <a:lnTo>
                    <a:pt x="2339018" y="1500594"/>
                  </a:lnTo>
                  <a:lnTo>
                    <a:pt x="2339018" y="1510955"/>
                  </a:lnTo>
                  <a:lnTo>
                    <a:pt x="2328778" y="1520854"/>
                  </a:lnTo>
                  <a:lnTo>
                    <a:pt x="2304209" y="1545079"/>
                  </a:lnTo>
                  <a:lnTo>
                    <a:pt x="2196606" y="1652871"/>
                  </a:lnTo>
                  <a:lnTo>
                    <a:pt x="2167281" y="1681914"/>
                  </a:lnTo>
                  <a:lnTo>
                    <a:pt x="2136947" y="1711546"/>
                  </a:lnTo>
                  <a:lnTo>
                    <a:pt x="2105588" y="1741639"/>
                  </a:lnTo>
                  <a:lnTo>
                    <a:pt x="2073184" y="1772069"/>
                  </a:lnTo>
                  <a:lnTo>
                    <a:pt x="2039716" y="1802711"/>
                  </a:lnTo>
                  <a:lnTo>
                    <a:pt x="2005167" y="1833438"/>
                  </a:lnTo>
                  <a:lnTo>
                    <a:pt x="1969517" y="1864126"/>
                  </a:lnTo>
                  <a:lnTo>
                    <a:pt x="1932747" y="1894648"/>
                  </a:lnTo>
                  <a:lnTo>
                    <a:pt x="1894839" y="1924880"/>
                  </a:lnTo>
                  <a:lnTo>
                    <a:pt x="1855775" y="1954696"/>
                  </a:lnTo>
                  <a:lnTo>
                    <a:pt x="1815535" y="1983971"/>
                  </a:lnTo>
                  <a:lnTo>
                    <a:pt x="1774101" y="2012580"/>
                  </a:lnTo>
                  <a:lnTo>
                    <a:pt x="1731454" y="2040396"/>
                  </a:lnTo>
                  <a:lnTo>
                    <a:pt x="1687576" y="2067294"/>
                  </a:lnTo>
                  <a:lnTo>
                    <a:pt x="1642447" y="2093150"/>
                  </a:lnTo>
                  <a:lnTo>
                    <a:pt x="1596050" y="2117837"/>
                  </a:lnTo>
                  <a:lnTo>
                    <a:pt x="1548366" y="2141230"/>
                  </a:lnTo>
                  <a:lnTo>
                    <a:pt x="1499375" y="2163204"/>
                  </a:lnTo>
                  <a:lnTo>
                    <a:pt x="1449060" y="2183633"/>
                  </a:lnTo>
                  <a:lnTo>
                    <a:pt x="1397401" y="2202392"/>
                  </a:lnTo>
                  <a:lnTo>
                    <a:pt x="1344380" y="2219356"/>
                  </a:lnTo>
                  <a:lnTo>
                    <a:pt x="1289979" y="2234399"/>
                  </a:lnTo>
                  <a:lnTo>
                    <a:pt x="1234178" y="2247395"/>
                  </a:lnTo>
                  <a:lnTo>
                    <a:pt x="1176958" y="2258220"/>
                  </a:lnTo>
                  <a:lnTo>
                    <a:pt x="1118303" y="2266747"/>
                  </a:lnTo>
                  <a:lnTo>
                    <a:pt x="1058191" y="2272852"/>
                  </a:lnTo>
                  <a:lnTo>
                    <a:pt x="1003794" y="2275973"/>
                  </a:lnTo>
                  <a:close/>
                </a:path>
                <a:path w="2339340" h="2277110">
                  <a:moveTo>
                    <a:pt x="2339018" y="1500594"/>
                  </a:moveTo>
                  <a:lnTo>
                    <a:pt x="2078100" y="1509521"/>
                  </a:lnTo>
                  <a:lnTo>
                    <a:pt x="2119782" y="1502276"/>
                  </a:lnTo>
                  <a:lnTo>
                    <a:pt x="2163018" y="1496288"/>
                  </a:lnTo>
                  <a:lnTo>
                    <a:pt x="2207736" y="1489401"/>
                  </a:lnTo>
                  <a:lnTo>
                    <a:pt x="2253861" y="1479463"/>
                  </a:lnTo>
                  <a:lnTo>
                    <a:pt x="2301319" y="1464318"/>
                  </a:lnTo>
                  <a:lnTo>
                    <a:pt x="2339018" y="1446903"/>
                  </a:lnTo>
                  <a:lnTo>
                    <a:pt x="2339018" y="1500594"/>
                  </a:lnTo>
                  <a:close/>
                </a:path>
              </a:pathLst>
            </a:custGeom>
            <a:solidFill>
              <a:srgbClr val="E71F8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6131985" y="1764304"/>
              <a:ext cx="2156460" cy="1924050"/>
            </a:xfrm>
            <a:custGeom>
              <a:avLst/>
              <a:gdLst/>
              <a:ahLst/>
              <a:cxnLst/>
              <a:rect l="l" t="t" r="r" b="b"/>
              <a:pathLst>
                <a:path w="2156459" h="1924050">
                  <a:moveTo>
                    <a:pt x="764621" y="1922072"/>
                  </a:moveTo>
                  <a:lnTo>
                    <a:pt x="714294" y="1923681"/>
                  </a:lnTo>
                  <a:lnTo>
                    <a:pt x="665255" y="1921617"/>
                  </a:lnTo>
                  <a:lnTo>
                    <a:pt x="617571" y="1916139"/>
                  </a:lnTo>
                  <a:lnTo>
                    <a:pt x="571308" y="1907508"/>
                  </a:lnTo>
                  <a:lnTo>
                    <a:pt x="526532" y="1895983"/>
                  </a:lnTo>
                  <a:lnTo>
                    <a:pt x="483308" y="1881825"/>
                  </a:lnTo>
                  <a:lnTo>
                    <a:pt x="441704" y="1865292"/>
                  </a:lnTo>
                  <a:lnTo>
                    <a:pt x="401784" y="1846645"/>
                  </a:lnTo>
                  <a:lnTo>
                    <a:pt x="363616" y="1826144"/>
                  </a:lnTo>
                  <a:lnTo>
                    <a:pt x="327266" y="1804048"/>
                  </a:lnTo>
                  <a:lnTo>
                    <a:pt x="292798" y="1780617"/>
                  </a:lnTo>
                  <a:lnTo>
                    <a:pt x="260281" y="1756111"/>
                  </a:lnTo>
                  <a:lnTo>
                    <a:pt x="229779" y="1730791"/>
                  </a:lnTo>
                  <a:lnTo>
                    <a:pt x="201358" y="1704915"/>
                  </a:lnTo>
                  <a:lnTo>
                    <a:pt x="151028" y="1652537"/>
                  </a:lnTo>
                  <a:lnTo>
                    <a:pt x="109817" y="1601056"/>
                  </a:lnTo>
                  <a:lnTo>
                    <a:pt x="78256" y="1552551"/>
                  </a:lnTo>
                  <a:lnTo>
                    <a:pt x="47039" y="1480803"/>
                  </a:lnTo>
                  <a:lnTo>
                    <a:pt x="31203" y="1430750"/>
                  </a:lnTo>
                  <a:lnTo>
                    <a:pt x="18673" y="1380121"/>
                  </a:lnTo>
                  <a:lnTo>
                    <a:pt x="9367" y="1329134"/>
                  </a:lnTo>
                  <a:lnTo>
                    <a:pt x="3207" y="1278006"/>
                  </a:lnTo>
                  <a:lnTo>
                    <a:pt x="111" y="1226954"/>
                  </a:lnTo>
                  <a:lnTo>
                    <a:pt x="0" y="1176194"/>
                  </a:lnTo>
                  <a:lnTo>
                    <a:pt x="2793" y="1125944"/>
                  </a:lnTo>
                  <a:lnTo>
                    <a:pt x="8412" y="1076420"/>
                  </a:lnTo>
                  <a:lnTo>
                    <a:pt x="16776" y="1027841"/>
                  </a:lnTo>
                  <a:lnTo>
                    <a:pt x="27804" y="980422"/>
                  </a:lnTo>
                  <a:lnTo>
                    <a:pt x="41418" y="934381"/>
                  </a:lnTo>
                  <a:lnTo>
                    <a:pt x="57537" y="889936"/>
                  </a:lnTo>
                  <a:lnTo>
                    <a:pt x="76081" y="847302"/>
                  </a:lnTo>
                  <a:lnTo>
                    <a:pt x="96970" y="806696"/>
                  </a:lnTo>
                  <a:lnTo>
                    <a:pt x="120124" y="768337"/>
                  </a:lnTo>
                  <a:lnTo>
                    <a:pt x="145463" y="732441"/>
                  </a:lnTo>
                  <a:lnTo>
                    <a:pt x="172907" y="699225"/>
                  </a:lnTo>
                  <a:lnTo>
                    <a:pt x="202377" y="668906"/>
                  </a:lnTo>
                  <a:lnTo>
                    <a:pt x="231939" y="642396"/>
                  </a:lnTo>
                  <a:lnTo>
                    <a:pt x="262826" y="617542"/>
                  </a:lnTo>
                  <a:lnTo>
                    <a:pt x="295140" y="594290"/>
                  </a:lnTo>
                  <a:lnTo>
                    <a:pt x="328983" y="572585"/>
                  </a:lnTo>
                  <a:lnTo>
                    <a:pt x="364455" y="552372"/>
                  </a:lnTo>
                  <a:lnTo>
                    <a:pt x="401658" y="533596"/>
                  </a:lnTo>
                  <a:lnTo>
                    <a:pt x="440693" y="516202"/>
                  </a:lnTo>
                  <a:lnTo>
                    <a:pt x="481661" y="500137"/>
                  </a:lnTo>
                  <a:lnTo>
                    <a:pt x="524664" y="485344"/>
                  </a:lnTo>
                  <a:lnTo>
                    <a:pt x="569804" y="471769"/>
                  </a:lnTo>
                  <a:lnTo>
                    <a:pt x="617180" y="459358"/>
                  </a:lnTo>
                  <a:lnTo>
                    <a:pt x="666895" y="448055"/>
                  </a:lnTo>
                  <a:lnTo>
                    <a:pt x="719050" y="437806"/>
                  </a:lnTo>
                  <a:lnTo>
                    <a:pt x="773746" y="428556"/>
                  </a:lnTo>
                  <a:lnTo>
                    <a:pt x="831085" y="420250"/>
                  </a:lnTo>
                  <a:lnTo>
                    <a:pt x="891168" y="412834"/>
                  </a:lnTo>
                  <a:lnTo>
                    <a:pt x="954096" y="406252"/>
                  </a:lnTo>
                  <a:lnTo>
                    <a:pt x="1019970" y="400450"/>
                  </a:lnTo>
                  <a:lnTo>
                    <a:pt x="1088892" y="395373"/>
                  </a:lnTo>
                  <a:lnTo>
                    <a:pt x="1160963" y="390967"/>
                  </a:lnTo>
                  <a:lnTo>
                    <a:pt x="1547917" y="303007"/>
                  </a:lnTo>
                  <a:lnTo>
                    <a:pt x="1920288" y="136088"/>
                  </a:lnTo>
                  <a:lnTo>
                    <a:pt x="2156014" y="0"/>
                  </a:lnTo>
                  <a:lnTo>
                    <a:pt x="2156014" y="397058"/>
                  </a:lnTo>
                  <a:lnTo>
                    <a:pt x="2039441" y="769167"/>
                  </a:lnTo>
                  <a:lnTo>
                    <a:pt x="1821637" y="1258236"/>
                  </a:lnTo>
                  <a:lnTo>
                    <a:pt x="1543301" y="1548785"/>
                  </a:lnTo>
                  <a:lnTo>
                    <a:pt x="1089940" y="1820726"/>
                  </a:lnTo>
                  <a:lnTo>
                    <a:pt x="1033270" y="1849832"/>
                  </a:lnTo>
                  <a:lnTo>
                    <a:pt x="977492" y="1873705"/>
                  </a:lnTo>
                  <a:lnTo>
                    <a:pt x="922672" y="1892606"/>
                  </a:lnTo>
                  <a:lnTo>
                    <a:pt x="868876" y="1906794"/>
                  </a:lnTo>
                  <a:lnTo>
                    <a:pt x="816170" y="1916529"/>
                  </a:lnTo>
                  <a:lnTo>
                    <a:pt x="764621" y="1922072"/>
                  </a:lnTo>
                  <a:close/>
                </a:path>
              </a:pathLst>
            </a:custGeom>
            <a:solidFill>
              <a:srgbClr val="FAE6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6172891" y="2276461"/>
              <a:ext cx="1379855" cy="1369695"/>
            </a:xfrm>
            <a:custGeom>
              <a:avLst/>
              <a:gdLst/>
              <a:ahLst/>
              <a:cxnLst/>
              <a:rect l="l" t="t" r="r" b="b"/>
              <a:pathLst>
                <a:path w="1379855" h="1369695">
                  <a:moveTo>
                    <a:pt x="1379410" y="605917"/>
                  </a:moveTo>
                  <a:lnTo>
                    <a:pt x="1375435" y="557479"/>
                  </a:lnTo>
                  <a:lnTo>
                    <a:pt x="1367028" y="510489"/>
                  </a:lnTo>
                  <a:lnTo>
                    <a:pt x="1354391" y="465162"/>
                  </a:lnTo>
                  <a:lnTo>
                    <a:pt x="1337767" y="421716"/>
                  </a:lnTo>
                  <a:lnTo>
                    <a:pt x="1317358" y="380326"/>
                  </a:lnTo>
                  <a:lnTo>
                    <a:pt x="1293380" y="341210"/>
                  </a:lnTo>
                  <a:lnTo>
                    <a:pt x="1266063" y="304571"/>
                  </a:lnTo>
                  <a:lnTo>
                    <a:pt x="1235621" y="270611"/>
                  </a:lnTo>
                  <a:lnTo>
                    <a:pt x="1227518" y="263067"/>
                  </a:lnTo>
                  <a:lnTo>
                    <a:pt x="1203007" y="233222"/>
                  </a:lnTo>
                  <a:lnTo>
                    <a:pt x="1171638" y="199847"/>
                  </a:lnTo>
                  <a:lnTo>
                    <a:pt x="1138135" y="168630"/>
                  </a:lnTo>
                  <a:lnTo>
                    <a:pt x="1102626" y="139700"/>
                  </a:lnTo>
                  <a:lnTo>
                    <a:pt x="1065199" y="113144"/>
                  </a:lnTo>
                  <a:lnTo>
                    <a:pt x="1026007" y="89077"/>
                  </a:lnTo>
                  <a:lnTo>
                    <a:pt x="985164" y="67640"/>
                  </a:lnTo>
                  <a:lnTo>
                    <a:pt x="942784" y="48907"/>
                  </a:lnTo>
                  <a:lnTo>
                    <a:pt x="898982" y="33020"/>
                  </a:lnTo>
                  <a:lnTo>
                    <a:pt x="853884" y="20078"/>
                  </a:lnTo>
                  <a:lnTo>
                    <a:pt x="807605" y="10185"/>
                  </a:lnTo>
                  <a:lnTo>
                    <a:pt x="760285" y="3467"/>
                  </a:lnTo>
                  <a:lnTo>
                    <a:pt x="712012" y="38"/>
                  </a:lnTo>
                  <a:lnTo>
                    <a:pt x="662940" y="0"/>
                  </a:lnTo>
                  <a:lnTo>
                    <a:pt x="613981" y="3390"/>
                  </a:lnTo>
                  <a:lnTo>
                    <a:pt x="566064" y="10121"/>
                  </a:lnTo>
                  <a:lnTo>
                    <a:pt x="519315" y="20053"/>
                  </a:lnTo>
                  <a:lnTo>
                    <a:pt x="473837" y="33083"/>
                  </a:lnTo>
                  <a:lnTo>
                    <a:pt x="429729" y="49072"/>
                  </a:lnTo>
                  <a:lnTo>
                    <a:pt x="387121" y="67919"/>
                  </a:lnTo>
                  <a:lnTo>
                    <a:pt x="346113" y="89496"/>
                  </a:lnTo>
                  <a:lnTo>
                    <a:pt x="306832" y="113690"/>
                  </a:lnTo>
                  <a:lnTo>
                    <a:pt x="269367" y="140373"/>
                  </a:lnTo>
                  <a:lnTo>
                    <a:pt x="233857" y="169418"/>
                  </a:lnTo>
                  <a:lnTo>
                    <a:pt x="200393" y="200723"/>
                  </a:lnTo>
                  <a:lnTo>
                    <a:pt x="169113" y="234149"/>
                  </a:lnTo>
                  <a:lnTo>
                    <a:pt x="140093" y="269595"/>
                  </a:lnTo>
                  <a:lnTo>
                    <a:pt x="113474" y="306933"/>
                  </a:lnTo>
                  <a:lnTo>
                    <a:pt x="89357" y="346036"/>
                  </a:lnTo>
                  <a:lnTo>
                    <a:pt x="67856" y="386791"/>
                  </a:lnTo>
                  <a:lnTo>
                    <a:pt x="49072" y="429082"/>
                  </a:lnTo>
                  <a:lnTo>
                    <a:pt x="33147" y="472782"/>
                  </a:lnTo>
                  <a:lnTo>
                    <a:pt x="20167" y="517779"/>
                  </a:lnTo>
                  <a:lnTo>
                    <a:pt x="10248" y="563943"/>
                  </a:lnTo>
                  <a:lnTo>
                    <a:pt x="3505" y="611162"/>
                  </a:lnTo>
                  <a:lnTo>
                    <a:pt x="50" y="659307"/>
                  </a:lnTo>
                  <a:lnTo>
                    <a:pt x="0" y="708266"/>
                  </a:lnTo>
                  <a:lnTo>
                    <a:pt x="3403" y="757110"/>
                  </a:lnTo>
                  <a:lnTo>
                    <a:pt x="10134" y="804913"/>
                  </a:lnTo>
                  <a:lnTo>
                    <a:pt x="20091" y="851560"/>
                  </a:lnTo>
                  <a:lnTo>
                    <a:pt x="33134" y="896937"/>
                  </a:lnTo>
                  <a:lnTo>
                    <a:pt x="49161" y="940943"/>
                  </a:lnTo>
                  <a:lnTo>
                    <a:pt x="68046" y="983449"/>
                  </a:lnTo>
                  <a:lnTo>
                    <a:pt x="89662" y="1024356"/>
                  </a:lnTo>
                  <a:lnTo>
                    <a:pt x="113906" y="1063548"/>
                  </a:lnTo>
                  <a:lnTo>
                    <a:pt x="140639" y="1100912"/>
                  </a:lnTo>
                  <a:lnTo>
                    <a:pt x="169748" y="1136345"/>
                  </a:lnTo>
                  <a:lnTo>
                    <a:pt x="201117" y="1169720"/>
                  </a:lnTo>
                  <a:lnTo>
                    <a:pt x="234619" y="1200924"/>
                  </a:lnTo>
                  <a:lnTo>
                    <a:pt x="270141" y="1229868"/>
                  </a:lnTo>
                  <a:lnTo>
                    <a:pt x="307555" y="1256423"/>
                  </a:lnTo>
                  <a:lnTo>
                    <a:pt x="346748" y="1280477"/>
                  </a:lnTo>
                  <a:lnTo>
                    <a:pt x="387591" y="1301927"/>
                  </a:lnTo>
                  <a:lnTo>
                    <a:pt x="429983" y="1320647"/>
                  </a:lnTo>
                  <a:lnTo>
                    <a:pt x="473773" y="1336535"/>
                  </a:lnTo>
                  <a:lnTo>
                    <a:pt x="518871" y="1349489"/>
                  </a:lnTo>
                  <a:lnTo>
                    <a:pt x="565137" y="1359369"/>
                  </a:lnTo>
                  <a:lnTo>
                    <a:pt x="612470" y="1366088"/>
                  </a:lnTo>
                  <a:lnTo>
                    <a:pt x="660730" y="1369529"/>
                  </a:lnTo>
                  <a:lnTo>
                    <a:pt x="709803" y="1369568"/>
                  </a:lnTo>
                  <a:lnTo>
                    <a:pt x="758761" y="1366177"/>
                  </a:lnTo>
                  <a:lnTo>
                    <a:pt x="806678" y="1359446"/>
                  </a:lnTo>
                  <a:lnTo>
                    <a:pt x="853440" y="1349514"/>
                  </a:lnTo>
                  <a:lnTo>
                    <a:pt x="898918" y="1336484"/>
                  </a:lnTo>
                  <a:lnTo>
                    <a:pt x="943025" y="1320482"/>
                  </a:lnTo>
                  <a:lnTo>
                    <a:pt x="985647" y="1301635"/>
                  </a:lnTo>
                  <a:lnTo>
                    <a:pt x="1026642" y="1280058"/>
                  </a:lnTo>
                  <a:lnTo>
                    <a:pt x="1065936" y="1255877"/>
                  </a:lnTo>
                  <a:lnTo>
                    <a:pt x="1103388" y="1229194"/>
                  </a:lnTo>
                  <a:lnTo>
                    <a:pt x="1138910" y="1200150"/>
                  </a:lnTo>
                  <a:lnTo>
                    <a:pt x="1172362" y="1168844"/>
                  </a:lnTo>
                  <a:lnTo>
                    <a:pt x="1203655" y="1135418"/>
                  </a:lnTo>
                  <a:lnTo>
                    <a:pt x="1232662" y="1099972"/>
                  </a:lnTo>
                  <a:lnTo>
                    <a:pt x="1259281" y="1062634"/>
                  </a:lnTo>
                  <a:lnTo>
                    <a:pt x="1283398" y="1023531"/>
                  </a:lnTo>
                  <a:lnTo>
                    <a:pt x="1304899" y="982776"/>
                  </a:lnTo>
                  <a:lnTo>
                    <a:pt x="1323670" y="940485"/>
                  </a:lnTo>
                  <a:lnTo>
                    <a:pt x="1339608" y="896785"/>
                  </a:lnTo>
                  <a:lnTo>
                    <a:pt x="1352588" y="851789"/>
                  </a:lnTo>
                  <a:lnTo>
                    <a:pt x="1362506" y="805624"/>
                  </a:lnTo>
                  <a:lnTo>
                    <a:pt x="1369237" y="758405"/>
                  </a:lnTo>
                  <a:lnTo>
                    <a:pt x="1372692" y="710260"/>
                  </a:lnTo>
                  <a:lnTo>
                    <a:pt x="1372692" y="706285"/>
                  </a:lnTo>
                  <a:lnTo>
                    <a:pt x="1373581" y="701992"/>
                  </a:lnTo>
                  <a:lnTo>
                    <a:pt x="1378750" y="654532"/>
                  </a:lnTo>
                  <a:lnTo>
                    <a:pt x="1379410" y="605917"/>
                  </a:lnTo>
                  <a:close/>
                </a:path>
              </a:pathLst>
            </a:custGeom>
            <a:solidFill>
              <a:srgbClr val="ED730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6303424" y="2746014"/>
              <a:ext cx="147687" cy="14734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6741825" y="3444284"/>
              <a:ext cx="147644" cy="147347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6905045" y="2418083"/>
              <a:ext cx="147687" cy="147304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6691648" y="2928407"/>
              <a:ext cx="215003" cy="214508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7078441" y="2760073"/>
              <a:ext cx="361315" cy="360680"/>
            </a:xfrm>
            <a:custGeom>
              <a:avLst/>
              <a:gdLst/>
              <a:ahLst/>
              <a:cxnLst/>
              <a:rect l="l" t="t" r="r" b="b"/>
              <a:pathLst>
                <a:path w="361315" h="360680">
                  <a:moveTo>
                    <a:pt x="186745" y="360310"/>
                  </a:moveTo>
                  <a:lnTo>
                    <a:pt x="138516" y="355519"/>
                  </a:lnTo>
                  <a:lnTo>
                    <a:pt x="94757" y="338836"/>
                  </a:lnTo>
                  <a:lnTo>
                    <a:pt x="57247" y="311918"/>
                  </a:lnTo>
                  <a:lnTo>
                    <a:pt x="27764" y="276424"/>
                  </a:lnTo>
                  <a:lnTo>
                    <a:pt x="8088" y="234010"/>
                  </a:lnTo>
                  <a:lnTo>
                    <a:pt x="0" y="186334"/>
                  </a:lnTo>
                  <a:lnTo>
                    <a:pt x="4811" y="138216"/>
                  </a:lnTo>
                  <a:lnTo>
                    <a:pt x="21541" y="94556"/>
                  </a:lnTo>
                  <a:lnTo>
                    <a:pt x="48529" y="57130"/>
                  </a:lnTo>
                  <a:lnTo>
                    <a:pt x="84112" y="27712"/>
                  </a:lnTo>
                  <a:lnTo>
                    <a:pt x="126628" y="8077"/>
                  </a:lnTo>
                  <a:lnTo>
                    <a:pt x="174417" y="0"/>
                  </a:lnTo>
                  <a:lnTo>
                    <a:pt x="222626" y="4792"/>
                  </a:lnTo>
                  <a:lnTo>
                    <a:pt x="266372" y="21475"/>
                  </a:lnTo>
                  <a:lnTo>
                    <a:pt x="303873" y="48393"/>
                  </a:lnTo>
                  <a:lnTo>
                    <a:pt x="333349" y="83887"/>
                  </a:lnTo>
                  <a:lnTo>
                    <a:pt x="353021" y="126302"/>
                  </a:lnTo>
                  <a:lnTo>
                    <a:pt x="361109" y="173978"/>
                  </a:lnTo>
                  <a:lnTo>
                    <a:pt x="356299" y="222096"/>
                  </a:lnTo>
                  <a:lnTo>
                    <a:pt x="339572" y="265755"/>
                  </a:lnTo>
                  <a:lnTo>
                    <a:pt x="312590" y="303182"/>
                  </a:lnTo>
                  <a:lnTo>
                    <a:pt x="277017" y="332599"/>
                  </a:lnTo>
                  <a:lnTo>
                    <a:pt x="234514" y="352234"/>
                  </a:lnTo>
                  <a:lnTo>
                    <a:pt x="186745" y="360310"/>
                  </a:lnTo>
                  <a:close/>
                </a:path>
              </a:pathLst>
            </a:custGeom>
            <a:solidFill>
              <a:srgbClr val="2E2B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/>
          <p:nvPr/>
        </p:nvSpPr>
        <p:spPr>
          <a:xfrm>
            <a:off x="0" y="8479113"/>
            <a:ext cx="6049010" cy="1808480"/>
          </a:xfrm>
          <a:custGeom>
            <a:avLst/>
            <a:gdLst/>
            <a:ahLst/>
            <a:cxnLst/>
            <a:rect l="l" t="t" r="r" b="b"/>
            <a:pathLst>
              <a:path w="6049010" h="1808479">
                <a:moveTo>
                  <a:pt x="3982686" y="1807886"/>
                </a:moveTo>
                <a:lnTo>
                  <a:pt x="2394992" y="905023"/>
                </a:lnTo>
                <a:lnTo>
                  <a:pt x="2438204" y="929465"/>
                </a:lnTo>
                <a:lnTo>
                  <a:pt x="2489505" y="951878"/>
                </a:lnTo>
                <a:lnTo>
                  <a:pt x="2541825" y="971280"/>
                </a:lnTo>
                <a:lnTo>
                  <a:pt x="2595163" y="987671"/>
                </a:lnTo>
                <a:lnTo>
                  <a:pt x="2649522" y="1001051"/>
                </a:lnTo>
                <a:lnTo>
                  <a:pt x="2704546" y="1011343"/>
                </a:lnTo>
                <a:lnTo>
                  <a:pt x="2759886" y="1018472"/>
                </a:lnTo>
                <a:lnTo>
                  <a:pt x="2815541" y="1022437"/>
                </a:lnTo>
                <a:lnTo>
                  <a:pt x="2921795" y="1023879"/>
                </a:lnTo>
                <a:lnTo>
                  <a:pt x="2972031" y="1023266"/>
                </a:lnTo>
                <a:lnTo>
                  <a:pt x="3022221" y="1021501"/>
                </a:lnTo>
                <a:lnTo>
                  <a:pt x="3072370" y="1018685"/>
                </a:lnTo>
                <a:lnTo>
                  <a:pt x="3122480" y="1014919"/>
                </a:lnTo>
                <a:lnTo>
                  <a:pt x="3172557" y="1010304"/>
                </a:lnTo>
                <a:lnTo>
                  <a:pt x="3222602" y="1004940"/>
                </a:lnTo>
                <a:lnTo>
                  <a:pt x="3272620" y="998930"/>
                </a:lnTo>
                <a:lnTo>
                  <a:pt x="3322614" y="992373"/>
                </a:lnTo>
                <a:lnTo>
                  <a:pt x="3372588" y="985371"/>
                </a:lnTo>
                <a:lnTo>
                  <a:pt x="3722140" y="932356"/>
                </a:lnTo>
                <a:lnTo>
                  <a:pt x="3772081" y="925422"/>
                </a:lnTo>
                <a:lnTo>
                  <a:pt x="3822034" y="918951"/>
                </a:lnTo>
                <a:lnTo>
                  <a:pt x="3872002" y="913043"/>
                </a:lnTo>
                <a:lnTo>
                  <a:pt x="3921989" y="907799"/>
                </a:lnTo>
                <a:lnTo>
                  <a:pt x="3971998" y="903321"/>
                </a:lnTo>
                <a:lnTo>
                  <a:pt x="4022034" y="899709"/>
                </a:lnTo>
                <a:lnTo>
                  <a:pt x="4072099" y="897064"/>
                </a:lnTo>
                <a:lnTo>
                  <a:pt x="4122198" y="895487"/>
                </a:lnTo>
                <a:lnTo>
                  <a:pt x="4172334" y="895078"/>
                </a:lnTo>
                <a:lnTo>
                  <a:pt x="4222509" y="895940"/>
                </a:lnTo>
                <a:lnTo>
                  <a:pt x="4272729" y="898172"/>
                </a:lnTo>
                <a:lnTo>
                  <a:pt x="4323276" y="901986"/>
                </a:lnTo>
                <a:lnTo>
                  <a:pt x="4373574" y="907206"/>
                </a:lnTo>
                <a:lnTo>
                  <a:pt x="4423629" y="913768"/>
                </a:lnTo>
                <a:lnTo>
                  <a:pt x="4473449" y="921603"/>
                </a:lnTo>
                <a:lnTo>
                  <a:pt x="4523039" y="930646"/>
                </a:lnTo>
                <a:lnTo>
                  <a:pt x="4572408" y="940830"/>
                </a:lnTo>
                <a:lnTo>
                  <a:pt x="4621561" y="952088"/>
                </a:lnTo>
                <a:lnTo>
                  <a:pt x="4670506" y="964353"/>
                </a:lnTo>
                <a:lnTo>
                  <a:pt x="4719250" y="977560"/>
                </a:lnTo>
                <a:lnTo>
                  <a:pt x="4767800" y="991640"/>
                </a:lnTo>
                <a:lnTo>
                  <a:pt x="4816162" y="1006529"/>
                </a:lnTo>
                <a:lnTo>
                  <a:pt x="4864343" y="1022158"/>
                </a:lnTo>
                <a:lnTo>
                  <a:pt x="4912350" y="1038462"/>
                </a:lnTo>
                <a:lnTo>
                  <a:pt x="4960191" y="1055374"/>
                </a:lnTo>
                <a:lnTo>
                  <a:pt x="5007871" y="1072827"/>
                </a:lnTo>
                <a:lnTo>
                  <a:pt x="5102779" y="1109091"/>
                </a:lnTo>
                <a:lnTo>
                  <a:pt x="5197130" y="1146719"/>
                </a:lnTo>
                <a:lnTo>
                  <a:pt x="5383368" y="1223788"/>
                </a:lnTo>
                <a:lnTo>
                  <a:pt x="5429313" y="1243919"/>
                </a:lnTo>
                <a:lnTo>
                  <a:pt x="5474915" y="1264786"/>
                </a:lnTo>
                <a:lnTo>
                  <a:pt x="5520044" y="1286528"/>
                </a:lnTo>
                <a:lnTo>
                  <a:pt x="5564567" y="1309284"/>
                </a:lnTo>
                <a:lnTo>
                  <a:pt x="5608351" y="1333194"/>
                </a:lnTo>
                <a:lnTo>
                  <a:pt x="5651266" y="1358396"/>
                </a:lnTo>
                <a:lnTo>
                  <a:pt x="5693180" y="1385029"/>
                </a:lnTo>
                <a:lnTo>
                  <a:pt x="5733960" y="1413233"/>
                </a:lnTo>
                <a:lnTo>
                  <a:pt x="5773474" y="1443145"/>
                </a:lnTo>
                <a:lnTo>
                  <a:pt x="5811592" y="1474906"/>
                </a:lnTo>
                <a:lnTo>
                  <a:pt x="5848181" y="1508654"/>
                </a:lnTo>
                <a:lnTo>
                  <a:pt x="5888503" y="1551463"/>
                </a:lnTo>
                <a:lnTo>
                  <a:pt x="5925995" y="1596766"/>
                </a:lnTo>
                <a:lnTo>
                  <a:pt x="5960538" y="1644389"/>
                </a:lnTo>
                <a:lnTo>
                  <a:pt x="5991938" y="1694115"/>
                </a:lnTo>
                <a:lnTo>
                  <a:pt x="6020082" y="1745741"/>
                </a:lnTo>
                <a:lnTo>
                  <a:pt x="6044856" y="1799063"/>
                </a:lnTo>
                <a:lnTo>
                  <a:pt x="6048452" y="1807886"/>
                </a:lnTo>
                <a:lnTo>
                  <a:pt x="3982686" y="1807886"/>
                </a:lnTo>
                <a:close/>
              </a:path>
              <a:path w="6049010" h="1808479">
                <a:moveTo>
                  <a:pt x="0" y="1807886"/>
                </a:moveTo>
                <a:lnTo>
                  <a:pt x="0" y="598096"/>
                </a:lnTo>
                <a:lnTo>
                  <a:pt x="35266" y="525589"/>
                </a:lnTo>
                <a:lnTo>
                  <a:pt x="56872" y="486970"/>
                </a:lnTo>
                <a:lnTo>
                  <a:pt x="79639" y="449887"/>
                </a:lnTo>
                <a:lnTo>
                  <a:pt x="103532" y="414335"/>
                </a:lnTo>
                <a:lnTo>
                  <a:pt x="128512" y="380304"/>
                </a:lnTo>
                <a:lnTo>
                  <a:pt x="154542" y="347787"/>
                </a:lnTo>
                <a:lnTo>
                  <a:pt x="181584" y="316777"/>
                </a:lnTo>
                <a:lnTo>
                  <a:pt x="209602" y="287266"/>
                </a:lnTo>
                <a:lnTo>
                  <a:pt x="238558" y="259246"/>
                </a:lnTo>
                <a:lnTo>
                  <a:pt x="268414" y="232710"/>
                </a:lnTo>
                <a:lnTo>
                  <a:pt x="299134" y="207649"/>
                </a:lnTo>
                <a:lnTo>
                  <a:pt x="330678" y="184057"/>
                </a:lnTo>
                <a:lnTo>
                  <a:pt x="363011" y="161925"/>
                </a:lnTo>
                <a:lnTo>
                  <a:pt x="396095" y="141246"/>
                </a:lnTo>
                <a:lnTo>
                  <a:pt x="429892" y="122012"/>
                </a:lnTo>
                <a:lnTo>
                  <a:pt x="464366" y="104216"/>
                </a:lnTo>
                <a:lnTo>
                  <a:pt x="499477" y="87849"/>
                </a:lnTo>
                <a:lnTo>
                  <a:pt x="535190" y="72905"/>
                </a:lnTo>
                <a:lnTo>
                  <a:pt x="571467" y="59376"/>
                </a:lnTo>
                <a:lnTo>
                  <a:pt x="608269" y="47253"/>
                </a:lnTo>
                <a:lnTo>
                  <a:pt x="645561" y="36529"/>
                </a:lnTo>
                <a:lnTo>
                  <a:pt x="683305" y="27197"/>
                </a:lnTo>
                <a:lnTo>
                  <a:pt x="721462" y="19249"/>
                </a:lnTo>
                <a:lnTo>
                  <a:pt x="759996" y="12678"/>
                </a:lnTo>
                <a:lnTo>
                  <a:pt x="798869" y="7474"/>
                </a:lnTo>
                <a:lnTo>
                  <a:pt x="838045" y="3632"/>
                </a:lnTo>
                <a:lnTo>
                  <a:pt x="877484" y="1143"/>
                </a:lnTo>
                <a:lnTo>
                  <a:pt x="917151" y="0"/>
                </a:lnTo>
                <a:lnTo>
                  <a:pt x="957007" y="194"/>
                </a:lnTo>
                <a:lnTo>
                  <a:pt x="997016" y="1719"/>
                </a:lnTo>
                <a:lnTo>
                  <a:pt x="1037139" y="4566"/>
                </a:lnTo>
                <a:lnTo>
                  <a:pt x="1077340" y="8728"/>
                </a:lnTo>
                <a:lnTo>
                  <a:pt x="1117581" y="14197"/>
                </a:lnTo>
                <a:lnTo>
                  <a:pt x="1157824" y="20966"/>
                </a:lnTo>
                <a:lnTo>
                  <a:pt x="1198032" y="29027"/>
                </a:lnTo>
                <a:lnTo>
                  <a:pt x="1238169" y="38372"/>
                </a:lnTo>
                <a:lnTo>
                  <a:pt x="1278195" y="48994"/>
                </a:lnTo>
                <a:lnTo>
                  <a:pt x="1318075" y="60885"/>
                </a:lnTo>
                <a:lnTo>
                  <a:pt x="1357770" y="74037"/>
                </a:lnTo>
                <a:lnTo>
                  <a:pt x="1397243" y="88442"/>
                </a:lnTo>
                <a:lnTo>
                  <a:pt x="1436457" y="104094"/>
                </a:lnTo>
                <a:lnTo>
                  <a:pt x="1475374" y="120984"/>
                </a:lnTo>
                <a:lnTo>
                  <a:pt x="1513957" y="139104"/>
                </a:lnTo>
                <a:lnTo>
                  <a:pt x="1552168" y="158447"/>
                </a:lnTo>
                <a:lnTo>
                  <a:pt x="1589971" y="179006"/>
                </a:lnTo>
                <a:lnTo>
                  <a:pt x="1627327" y="200772"/>
                </a:lnTo>
                <a:lnTo>
                  <a:pt x="1664200" y="223738"/>
                </a:lnTo>
                <a:lnTo>
                  <a:pt x="1700551" y="247897"/>
                </a:lnTo>
                <a:lnTo>
                  <a:pt x="1736344" y="273240"/>
                </a:lnTo>
                <a:lnTo>
                  <a:pt x="1771540" y="299760"/>
                </a:lnTo>
                <a:lnTo>
                  <a:pt x="1806104" y="327449"/>
                </a:lnTo>
                <a:lnTo>
                  <a:pt x="1839996" y="356300"/>
                </a:lnTo>
                <a:lnTo>
                  <a:pt x="1873181" y="386305"/>
                </a:lnTo>
                <a:lnTo>
                  <a:pt x="1905619" y="417456"/>
                </a:lnTo>
                <a:lnTo>
                  <a:pt x="1937275" y="449746"/>
                </a:lnTo>
                <a:lnTo>
                  <a:pt x="1971288" y="486268"/>
                </a:lnTo>
                <a:lnTo>
                  <a:pt x="2004701" y="523607"/>
                </a:lnTo>
                <a:lnTo>
                  <a:pt x="2136719" y="675313"/>
                </a:lnTo>
                <a:lnTo>
                  <a:pt x="2170403" y="712372"/>
                </a:lnTo>
                <a:lnTo>
                  <a:pt x="2204795" y="748501"/>
                </a:lnTo>
                <a:lnTo>
                  <a:pt x="2240112" y="783410"/>
                </a:lnTo>
                <a:lnTo>
                  <a:pt x="2276573" y="816808"/>
                </a:lnTo>
                <a:lnTo>
                  <a:pt x="2314394" y="848404"/>
                </a:lnTo>
                <a:lnTo>
                  <a:pt x="2353795" y="877906"/>
                </a:lnTo>
                <a:lnTo>
                  <a:pt x="2394992" y="905023"/>
                </a:lnTo>
                <a:lnTo>
                  <a:pt x="3982686" y="1807886"/>
                </a:lnTo>
                <a:lnTo>
                  <a:pt x="0" y="1807886"/>
                </a:lnTo>
                <a:close/>
              </a:path>
            </a:pathLst>
          </a:custGeom>
          <a:solidFill>
            <a:srgbClr val="E71F8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692877" y="1786859"/>
            <a:ext cx="390525" cy="371475"/>
          </a:xfrm>
          <a:custGeom>
            <a:avLst/>
            <a:gdLst/>
            <a:ahLst/>
            <a:cxnLst/>
            <a:rect l="l" t="t" r="r" b="b"/>
            <a:pathLst>
              <a:path w="390525" h="371475">
                <a:moveTo>
                  <a:pt x="198566" y="371212"/>
                </a:moveTo>
                <a:lnTo>
                  <a:pt x="167925" y="204807"/>
                </a:lnTo>
                <a:lnTo>
                  <a:pt x="0" y="235170"/>
                </a:lnTo>
                <a:lnTo>
                  <a:pt x="150201" y="154498"/>
                </a:lnTo>
                <a:lnTo>
                  <a:pt x="69092" y="5953"/>
                </a:lnTo>
                <a:lnTo>
                  <a:pt x="192558" y="122348"/>
                </a:lnTo>
                <a:lnTo>
                  <a:pt x="310617" y="0"/>
                </a:lnTo>
                <a:lnTo>
                  <a:pt x="236718" y="152712"/>
                </a:lnTo>
                <a:lnTo>
                  <a:pt x="390525" y="225942"/>
                </a:lnTo>
                <a:lnTo>
                  <a:pt x="221397" y="203616"/>
                </a:lnTo>
                <a:lnTo>
                  <a:pt x="198566" y="37121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7974969" y="9071305"/>
            <a:ext cx="390525" cy="371475"/>
          </a:xfrm>
          <a:custGeom>
            <a:avLst/>
            <a:gdLst/>
            <a:ahLst/>
            <a:cxnLst/>
            <a:rect l="l" t="t" r="r" b="b"/>
            <a:pathLst>
              <a:path w="390525" h="371475">
                <a:moveTo>
                  <a:pt x="198566" y="371212"/>
                </a:moveTo>
                <a:lnTo>
                  <a:pt x="167925" y="204807"/>
                </a:lnTo>
                <a:lnTo>
                  <a:pt x="0" y="235170"/>
                </a:lnTo>
                <a:lnTo>
                  <a:pt x="150201" y="154498"/>
                </a:lnTo>
                <a:lnTo>
                  <a:pt x="69092" y="5953"/>
                </a:lnTo>
                <a:lnTo>
                  <a:pt x="192558" y="122348"/>
                </a:lnTo>
                <a:lnTo>
                  <a:pt x="310617" y="0"/>
                </a:lnTo>
                <a:lnTo>
                  <a:pt x="236718" y="152712"/>
                </a:lnTo>
                <a:lnTo>
                  <a:pt x="390525" y="225942"/>
                </a:lnTo>
                <a:lnTo>
                  <a:pt x="221397" y="203616"/>
                </a:lnTo>
                <a:lnTo>
                  <a:pt x="198566" y="37121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2722839" y="8244809"/>
            <a:ext cx="390525" cy="371475"/>
          </a:xfrm>
          <a:custGeom>
            <a:avLst/>
            <a:gdLst/>
            <a:ahLst/>
            <a:cxnLst/>
            <a:rect l="l" t="t" r="r" b="b"/>
            <a:pathLst>
              <a:path w="390525" h="371475">
                <a:moveTo>
                  <a:pt x="198566" y="371212"/>
                </a:moveTo>
                <a:lnTo>
                  <a:pt x="167925" y="204807"/>
                </a:lnTo>
                <a:lnTo>
                  <a:pt x="0" y="235170"/>
                </a:lnTo>
                <a:lnTo>
                  <a:pt x="150201" y="154498"/>
                </a:lnTo>
                <a:lnTo>
                  <a:pt x="69092" y="5953"/>
                </a:lnTo>
                <a:lnTo>
                  <a:pt x="192558" y="122348"/>
                </a:lnTo>
                <a:lnTo>
                  <a:pt x="310617" y="0"/>
                </a:lnTo>
                <a:lnTo>
                  <a:pt x="236718" y="152712"/>
                </a:lnTo>
                <a:lnTo>
                  <a:pt x="390525" y="225942"/>
                </a:lnTo>
                <a:lnTo>
                  <a:pt x="221397" y="203616"/>
                </a:lnTo>
                <a:lnTo>
                  <a:pt x="198566" y="37121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8169889" y="1443959"/>
            <a:ext cx="390525" cy="371475"/>
          </a:xfrm>
          <a:custGeom>
            <a:avLst/>
            <a:gdLst/>
            <a:ahLst/>
            <a:cxnLst/>
            <a:rect l="l" t="t" r="r" b="b"/>
            <a:pathLst>
              <a:path w="390525" h="371475">
                <a:moveTo>
                  <a:pt x="198566" y="371212"/>
                </a:moveTo>
                <a:lnTo>
                  <a:pt x="167925" y="204807"/>
                </a:lnTo>
                <a:lnTo>
                  <a:pt x="0" y="235170"/>
                </a:lnTo>
                <a:lnTo>
                  <a:pt x="150201" y="154498"/>
                </a:lnTo>
                <a:lnTo>
                  <a:pt x="69092" y="5953"/>
                </a:lnTo>
                <a:lnTo>
                  <a:pt x="192558" y="122348"/>
                </a:lnTo>
                <a:lnTo>
                  <a:pt x="310617" y="0"/>
                </a:lnTo>
                <a:lnTo>
                  <a:pt x="236718" y="152712"/>
                </a:lnTo>
                <a:lnTo>
                  <a:pt x="390525" y="225942"/>
                </a:lnTo>
                <a:lnTo>
                  <a:pt x="221397" y="203616"/>
                </a:lnTo>
                <a:lnTo>
                  <a:pt x="198566" y="37121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5218388" y="1062959"/>
            <a:ext cx="390525" cy="371475"/>
          </a:xfrm>
          <a:custGeom>
            <a:avLst/>
            <a:gdLst/>
            <a:ahLst/>
            <a:cxnLst/>
            <a:rect l="l" t="t" r="r" b="b"/>
            <a:pathLst>
              <a:path w="390525" h="371475">
                <a:moveTo>
                  <a:pt x="198566" y="371212"/>
                </a:moveTo>
                <a:lnTo>
                  <a:pt x="167925" y="204807"/>
                </a:lnTo>
                <a:lnTo>
                  <a:pt x="0" y="235170"/>
                </a:lnTo>
                <a:lnTo>
                  <a:pt x="150201" y="154498"/>
                </a:lnTo>
                <a:lnTo>
                  <a:pt x="69092" y="5953"/>
                </a:lnTo>
                <a:lnTo>
                  <a:pt x="192558" y="122348"/>
                </a:lnTo>
                <a:lnTo>
                  <a:pt x="310617" y="0"/>
                </a:lnTo>
                <a:lnTo>
                  <a:pt x="236718" y="152712"/>
                </a:lnTo>
                <a:lnTo>
                  <a:pt x="390525" y="225942"/>
                </a:lnTo>
                <a:lnTo>
                  <a:pt x="221397" y="203616"/>
                </a:lnTo>
                <a:lnTo>
                  <a:pt x="198566" y="37121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430" dirty="0"/>
              <a:t>Hẹn</a:t>
            </a:r>
            <a:r>
              <a:rPr spc="-725" dirty="0"/>
              <a:t> </a:t>
            </a:r>
            <a:r>
              <a:rPr spc="1950" dirty="0" err="1"/>
              <a:t>gặp</a:t>
            </a:r>
            <a:r>
              <a:rPr spc="-725" dirty="0"/>
              <a:t> </a:t>
            </a:r>
            <a:r>
              <a:rPr spc="4455" dirty="0" err="1" smtClean="0"/>
              <a:t>lại</a:t>
            </a:r>
            <a:endParaRPr spc="4455" dirty="0"/>
          </a:p>
        </p:txBody>
      </p:sp>
      <p:sp>
        <p:nvSpPr>
          <p:cNvPr id="4" name="object 4"/>
          <p:cNvSpPr/>
          <p:nvPr/>
        </p:nvSpPr>
        <p:spPr>
          <a:xfrm>
            <a:off x="13914243" y="0"/>
            <a:ext cx="4373754" cy="420530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884913" y="7282500"/>
            <a:ext cx="4514849" cy="30044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22445" y="1395248"/>
            <a:ext cx="3797532" cy="280377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" name="object 7"/>
          <p:cNvGrpSpPr/>
          <p:nvPr/>
        </p:nvGrpSpPr>
        <p:grpSpPr>
          <a:xfrm>
            <a:off x="14318071" y="6469532"/>
            <a:ext cx="3152775" cy="3152775"/>
            <a:chOff x="14318071" y="6469532"/>
            <a:chExt cx="3152775" cy="3152775"/>
          </a:xfrm>
        </p:grpSpPr>
        <p:sp>
          <p:nvSpPr>
            <p:cNvPr id="8" name="object 8"/>
            <p:cNvSpPr/>
            <p:nvPr/>
          </p:nvSpPr>
          <p:spPr>
            <a:xfrm>
              <a:off x="14318071" y="6469532"/>
              <a:ext cx="3152775" cy="3152775"/>
            </a:xfrm>
            <a:custGeom>
              <a:avLst/>
              <a:gdLst/>
              <a:ahLst/>
              <a:cxnLst/>
              <a:rect l="l" t="t" r="r" b="b"/>
              <a:pathLst>
                <a:path w="3152775" h="3152775">
                  <a:moveTo>
                    <a:pt x="1576385" y="3152770"/>
                  </a:moveTo>
                  <a:lnTo>
                    <a:pt x="1421873" y="3145177"/>
                  </a:lnTo>
                  <a:lnTo>
                    <a:pt x="1268850" y="3122477"/>
                  </a:lnTo>
                  <a:lnTo>
                    <a:pt x="1118786" y="3084889"/>
                  </a:lnTo>
                  <a:lnTo>
                    <a:pt x="973128" y="3032772"/>
                  </a:lnTo>
                  <a:lnTo>
                    <a:pt x="833282" y="2966634"/>
                  </a:lnTo>
                  <a:lnTo>
                    <a:pt x="700592" y="2887105"/>
                  </a:lnTo>
                  <a:lnTo>
                    <a:pt x="576336" y="2794948"/>
                  </a:lnTo>
                  <a:lnTo>
                    <a:pt x="461712" y="2691056"/>
                  </a:lnTo>
                  <a:lnTo>
                    <a:pt x="357822" y="2576435"/>
                  </a:lnTo>
                  <a:lnTo>
                    <a:pt x="265669" y="2452181"/>
                  </a:lnTo>
                  <a:lnTo>
                    <a:pt x="186137" y="2319484"/>
                  </a:lnTo>
                  <a:lnTo>
                    <a:pt x="119995" y="2179641"/>
                  </a:lnTo>
                  <a:lnTo>
                    <a:pt x="67878" y="2033983"/>
                  </a:lnTo>
                  <a:lnTo>
                    <a:pt x="30289" y="1883920"/>
                  </a:lnTo>
                  <a:lnTo>
                    <a:pt x="7590" y="1730897"/>
                  </a:lnTo>
                  <a:lnTo>
                    <a:pt x="0" y="1576385"/>
                  </a:lnTo>
                  <a:lnTo>
                    <a:pt x="7590" y="1421873"/>
                  </a:lnTo>
                  <a:lnTo>
                    <a:pt x="30289" y="1268850"/>
                  </a:lnTo>
                  <a:lnTo>
                    <a:pt x="67878" y="1118786"/>
                  </a:lnTo>
                  <a:lnTo>
                    <a:pt x="119995" y="973128"/>
                  </a:lnTo>
                  <a:lnTo>
                    <a:pt x="186137" y="833282"/>
                  </a:lnTo>
                  <a:lnTo>
                    <a:pt x="265669" y="700592"/>
                  </a:lnTo>
                  <a:lnTo>
                    <a:pt x="357822" y="576336"/>
                  </a:lnTo>
                  <a:lnTo>
                    <a:pt x="461712" y="461712"/>
                  </a:lnTo>
                  <a:lnTo>
                    <a:pt x="576336" y="357822"/>
                  </a:lnTo>
                  <a:lnTo>
                    <a:pt x="700592" y="265669"/>
                  </a:lnTo>
                  <a:lnTo>
                    <a:pt x="833282" y="186137"/>
                  </a:lnTo>
                  <a:lnTo>
                    <a:pt x="973128" y="119995"/>
                  </a:lnTo>
                  <a:lnTo>
                    <a:pt x="1118786" y="67878"/>
                  </a:lnTo>
                  <a:lnTo>
                    <a:pt x="1268850" y="30289"/>
                  </a:lnTo>
                  <a:lnTo>
                    <a:pt x="1421873" y="7590"/>
                  </a:lnTo>
                  <a:lnTo>
                    <a:pt x="1576385" y="0"/>
                  </a:lnTo>
                  <a:lnTo>
                    <a:pt x="1730897" y="7590"/>
                  </a:lnTo>
                  <a:lnTo>
                    <a:pt x="1883920" y="30289"/>
                  </a:lnTo>
                  <a:lnTo>
                    <a:pt x="2033983" y="67878"/>
                  </a:lnTo>
                  <a:lnTo>
                    <a:pt x="2179641" y="119995"/>
                  </a:lnTo>
                  <a:lnTo>
                    <a:pt x="2319484" y="186137"/>
                  </a:lnTo>
                  <a:lnTo>
                    <a:pt x="2452181" y="265669"/>
                  </a:lnTo>
                  <a:lnTo>
                    <a:pt x="2576435" y="357822"/>
                  </a:lnTo>
                  <a:lnTo>
                    <a:pt x="2691056" y="461712"/>
                  </a:lnTo>
                  <a:lnTo>
                    <a:pt x="2794948" y="576336"/>
                  </a:lnTo>
                  <a:lnTo>
                    <a:pt x="2887105" y="700592"/>
                  </a:lnTo>
                  <a:lnTo>
                    <a:pt x="2966634" y="833282"/>
                  </a:lnTo>
                  <a:lnTo>
                    <a:pt x="3032772" y="973128"/>
                  </a:lnTo>
                  <a:lnTo>
                    <a:pt x="3084889" y="1118786"/>
                  </a:lnTo>
                  <a:lnTo>
                    <a:pt x="3122477" y="1268850"/>
                  </a:lnTo>
                  <a:lnTo>
                    <a:pt x="3145177" y="1421873"/>
                  </a:lnTo>
                  <a:lnTo>
                    <a:pt x="3152770" y="1576385"/>
                  </a:lnTo>
                  <a:lnTo>
                    <a:pt x="3145177" y="1730897"/>
                  </a:lnTo>
                  <a:lnTo>
                    <a:pt x="3122477" y="1883920"/>
                  </a:lnTo>
                  <a:lnTo>
                    <a:pt x="3084889" y="2033983"/>
                  </a:lnTo>
                  <a:lnTo>
                    <a:pt x="3032772" y="2179641"/>
                  </a:lnTo>
                  <a:lnTo>
                    <a:pt x="2966634" y="2319484"/>
                  </a:lnTo>
                  <a:lnTo>
                    <a:pt x="2887105" y="2452181"/>
                  </a:lnTo>
                  <a:lnTo>
                    <a:pt x="2794948" y="2576435"/>
                  </a:lnTo>
                  <a:lnTo>
                    <a:pt x="2691056" y="2691056"/>
                  </a:lnTo>
                  <a:lnTo>
                    <a:pt x="2576435" y="2794948"/>
                  </a:lnTo>
                  <a:lnTo>
                    <a:pt x="2452181" y="2887105"/>
                  </a:lnTo>
                  <a:lnTo>
                    <a:pt x="2319484" y="2966634"/>
                  </a:lnTo>
                  <a:lnTo>
                    <a:pt x="2179641" y="3032772"/>
                  </a:lnTo>
                  <a:lnTo>
                    <a:pt x="2033983" y="3084889"/>
                  </a:lnTo>
                  <a:lnTo>
                    <a:pt x="1883920" y="3122477"/>
                  </a:lnTo>
                  <a:lnTo>
                    <a:pt x="1730897" y="3145177"/>
                  </a:lnTo>
                  <a:lnTo>
                    <a:pt x="1576385" y="3152770"/>
                  </a:lnTo>
                  <a:close/>
                </a:path>
              </a:pathLst>
            </a:custGeom>
            <a:solidFill>
              <a:srgbClr val="ED730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4931479" y="6732485"/>
              <a:ext cx="1838960" cy="2538095"/>
            </a:xfrm>
            <a:custGeom>
              <a:avLst/>
              <a:gdLst/>
              <a:ahLst/>
              <a:cxnLst/>
              <a:rect l="l" t="t" r="r" b="b"/>
              <a:pathLst>
                <a:path w="1838959" h="2538095">
                  <a:moveTo>
                    <a:pt x="612660" y="481457"/>
                  </a:moveTo>
                  <a:lnTo>
                    <a:pt x="609346" y="436486"/>
                  </a:lnTo>
                  <a:lnTo>
                    <a:pt x="589330" y="364159"/>
                  </a:lnTo>
                  <a:lnTo>
                    <a:pt x="552348" y="298869"/>
                  </a:lnTo>
                  <a:lnTo>
                    <a:pt x="500595" y="244513"/>
                  </a:lnTo>
                  <a:lnTo>
                    <a:pt x="437197" y="204368"/>
                  </a:lnTo>
                  <a:lnTo>
                    <a:pt x="365937" y="180822"/>
                  </a:lnTo>
                  <a:lnTo>
                    <a:pt x="291109" y="175310"/>
                  </a:lnTo>
                  <a:lnTo>
                    <a:pt x="217170" y="188137"/>
                  </a:lnTo>
                  <a:lnTo>
                    <a:pt x="148564" y="218541"/>
                  </a:lnTo>
                  <a:lnTo>
                    <a:pt x="89408" y="264718"/>
                  </a:lnTo>
                  <a:lnTo>
                    <a:pt x="43230" y="323875"/>
                  </a:lnTo>
                  <a:lnTo>
                    <a:pt x="12827" y="392480"/>
                  </a:lnTo>
                  <a:lnTo>
                    <a:pt x="0" y="466420"/>
                  </a:lnTo>
                  <a:lnTo>
                    <a:pt x="5511" y="541261"/>
                  </a:lnTo>
                  <a:lnTo>
                    <a:pt x="29057" y="612508"/>
                  </a:lnTo>
                  <a:lnTo>
                    <a:pt x="69202" y="675906"/>
                  </a:lnTo>
                  <a:lnTo>
                    <a:pt x="123545" y="727659"/>
                  </a:lnTo>
                  <a:lnTo>
                    <a:pt x="188849" y="764641"/>
                  </a:lnTo>
                  <a:lnTo>
                    <a:pt x="261175" y="784656"/>
                  </a:lnTo>
                  <a:lnTo>
                    <a:pt x="336194" y="786498"/>
                  </a:lnTo>
                  <a:lnTo>
                    <a:pt x="409409" y="770051"/>
                  </a:lnTo>
                  <a:lnTo>
                    <a:pt x="476440" y="736320"/>
                  </a:lnTo>
                  <a:lnTo>
                    <a:pt x="533260" y="687298"/>
                  </a:lnTo>
                  <a:lnTo>
                    <a:pt x="576465" y="625944"/>
                  </a:lnTo>
                  <a:lnTo>
                    <a:pt x="603478" y="555929"/>
                  </a:lnTo>
                  <a:lnTo>
                    <a:pt x="612660" y="481457"/>
                  </a:lnTo>
                  <a:close/>
                </a:path>
                <a:path w="1838959" h="2538095">
                  <a:moveTo>
                    <a:pt x="1400860" y="1225867"/>
                  </a:moveTo>
                  <a:lnTo>
                    <a:pt x="1380858" y="1125308"/>
                  </a:lnTo>
                  <a:lnTo>
                    <a:pt x="1341221" y="1059180"/>
                  </a:lnTo>
                  <a:lnTo>
                    <a:pt x="1284084" y="1007414"/>
                  </a:lnTo>
                  <a:lnTo>
                    <a:pt x="1214399" y="974445"/>
                  </a:lnTo>
                  <a:lnTo>
                    <a:pt x="1138123" y="963129"/>
                  </a:lnTo>
                  <a:lnTo>
                    <a:pt x="1061859" y="974445"/>
                  </a:lnTo>
                  <a:lnTo>
                    <a:pt x="992162" y="1007414"/>
                  </a:lnTo>
                  <a:lnTo>
                    <a:pt x="935037" y="1059180"/>
                  </a:lnTo>
                  <a:lnTo>
                    <a:pt x="895400" y="1125308"/>
                  </a:lnTo>
                  <a:lnTo>
                    <a:pt x="876655" y="1200099"/>
                  </a:lnTo>
                  <a:lnTo>
                    <a:pt x="880440" y="1277124"/>
                  </a:lnTo>
                  <a:lnTo>
                    <a:pt x="906411" y="1349717"/>
                  </a:lnTo>
                  <a:lnTo>
                    <a:pt x="952347" y="1411643"/>
                  </a:lnTo>
                  <a:lnTo>
                    <a:pt x="1014272" y="1457566"/>
                  </a:lnTo>
                  <a:lnTo>
                    <a:pt x="1086866" y="1483550"/>
                  </a:lnTo>
                  <a:lnTo>
                    <a:pt x="1163878" y="1487335"/>
                  </a:lnTo>
                  <a:lnTo>
                    <a:pt x="1238669" y="1468589"/>
                  </a:lnTo>
                  <a:lnTo>
                    <a:pt x="1304798" y="1428953"/>
                  </a:lnTo>
                  <a:lnTo>
                    <a:pt x="1356575" y="1371828"/>
                  </a:lnTo>
                  <a:lnTo>
                    <a:pt x="1389545" y="1302131"/>
                  </a:lnTo>
                  <a:lnTo>
                    <a:pt x="1400860" y="1225867"/>
                  </a:lnTo>
                  <a:close/>
                </a:path>
                <a:path w="1838959" h="2538095">
                  <a:moveTo>
                    <a:pt x="1488427" y="174942"/>
                  </a:moveTo>
                  <a:lnTo>
                    <a:pt x="1475105" y="107911"/>
                  </a:lnTo>
                  <a:lnTo>
                    <a:pt x="1453959" y="70586"/>
                  </a:lnTo>
                  <a:lnTo>
                    <a:pt x="1424393" y="39535"/>
                  </a:lnTo>
                  <a:lnTo>
                    <a:pt x="1388173" y="16598"/>
                  </a:lnTo>
                  <a:lnTo>
                    <a:pt x="1347457" y="3149"/>
                  </a:lnTo>
                  <a:lnTo>
                    <a:pt x="1304671" y="0"/>
                  </a:lnTo>
                  <a:lnTo>
                    <a:pt x="1262430" y="7327"/>
                  </a:lnTo>
                  <a:lnTo>
                    <a:pt x="1223238" y="24701"/>
                  </a:lnTo>
                  <a:lnTo>
                    <a:pt x="1189431" y="51079"/>
                  </a:lnTo>
                  <a:lnTo>
                    <a:pt x="1163040" y="84899"/>
                  </a:lnTo>
                  <a:lnTo>
                    <a:pt x="1145667" y="124091"/>
                  </a:lnTo>
                  <a:lnTo>
                    <a:pt x="1138339" y="166331"/>
                  </a:lnTo>
                  <a:lnTo>
                    <a:pt x="1141488" y="209105"/>
                  </a:lnTo>
                  <a:lnTo>
                    <a:pt x="1154938" y="249834"/>
                  </a:lnTo>
                  <a:lnTo>
                    <a:pt x="1177886" y="286054"/>
                  </a:lnTo>
                  <a:lnTo>
                    <a:pt x="1208938" y="315620"/>
                  </a:lnTo>
                  <a:lnTo>
                    <a:pt x="1246251" y="336753"/>
                  </a:lnTo>
                  <a:lnTo>
                    <a:pt x="1287589" y="348195"/>
                  </a:lnTo>
                  <a:lnTo>
                    <a:pt x="1330452" y="349250"/>
                  </a:lnTo>
                  <a:lnTo>
                    <a:pt x="1372273" y="339852"/>
                  </a:lnTo>
                  <a:lnTo>
                    <a:pt x="1410589" y="320573"/>
                  </a:lnTo>
                  <a:lnTo>
                    <a:pt x="1443062" y="292557"/>
                  </a:lnTo>
                  <a:lnTo>
                    <a:pt x="1467751" y="257505"/>
                  </a:lnTo>
                  <a:lnTo>
                    <a:pt x="1483182" y="217512"/>
                  </a:lnTo>
                  <a:lnTo>
                    <a:pt x="1488427" y="174942"/>
                  </a:lnTo>
                  <a:close/>
                </a:path>
                <a:path w="1838959" h="2538095">
                  <a:moveTo>
                    <a:pt x="1838744" y="2232990"/>
                  </a:moveTo>
                  <a:lnTo>
                    <a:pt x="1835416" y="2188019"/>
                  </a:lnTo>
                  <a:lnTo>
                    <a:pt x="1815414" y="2115693"/>
                  </a:lnTo>
                  <a:lnTo>
                    <a:pt x="1778419" y="2050402"/>
                  </a:lnTo>
                  <a:lnTo>
                    <a:pt x="1726679" y="1996059"/>
                  </a:lnTo>
                  <a:lnTo>
                    <a:pt x="1663280" y="1955901"/>
                  </a:lnTo>
                  <a:lnTo>
                    <a:pt x="1592021" y="1932368"/>
                  </a:lnTo>
                  <a:lnTo>
                    <a:pt x="1517180" y="1926844"/>
                  </a:lnTo>
                  <a:lnTo>
                    <a:pt x="1443240" y="1939671"/>
                  </a:lnTo>
                  <a:lnTo>
                    <a:pt x="1374635" y="1970087"/>
                  </a:lnTo>
                  <a:lnTo>
                    <a:pt x="1315478" y="2016252"/>
                  </a:lnTo>
                  <a:lnTo>
                    <a:pt x="1269314" y="2075408"/>
                  </a:lnTo>
                  <a:lnTo>
                    <a:pt x="1238897" y="2144014"/>
                  </a:lnTo>
                  <a:lnTo>
                    <a:pt x="1226070" y="2217953"/>
                  </a:lnTo>
                  <a:lnTo>
                    <a:pt x="1231582" y="2292794"/>
                  </a:lnTo>
                  <a:lnTo>
                    <a:pt x="1255128" y="2364054"/>
                  </a:lnTo>
                  <a:lnTo>
                    <a:pt x="1295285" y="2427452"/>
                  </a:lnTo>
                  <a:lnTo>
                    <a:pt x="1349629" y="2479192"/>
                  </a:lnTo>
                  <a:lnTo>
                    <a:pt x="1414919" y="2516187"/>
                  </a:lnTo>
                  <a:lnTo>
                    <a:pt x="1487246" y="2536202"/>
                  </a:lnTo>
                  <a:lnTo>
                    <a:pt x="1562265" y="2538031"/>
                  </a:lnTo>
                  <a:lnTo>
                    <a:pt x="1635480" y="2521597"/>
                  </a:lnTo>
                  <a:lnTo>
                    <a:pt x="1702511" y="2487853"/>
                  </a:lnTo>
                  <a:lnTo>
                    <a:pt x="1759331" y="2438844"/>
                  </a:lnTo>
                  <a:lnTo>
                    <a:pt x="1802549" y="2377490"/>
                  </a:lnTo>
                  <a:lnTo>
                    <a:pt x="1829562" y="2307475"/>
                  </a:lnTo>
                  <a:lnTo>
                    <a:pt x="1838744" y="2232990"/>
                  </a:lnTo>
                  <a:close/>
                </a:path>
              </a:pathLst>
            </a:custGeom>
            <a:solidFill>
              <a:srgbClr val="2E2B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4493786" y="7958340"/>
              <a:ext cx="174593" cy="175153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6858364" y="7170147"/>
              <a:ext cx="174593" cy="175153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5544709" y="9096841"/>
              <a:ext cx="174593" cy="175153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5018894" y="7958556"/>
              <a:ext cx="2277110" cy="699770"/>
            </a:xfrm>
            <a:custGeom>
              <a:avLst/>
              <a:gdLst/>
              <a:ahLst/>
              <a:cxnLst/>
              <a:rect l="l" t="t" r="r" b="b"/>
              <a:pathLst>
                <a:path w="2277109" h="699770">
                  <a:moveTo>
                    <a:pt x="350100" y="525246"/>
                  </a:moveTo>
                  <a:lnTo>
                    <a:pt x="336765" y="458216"/>
                  </a:lnTo>
                  <a:lnTo>
                    <a:pt x="315620" y="420903"/>
                  </a:lnTo>
                  <a:lnTo>
                    <a:pt x="286054" y="389851"/>
                  </a:lnTo>
                  <a:lnTo>
                    <a:pt x="249834" y="366915"/>
                  </a:lnTo>
                  <a:lnTo>
                    <a:pt x="209118" y="353466"/>
                  </a:lnTo>
                  <a:lnTo>
                    <a:pt x="166331" y="350304"/>
                  </a:lnTo>
                  <a:lnTo>
                    <a:pt x="124091" y="357632"/>
                  </a:lnTo>
                  <a:lnTo>
                    <a:pt x="84899" y="375018"/>
                  </a:lnTo>
                  <a:lnTo>
                    <a:pt x="51092" y="401396"/>
                  </a:lnTo>
                  <a:lnTo>
                    <a:pt x="24701" y="435216"/>
                  </a:lnTo>
                  <a:lnTo>
                    <a:pt x="7327" y="474408"/>
                  </a:lnTo>
                  <a:lnTo>
                    <a:pt x="0" y="516648"/>
                  </a:lnTo>
                  <a:lnTo>
                    <a:pt x="3149" y="559422"/>
                  </a:lnTo>
                  <a:lnTo>
                    <a:pt x="16611" y="600151"/>
                  </a:lnTo>
                  <a:lnTo>
                    <a:pt x="39547" y="636371"/>
                  </a:lnTo>
                  <a:lnTo>
                    <a:pt x="70599" y="665937"/>
                  </a:lnTo>
                  <a:lnTo>
                    <a:pt x="107911" y="687082"/>
                  </a:lnTo>
                  <a:lnTo>
                    <a:pt x="149250" y="698512"/>
                  </a:lnTo>
                  <a:lnTo>
                    <a:pt x="192112" y="699566"/>
                  </a:lnTo>
                  <a:lnTo>
                    <a:pt x="233934" y="690168"/>
                  </a:lnTo>
                  <a:lnTo>
                    <a:pt x="272249" y="670890"/>
                  </a:lnTo>
                  <a:lnTo>
                    <a:pt x="304736" y="642874"/>
                  </a:lnTo>
                  <a:lnTo>
                    <a:pt x="329412" y="607822"/>
                  </a:lnTo>
                  <a:lnTo>
                    <a:pt x="344843" y="567817"/>
                  </a:lnTo>
                  <a:lnTo>
                    <a:pt x="350100" y="525246"/>
                  </a:lnTo>
                  <a:close/>
                </a:path>
                <a:path w="2277109" h="699770">
                  <a:moveTo>
                    <a:pt x="2276792" y="174942"/>
                  </a:moveTo>
                  <a:lnTo>
                    <a:pt x="2263457" y="107911"/>
                  </a:lnTo>
                  <a:lnTo>
                    <a:pt x="2242312" y="70599"/>
                  </a:lnTo>
                  <a:lnTo>
                    <a:pt x="2212746" y="39547"/>
                  </a:lnTo>
                  <a:lnTo>
                    <a:pt x="2176538" y="16611"/>
                  </a:lnTo>
                  <a:lnTo>
                    <a:pt x="2135809" y="3149"/>
                  </a:lnTo>
                  <a:lnTo>
                    <a:pt x="2093036" y="0"/>
                  </a:lnTo>
                  <a:lnTo>
                    <a:pt x="2050796" y="7327"/>
                  </a:lnTo>
                  <a:lnTo>
                    <a:pt x="2011591" y="24701"/>
                  </a:lnTo>
                  <a:lnTo>
                    <a:pt x="1977783" y="51092"/>
                  </a:lnTo>
                  <a:lnTo>
                    <a:pt x="1951393" y="84899"/>
                  </a:lnTo>
                  <a:lnTo>
                    <a:pt x="1934019" y="124104"/>
                  </a:lnTo>
                  <a:lnTo>
                    <a:pt x="1926691" y="166344"/>
                  </a:lnTo>
                  <a:lnTo>
                    <a:pt x="1929841" y="209118"/>
                  </a:lnTo>
                  <a:lnTo>
                    <a:pt x="1943303" y="249847"/>
                  </a:lnTo>
                  <a:lnTo>
                    <a:pt x="1966239" y="286067"/>
                  </a:lnTo>
                  <a:lnTo>
                    <a:pt x="1997290" y="315620"/>
                  </a:lnTo>
                  <a:lnTo>
                    <a:pt x="2034603" y="336765"/>
                  </a:lnTo>
                  <a:lnTo>
                    <a:pt x="2075942" y="348208"/>
                  </a:lnTo>
                  <a:lnTo>
                    <a:pt x="2118804" y="349262"/>
                  </a:lnTo>
                  <a:lnTo>
                    <a:pt x="2160638" y="339864"/>
                  </a:lnTo>
                  <a:lnTo>
                    <a:pt x="2198941" y="320573"/>
                  </a:lnTo>
                  <a:lnTo>
                    <a:pt x="2231428" y="292569"/>
                  </a:lnTo>
                  <a:lnTo>
                    <a:pt x="2256104" y="257505"/>
                  </a:lnTo>
                  <a:lnTo>
                    <a:pt x="2271534" y="217512"/>
                  </a:lnTo>
                  <a:lnTo>
                    <a:pt x="2276792" y="174942"/>
                  </a:lnTo>
                  <a:close/>
                </a:path>
              </a:pathLst>
            </a:custGeom>
            <a:solidFill>
              <a:srgbClr val="2E2B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7902439" y="0"/>
            <a:ext cx="2486025" cy="1704975"/>
            <a:chOff x="7902439" y="0"/>
            <a:chExt cx="2486025" cy="1704975"/>
          </a:xfrm>
        </p:grpSpPr>
        <p:sp>
          <p:nvSpPr>
            <p:cNvPr id="15" name="object 15"/>
            <p:cNvSpPr/>
            <p:nvPr/>
          </p:nvSpPr>
          <p:spPr>
            <a:xfrm>
              <a:off x="7902540" y="0"/>
              <a:ext cx="2486025" cy="1701800"/>
            </a:xfrm>
            <a:custGeom>
              <a:avLst/>
              <a:gdLst/>
              <a:ahLst/>
              <a:cxnLst/>
              <a:rect l="l" t="t" r="r" b="b"/>
              <a:pathLst>
                <a:path w="2486025" h="1701800">
                  <a:moveTo>
                    <a:pt x="2163740" y="1295399"/>
                  </a:moveTo>
                  <a:lnTo>
                    <a:pt x="321880" y="1295399"/>
                  </a:lnTo>
                  <a:lnTo>
                    <a:pt x="311705" y="1282699"/>
                  </a:lnTo>
                  <a:lnTo>
                    <a:pt x="282029" y="1244599"/>
                  </a:lnTo>
                  <a:lnTo>
                    <a:pt x="253660" y="1206499"/>
                  </a:lnTo>
                  <a:lnTo>
                    <a:pt x="226630" y="1168399"/>
                  </a:lnTo>
                  <a:lnTo>
                    <a:pt x="200976" y="1130299"/>
                  </a:lnTo>
                  <a:lnTo>
                    <a:pt x="176736" y="1092199"/>
                  </a:lnTo>
                  <a:lnTo>
                    <a:pt x="153938" y="1054099"/>
                  </a:lnTo>
                  <a:lnTo>
                    <a:pt x="132617" y="1015999"/>
                  </a:lnTo>
                  <a:lnTo>
                    <a:pt x="112801" y="977899"/>
                  </a:lnTo>
                  <a:lnTo>
                    <a:pt x="100440" y="939799"/>
                  </a:lnTo>
                  <a:lnTo>
                    <a:pt x="94516" y="927099"/>
                  </a:lnTo>
                  <a:lnTo>
                    <a:pt x="77788" y="888999"/>
                  </a:lnTo>
                  <a:lnTo>
                    <a:pt x="62637" y="850899"/>
                  </a:lnTo>
                  <a:lnTo>
                    <a:pt x="57942" y="825499"/>
                  </a:lnTo>
                  <a:lnTo>
                    <a:pt x="53425" y="812799"/>
                  </a:lnTo>
                  <a:lnTo>
                    <a:pt x="40951" y="774699"/>
                  </a:lnTo>
                  <a:lnTo>
                    <a:pt x="33539" y="736599"/>
                  </a:lnTo>
                  <a:lnTo>
                    <a:pt x="30106" y="723899"/>
                  </a:lnTo>
                  <a:lnTo>
                    <a:pt x="20904" y="685799"/>
                  </a:lnTo>
                  <a:lnTo>
                    <a:pt x="15689" y="647699"/>
                  </a:lnTo>
                  <a:lnTo>
                    <a:pt x="13359" y="634999"/>
                  </a:lnTo>
                  <a:lnTo>
                    <a:pt x="11213" y="622299"/>
                  </a:lnTo>
                  <a:lnTo>
                    <a:pt x="9253" y="609599"/>
                  </a:lnTo>
                  <a:lnTo>
                    <a:pt x="7479" y="596899"/>
                  </a:lnTo>
                  <a:lnTo>
                    <a:pt x="5891" y="571499"/>
                  </a:lnTo>
                  <a:lnTo>
                    <a:pt x="4489" y="558799"/>
                  </a:lnTo>
                  <a:lnTo>
                    <a:pt x="3274" y="546099"/>
                  </a:lnTo>
                  <a:lnTo>
                    <a:pt x="2245" y="533399"/>
                  </a:lnTo>
                  <a:lnTo>
                    <a:pt x="1403" y="520699"/>
                  </a:lnTo>
                  <a:lnTo>
                    <a:pt x="748" y="495299"/>
                  </a:lnTo>
                  <a:lnTo>
                    <a:pt x="280" y="482599"/>
                  </a:lnTo>
                  <a:lnTo>
                    <a:pt x="0" y="469899"/>
                  </a:lnTo>
                  <a:lnTo>
                    <a:pt x="0" y="444499"/>
                  </a:lnTo>
                  <a:lnTo>
                    <a:pt x="280" y="419099"/>
                  </a:lnTo>
                  <a:lnTo>
                    <a:pt x="748" y="406399"/>
                  </a:lnTo>
                  <a:lnTo>
                    <a:pt x="1403" y="393699"/>
                  </a:lnTo>
                  <a:lnTo>
                    <a:pt x="2245" y="380999"/>
                  </a:lnTo>
                  <a:lnTo>
                    <a:pt x="3274" y="368299"/>
                  </a:lnTo>
                  <a:lnTo>
                    <a:pt x="4489" y="342899"/>
                  </a:lnTo>
                  <a:lnTo>
                    <a:pt x="9253" y="304799"/>
                  </a:lnTo>
                  <a:lnTo>
                    <a:pt x="13359" y="279399"/>
                  </a:lnTo>
                  <a:lnTo>
                    <a:pt x="15689" y="253999"/>
                  </a:lnTo>
                  <a:lnTo>
                    <a:pt x="18204" y="241299"/>
                  </a:lnTo>
                  <a:lnTo>
                    <a:pt x="20904" y="228599"/>
                  </a:lnTo>
                  <a:lnTo>
                    <a:pt x="23788" y="215899"/>
                  </a:lnTo>
                  <a:lnTo>
                    <a:pt x="26855" y="203199"/>
                  </a:lnTo>
                  <a:lnTo>
                    <a:pt x="30106" y="177799"/>
                  </a:lnTo>
                  <a:lnTo>
                    <a:pt x="40951" y="139699"/>
                  </a:lnTo>
                  <a:lnTo>
                    <a:pt x="49087" y="114299"/>
                  </a:lnTo>
                  <a:lnTo>
                    <a:pt x="53425" y="88899"/>
                  </a:lnTo>
                  <a:lnTo>
                    <a:pt x="67510" y="50799"/>
                  </a:lnTo>
                  <a:lnTo>
                    <a:pt x="83189" y="12699"/>
                  </a:lnTo>
                  <a:lnTo>
                    <a:pt x="88948" y="0"/>
                  </a:lnTo>
                  <a:lnTo>
                    <a:pt x="2396670" y="0"/>
                  </a:lnTo>
                  <a:lnTo>
                    <a:pt x="2413060" y="38099"/>
                  </a:lnTo>
                  <a:lnTo>
                    <a:pt x="2427676" y="76199"/>
                  </a:lnTo>
                  <a:lnTo>
                    <a:pt x="2436533" y="114299"/>
                  </a:lnTo>
                  <a:lnTo>
                    <a:pt x="2440691" y="126999"/>
                  </a:lnTo>
                  <a:lnTo>
                    <a:pt x="2452081" y="165099"/>
                  </a:lnTo>
                  <a:lnTo>
                    <a:pt x="2458764" y="203199"/>
                  </a:lnTo>
                  <a:lnTo>
                    <a:pt x="2461835" y="215899"/>
                  </a:lnTo>
                  <a:lnTo>
                    <a:pt x="2464718" y="228599"/>
                  </a:lnTo>
                  <a:lnTo>
                    <a:pt x="2467415" y="241299"/>
                  </a:lnTo>
                  <a:lnTo>
                    <a:pt x="2469929" y="253999"/>
                  </a:lnTo>
                  <a:lnTo>
                    <a:pt x="2472260" y="279399"/>
                  </a:lnTo>
                  <a:lnTo>
                    <a:pt x="2474406" y="292099"/>
                  </a:lnTo>
                  <a:lnTo>
                    <a:pt x="2479726" y="330199"/>
                  </a:lnTo>
                  <a:lnTo>
                    <a:pt x="2482346" y="368299"/>
                  </a:lnTo>
                  <a:lnTo>
                    <a:pt x="2483373" y="380999"/>
                  </a:lnTo>
                  <a:lnTo>
                    <a:pt x="2484213" y="393699"/>
                  </a:lnTo>
                  <a:lnTo>
                    <a:pt x="2484871" y="406399"/>
                  </a:lnTo>
                  <a:lnTo>
                    <a:pt x="2485340" y="419099"/>
                  </a:lnTo>
                  <a:lnTo>
                    <a:pt x="2485620" y="444499"/>
                  </a:lnTo>
                  <a:lnTo>
                    <a:pt x="2485620" y="469899"/>
                  </a:lnTo>
                  <a:lnTo>
                    <a:pt x="2485340" y="482599"/>
                  </a:lnTo>
                  <a:lnTo>
                    <a:pt x="2484871" y="495299"/>
                  </a:lnTo>
                  <a:lnTo>
                    <a:pt x="2484213" y="520699"/>
                  </a:lnTo>
                  <a:lnTo>
                    <a:pt x="2483373" y="533399"/>
                  </a:lnTo>
                  <a:lnTo>
                    <a:pt x="2482346" y="546099"/>
                  </a:lnTo>
                  <a:lnTo>
                    <a:pt x="2481130" y="558799"/>
                  </a:lnTo>
                  <a:lnTo>
                    <a:pt x="2479726" y="571499"/>
                  </a:lnTo>
                  <a:lnTo>
                    <a:pt x="2478140" y="596899"/>
                  </a:lnTo>
                  <a:lnTo>
                    <a:pt x="2476366" y="609599"/>
                  </a:lnTo>
                  <a:lnTo>
                    <a:pt x="2474406" y="622299"/>
                  </a:lnTo>
                  <a:lnTo>
                    <a:pt x="2472260" y="634999"/>
                  </a:lnTo>
                  <a:lnTo>
                    <a:pt x="2469929" y="647699"/>
                  </a:lnTo>
                  <a:lnTo>
                    <a:pt x="2467415" y="673099"/>
                  </a:lnTo>
                  <a:lnTo>
                    <a:pt x="2458764" y="711199"/>
                  </a:lnTo>
                  <a:lnTo>
                    <a:pt x="2452081" y="736599"/>
                  </a:lnTo>
                  <a:lnTo>
                    <a:pt x="2448466" y="761999"/>
                  </a:lnTo>
                  <a:lnTo>
                    <a:pt x="2436533" y="800099"/>
                  </a:lnTo>
                  <a:lnTo>
                    <a:pt x="2427676" y="825499"/>
                  </a:lnTo>
                  <a:lnTo>
                    <a:pt x="2422980" y="850899"/>
                  </a:lnTo>
                  <a:lnTo>
                    <a:pt x="2407832" y="888999"/>
                  </a:lnTo>
                  <a:lnTo>
                    <a:pt x="2391101" y="927099"/>
                  </a:lnTo>
                  <a:lnTo>
                    <a:pt x="2385180" y="939799"/>
                  </a:lnTo>
                  <a:lnTo>
                    <a:pt x="2379086" y="965199"/>
                  </a:lnTo>
                  <a:lnTo>
                    <a:pt x="2359777" y="1003299"/>
                  </a:lnTo>
                  <a:lnTo>
                    <a:pt x="2338956" y="1041399"/>
                  </a:lnTo>
                  <a:lnTo>
                    <a:pt x="2316646" y="1079499"/>
                  </a:lnTo>
                  <a:lnTo>
                    <a:pt x="2292881" y="1117599"/>
                  </a:lnTo>
                  <a:lnTo>
                    <a:pt x="2267693" y="1155699"/>
                  </a:lnTo>
                  <a:lnTo>
                    <a:pt x="2241122" y="1193799"/>
                  </a:lnTo>
                  <a:lnTo>
                    <a:pt x="2213193" y="1231899"/>
                  </a:lnTo>
                  <a:lnTo>
                    <a:pt x="2183948" y="1269999"/>
                  </a:lnTo>
                  <a:lnTo>
                    <a:pt x="2173914" y="1282699"/>
                  </a:lnTo>
                  <a:lnTo>
                    <a:pt x="2163740" y="1295399"/>
                  </a:lnTo>
                  <a:close/>
                </a:path>
                <a:path w="2486025" h="1701800">
                  <a:moveTo>
                    <a:pt x="2088731" y="1371599"/>
                  </a:moveTo>
                  <a:lnTo>
                    <a:pt x="396888" y="1371599"/>
                  </a:lnTo>
                  <a:lnTo>
                    <a:pt x="385777" y="1358899"/>
                  </a:lnTo>
                  <a:lnTo>
                    <a:pt x="353224" y="1320799"/>
                  </a:lnTo>
                  <a:lnTo>
                    <a:pt x="332193" y="1295399"/>
                  </a:lnTo>
                  <a:lnTo>
                    <a:pt x="2153427" y="1295399"/>
                  </a:lnTo>
                  <a:lnTo>
                    <a:pt x="2121678" y="1333499"/>
                  </a:lnTo>
                  <a:lnTo>
                    <a:pt x="2088731" y="1371599"/>
                  </a:lnTo>
                  <a:close/>
                </a:path>
                <a:path w="2486025" h="1701800">
                  <a:moveTo>
                    <a:pt x="2031297" y="1422399"/>
                  </a:moveTo>
                  <a:lnTo>
                    <a:pt x="454323" y="1422399"/>
                  </a:lnTo>
                  <a:lnTo>
                    <a:pt x="442588" y="1409699"/>
                  </a:lnTo>
                  <a:lnTo>
                    <a:pt x="430978" y="1396999"/>
                  </a:lnTo>
                  <a:lnTo>
                    <a:pt x="419492" y="1384299"/>
                  </a:lnTo>
                  <a:lnTo>
                    <a:pt x="408130" y="1371599"/>
                  </a:lnTo>
                  <a:lnTo>
                    <a:pt x="2077490" y="1371599"/>
                  </a:lnTo>
                  <a:lnTo>
                    <a:pt x="2066127" y="1384299"/>
                  </a:lnTo>
                  <a:lnTo>
                    <a:pt x="2054641" y="1396999"/>
                  </a:lnTo>
                  <a:lnTo>
                    <a:pt x="2043031" y="1409699"/>
                  </a:lnTo>
                  <a:lnTo>
                    <a:pt x="2031297" y="1422399"/>
                  </a:lnTo>
                  <a:close/>
                </a:path>
                <a:path w="2486025" h="1701800">
                  <a:moveTo>
                    <a:pt x="1995402" y="1447799"/>
                  </a:moveTo>
                  <a:lnTo>
                    <a:pt x="490218" y="1447799"/>
                  </a:lnTo>
                  <a:lnTo>
                    <a:pt x="478137" y="1435099"/>
                  </a:lnTo>
                  <a:lnTo>
                    <a:pt x="466172" y="1422399"/>
                  </a:lnTo>
                  <a:lnTo>
                    <a:pt x="2019447" y="1422399"/>
                  </a:lnTo>
                  <a:lnTo>
                    <a:pt x="2007483" y="1435099"/>
                  </a:lnTo>
                  <a:lnTo>
                    <a:pt x="1995402" y="1447799"/>
                  </a:lnTo>
                  <a:close/>
                </a:path>
                <a:path w="2486025" h="1701800">
                  <a:moveTo>
                    <a:pt x="1945961" y="1485899"/>
                  </a:moveTo>
                  <a:lnTo>
                    <a:pt x="539659" y="1485899"/>
                  </a:lnTo>
                  <a:lnTo>
                    <a:pt x="527135" y="1473199"/>
                  </a:lnTo>
                  <a:lnTo>
                    <a:pt x="502415" y="1447799"/>
                  </a:lnTo>
                  <a:lnTo>
                    <a:pt x="1983205" y="1447799"/>
                  </a:lnTo>
                  <a:lnTo>
                    <a:pt x="1958485" y="1473199"/>
                  </a:lnTo>
                  <a:lnTo>
                    <a:pt x="1945961" y="1485899"/>
                  </a:lnTo>
                  <a:close/>
                </a:path>
                <a:path w="2486025" h="1701800">
                  <a:moveTo>
                    <a:pt x="1907760" y="1511299"/>
                  </a:moveTo>
                  <a:lnTo>
                    <a:pt x="577860" y="1511299"/>
                  </a:lnTo>
                  <a:lnTo>
                    <a:pt x="552292" y="1485899"/>
                  </a:lnTo>
                  <a:lnTo>
                    <a:pt x="1933328" y="1485899"/>
                  </a:lnTo>
                  <a:lnTo>
                    <a:pt x="1907760" y="1511299"/>
                  </a:lnTo>
                  <a:close/>
                </a:path>
                <a:path w="2486025" h="1701800">
                  <a:moveTo>
                    <a:pt x="1881787" y="1523999"/>
                  </a:moveTo>
                  <a:lnTo>
                    <a:pt x="603833" y="1523999"/>
                  </a:lnTo>
                  <a:lnTo>
                    <a:pt x="590795" y="1511299"/>
                  </a:lnTo>
                  <a:lnTo>
                    <a:pt x="1894824" y="1511299"/>
                  </a:lnTo>
                  <a:lnTo>
                    <a:pt x="1881787" y="1523999"/>
                  </a:lnTo>
                  <a:close/>
                </a:path>
                <a:path w="2486025" h="1701800">
                  <a:moveTo>
                    <a:pt x="1842119" y="1549399"/>
                  </a:moveTo>
                  <a:lnTo>
                    <a:pt x="643500" y="1549399"/>
                  </a:lnTo>
                  <a:lnTo>
                    <a:pt x="616962" y="1523999"/>
                  </a:lnTo>
                  <a:lnTo>
                    <a:pt x="1868658" y="1523999"/>
                  </a:lnTo>
                  <a:lnTo>
                    <a:pt x="1842119" y="1549399"/>
                  </a:lnTo>
                  <a:close/>
                </a:path>
                <a:path w="2486025" h="1701800">
                  <a:moveTo>
                    <a:pt x="1815213" y="1562099"/>
                  </a:moveTo>
                  <a:lnTo>
                    <a:pt x="670407" y="1562099"/>
                  </a:lnTo>
                  <a:lnTo>
                    <a:pt x="656910" y="1549399"/>
                  </a:lnTo>
                  <a:lnTo>
                    <a:pt x="1828710" y="1549399"/>
                  </a:lnTo>
                  <a:lnTo>
                    <a:pt x="1815213" y="1562099"/>
                  </a:lnTo>
                  <a:close/>
                </a:path>
                <a:path w="2486025" h="1701800">
                  <a:moveTo>
                    <a:pt x="1787967" y="1574799"/>
                  </a:moveTo>
                  <a:lnTo>
                    <a:pt x="697652" y="1574799"/>
                  </a:lnTo>
                  <a:lnTo>
                    <a:pt x="683988" y="1562099"/>
                  </a:lnTo>
                  <a:lnTo>
                    <a:pt x="1801632" y="1562099"/>
                  </a:lnTo>
                  <a:lnTo>
                    <a:pt x="1787967" y="1574799"/>
                  </a:lnTo>
                  <a:close/>
                </a:path>
                <a:path w="2486025" h="1701800">
                  <a:moveTo>
                    <a:pt x="1760389" y="1587499"/>
                  </a:moveTo>
                  <a:lnTo>
                    <a:pt x="725231" y="1587499"/>
                  </a:lnTo>
                  <a:lnTo>
                    <a:pt x="711401" y="1574799"/>
                  </a:lnTo>
                  <a:lnTo>
                    <a:pt x="1774218" y="1574799"/>
                  </a:lnTo>
                  <a:lnTo>
                    <a:pt x="1760389" y="1587499"/>
                  </a:lnTo>
                  <a:close/>
                </a:path>
                <a:path w="2486025" h="1701800">
                  <a:moveTo>
                    <a:pt x="1732504" y="1600199"/>
                  </a:moveTo>
                  <a:lnTo>
                    <a:pt x="753116" y="1600199"/>
                  </a:lnTo>
                  <a:lnTo>
                    <a:pt x="739135" y="1587499"/>
                  </a:lnTo>
                  <a:lnTo>
                    <a:pt x="1746484" y="1587499"/>
                  </a:lnTo>
                  <a:lnTo>
                    <a:pt x="1732504" y="1600199"/>
                  </a:lnTo>
                  <a:close/>
                </a:path>
                <a:path w="2486025" h="1701800">
                  <a:moveTo>
                    <a:pt x="1704321" y="1612899"/>
                  </a:moveTo>
                  <a:lnTo>
                    <a:pt x="781299" y="1612899"/>
                  </a:lnTo>
                  <a:lnTo>
                    <a:pt x="767173" y="1600199"/>
                  </a:lnTo>
                  <a:lnTo>
                    <a:pt x="1718446" y="1600199"/>
                  </a:lnTo>
                  <a:lnTo>
                    <a:pt x="1704321" y="1612899"/>
                  </a:lnTo>
                  <a:close/>
                </a:path>
                <a:path w="2486025" h="1701800">
                  <a:moveTo>
                    <a:pt x="1675863" y="1625599"/>
                  </a:moveTo>
                  <a:lnTo>
                    <a:pt x="809757" y="1625599"/>
                  </a:lnTo>
                  <a:lnTo>
                    <a:pt x="795493" y="1612899"/>
                  </a:lnTo>
                  <a:lnTo>
                    <a:pt x="1690127" y="1612899"/>
                  </a:lnTo>
                  <a:lnTo>
                    <a:pt x="1675863" y="1625599"/>
                  </a:lnTo>
                  <a:close/>
                </a:path>
                <a:path w="2486025" h="1701800">
                  <a:moveTo>
                    <a:pt x="1632686" y="1638299"/>
                  </a:moveTo>
                  <a:lnTo>
                    <a:pt x="852933" y="1638299"/>
                  </a:lnTo>
                  <a:lnTo>
                    <a:pt x="838482" y="1625599"/>
                  </a:lnTo>
                  <a:lnTo>
                    <a:pt x="1647137" y="1625599"/>
                  </a:lnTo>
                  <a:lnTo>
                    <a:pt x="1632686" y="1638299"/>
                  </a:lnTo>
                  <a:close/>
                </a:path>
                <a:path w="2486025" h="1701800">
                  <a:moveTo>
                    <a:pt x="1603603" y="1650999"/>
                  </a:moveTo>
                  <a:lnTo>
                    <a:pt x="882017" y="1650999"/>
                  </a:lnTo>
                  <a:lnTo>
                    <a:pt x="867445" y="1638299"/>
                  </a:lnTo>
                  <a:lnTo>
                    <a:pt x="1618175" y="1638299"/>
                  </a:lnTo>
                  <a:lnTo>
                    <a:pt x="1603603" y="1650999"/>
                  </a:lnTo>
                  <a:close/>
                </a:path>
                <a:path w="2486025" h="1701800">
                  <a:moveTo>
                    <a:pt x="1559583" y="1663699"/>
                  </a:moveTo>
                  <a:lnTo>
                    <a:pt x="926036" y="1663699"/>
                  </a:lnTo>
                  <a:lnTo>
                    <a:pt x="911312" y="1650999"/>
                  </a:lnTo>
                  <a:lnTo>
                    <a:pt x="1574307" y="1650999"/>
                  </a:lnTo>
                  <a:lnTo>
                    <a:pt x="1559583" y="1663699"/>
                  </a:lnTo>
                  <a:close/>
                </a:path>
                <a:path w="2486025" h="1701800">
                  <a:moveTo>
                    <a:pt x="1500229" y="1676399"/>
                  </a:moveTo>
                  <a:lnTo>
                    <a:pt x="985389" y="1676399"/>
                  </a:lnTo>
                  <a:lnTo>
                    <a:pt x="970488" y="1663699"/>
                  </a:lnTo>
                  <a:lnTo>
                    <a:pt x="1515129" y="1663699"/>
                  </a:lnTo>
                  <a:lnTo>
                    <a:pt x="1500229" y="1676399"/>
                  </a:lnTo>
                  <a:close/>
                </a:path>
                <a:path w="2486025" h="1701800">
                  <a:moveTo>
                    <a:pt x="1425180" y="1689099"/>
                  </a:moveTo>
                  <a:lnTo>
                    <a:pt x="1060440" y="1689099"/>
                  </a:lnTo>
                  <a:lnTo>
                    <a:pt x="1045364" y="1676399"/>
                  </a:lnTo>
                  <a:lnTo>
                    <a:pt x="1440256" y="1676399"/>
                  </a:lnTo>
                  <a:lnTo>
                    <a:pt x="1425180" y="1689099"/>
                  </a:lnTo>
                  <a:close/>
                </a:path>
                <a:path w="2486025" h="1701800">
                  <a:moveTo>
                    <a:pt x="1319025" y="1701799"/>
                  </a:moveTo>
                  <a:lnTo>
                    <a:pt x="1166595" y="1701799"/>
                  </a:lnTo>
                  <a:lnTo>
                    <a:pt x="1151378" y="1689099"/>
                  </a:lnTo>
                  <a:lnTo>
                    <a:pt x="1334242" y="1689099"/>
                  </a:lnTo>
                  <a:lnTo>
                    <a:pt x="1319025" y="1701799"/>
                  </a:lnTo>
                  <a:close/>
                </a:path>
              </a:pathLst>
            </a:custGeom>
            <a:solidFill>
              <a:srgbClr val="ED730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7902435" y="11"/>
              <a:ext cx="2454275" cy="1704975"/>
            </a:xfrm>
            <a:custGeom>
              <a:avLst/>
              <a:gdLst/>
              <a:ahLst/>
              <a:cxnLst/>
              <a:rect l="l" t="t" r="r" b="b"/>
              <a:pathLst>
                <a:path w="2454275" h="1704975">
                  <a:moveTo>
                    <a:pt x="385762" y="155778"/>
                  </a:moveTo>
                  <a:lnTo>
                    <a:pt x="383006" y="122224"/>
                  </a:lnTo>
                  <a:lnTo>
                    <a:pt x="370446" y="103009"/>
                  </a:lnTo>
                  <a:lnTo>
                    <a:pt x="352907" y="94361"/>
                  </a:lnTo>
                  <a:lnTo>
                    <a:pt x="339940" y="92964"/>
                  </a:lnTo>
                  <a:lnTo>
                    <a:pt x="327164" y="94957"/>
                  </a:lnTo>
                  <a:lnTo>
                    <a:pt x="315099" y="99923"/>
                  </a:lnTo>
                  <a:lnTo>
                    <a:pt x="304279" y="107492"/>
                  </a:lnTo>
                  <a:lnTo>
                    <a:pt x="259537" y="144094"/>
                  </a:lnTo>
                  <a:lnTo>
                    <a:pt x="214337" y="176974"/>
                  </a:lnTo>
                  <a:lnTo>
                    <a:pt x="169557" y="206209"/>
                  </a:lnTo>
                  <a:lnTo>
                    <a:pt x="126085" y="231914"/>
                  </a:lnTo>
                  <a:lnTo>
                    <a:pt x="84785" y="254139"/>
                  </a:lnTo>
                  <a:lnTo>
                    <a:pt x="46570" y="272999"/>
                  </a:lnTo>
                  <a:lnTo>
                    <a:pt x="12306" y="288582"/>
                  </a:lnTo>
                  <a:lnTo>
                    <a:pt x="7035" y="331304"/>
                  </a:lnTo>
                  <a:lnTo>
                    <a:pt x="3175" y="374459"/>
                  </a:lnTo>
                  <a:lnTo>
                    <a:pt x="812" y="418007"/>
                  </a:lnTo>
                  <a:lnTo>
                    <a:pt x="0" y="461962"/>
                  </a:lnTo>
                  <a:lnTo>
                    <a:pt x="952" y="511022"/>
                  </a:lnTo>
                  <a:lnTo>
                    <a:pt x="3797" y="559612"/>
                  </a:lnTo>
                  <a:lnTo>
                    <a:pt x="8483" y="607669"/>
                  </a:lnTo>
                  <a:lnTo>
                    <a:pt x="14986" y="655180"/>
                  </a:lnTo>
                  <a:lnTo>
                    <a:pt x="23253" y="702094"/>
                  </a:lnTo>
                  <a:lnTo>
                    <a:pt x="33274" y="748385"/>
                  </a:lnTo>
                  <a:lnTo>
                    <a:pt x="44983" y="794029"/>
                  </a:lnTo>
                  <a:lnTo>
                    <a:pt x="58356" y="838974"/>
                  </a:lnTo>
                  <a:lnTo>
                    <a:pt x="73342" y="883208"/>
                  </a:lnTo>
                  <a:lnTo>
                    <a:pt x="207581" y="784415"/>
                  </a:lnTo>
                  <a:lnTo>
                    <a:pt x="269824" y="686523"/>
                  </a:lnTo>
                  <a:lnTo>
                    <a:pt x="287248" y="611593"/>
                  </a:lnTo>
                  <a:lnTo>
                    <a:pt x="287032" y="581710"/>
                  </a:lnTo>
                  <a:lnTo>
                    <a:pt x="282333" y="462851"/>
                  </a:lnTo>
                  <a:lnTo>
                    <a:pt x="302869" y="367385"/>
                  </a:lnTo>
                  <a:lnTo>
                    <a:pt x="329361" y="303847"/>
                  </a:lnTo>
                  <a:lnTo>
                    <a:pt x="342468" y="280771"/>
                  </a:lnTo>
                  <a:lnTo>
                    <a:pt x="373875" y="207378"/>
                  </a:lnTo>
                  <a:lnTo>
                    <a:pt x="385762" y="155778"/>
                  </a:lnTo>
                  <a:close/>
                </a:path>
                <a:path w="2454275" h="1704975">
                  <a:moveTo>
                    <a:pt x="1476235" y="1682673"/>
                  </a:moveTo>
                  <a:lnTo>
                    <a:pt x="1441297" y="1670088"/>
                  </a:lnTo>
                  <a:lnTo>
                    <a:pt x="1407515" y="1655394"/>
                  </a:lnTo>
                  <a:lnTo>
                    <a:pt x="1376095" y="1638465"/>
                  </a:lnTo>
                  <a:lnTo>
                    <a:pt x="1348257" y="1619161"/>
                  </a:lnTo>
                  <a:lnTo>
                    <a:pt x="1294892" y="1584744"/>
                  </a:lnTo>
                  <a:lnTo>
                    <a:pt x="1242898" y="1563560"/>
                  </a:lnTo>
                  <a:lnTo>
                    <a:pt x="1196632" y="1552435"/>
                  </a:lnTo>
                  <a:lnTo>
                    <a:pt x="1160462" y="1548206"/>
                  </a:lnTo>
                  <a:lnTo>
                    <a:pt x="1144625" y="1546174"/>
                  </a:lnTo>
                  <a:lnTo>
                    <a:pt x="1101902" y="1526413"/>
                  </a:lnTo>
                  <a:lnTo>
                    <a:pt x="1073162" y="1494917"/>
                  </a:lnTo>
                  <a:lnTo>
                    <a:pt x="1052906" y="1457312"/>
                  </a:lnTo>
                  <a:lnTo>
                    <a:pt x="1040168" y="1414792"/>
                  </a:lnTo>
                  <a:lnTo>
                    <a:pt x="1034008" y="1368539"/>
                  </a:lnTo>
                  <a:lnTo>
                    <a:pt x="1033475" y="1319758"/>
                  </a:lnTo>
                  <a:lnTo>
                    <a:pt x="1037640" y="1269631"/>
                  </a:lnTo>
                  <a:lnTo>
                    <a:pt x="1045540" y="1219352"/>
                  </a:lnTo>
                  <a:lnTo>
                    <a:pt x="1056246" y="1170114"/>
                  </a:lnTo>
                  <a:lnTo>
                    <a:pt x="1068806" y="1123099"/>
                  </a:lnTo>
                  <a:lnTo>
                    <a:pt x="1082281" y="1079512"/>
                  </a:lnTo>
                  <a:lnTo>
                    <a:pt x="1095705" y="1040536"/>
                  </a:lnTo>
                  <a:lnTo>
                    <a:pt x="1108163" y="1007351"/>
                  </a:lnTo>
                  <a:lnTo>
                    <a:pt x="1109713" y="987996"/>
                  </a:lnTo>
                  <a:lnTo>
                    <a:pt x="1101090" y="971956"/>
                  </a:lnTo>
                  <a:lnTo>
                    <a:pt x="1085532" y="962723"/>
                  </a:lnTo>
                  <a:lnTo>
                    <a:pt x="1066304" y="963803"/>
                  </a:lnTo>
                  <a:lnTo>
                    <a:pt x="986536" y="1010412"/>
                  </a:lnTo>
                  <a:lnTo>
                    <a:pt x="918464" y="1073162"/>
                  </a:lnTo>
                  <a:lnTo>
                    <a:pt x="871067" y="1128255"/>
                  </a:lnTo>
                  <a:lnTo>
                    <a:pt x="853274" y="1151902"/>
                  </a:lnTo>
                  <a:lnTo>
                    <a:pt x="806945" y="1208735"/>
                  </a:lnTo>
                  <a:lnTo>
                    <a:pt x="762228" y="1257896"/>
                  </a:lnTo>
                  <a:lnTo>
                    <a:pt x="719239" y="1299908"/>
                  </a:lnTo>
                  <a:lnTo>
                    <a:pt x="678103" y="1335316"/>
                  </a:lnTo>
                  <a:lnTo>
                    <a:pt x="638898" y="1364665"/>
                  </a:lnTo>
                  <a:lnTo>
                    <a:pt x="601751" y="1388503"/>
                  </a:lnTo>
                  <a:lnTo>
                    <a:pt x="566750" y="1407363"/>
                  </a:lnTo>
                  <a:lnTo>
                    <a:pt x="503656" y="1432306"/>
                  </a:lnTo>
                  <a:lnTo>
                    <a:pt x="475780" y="1439468"/>
                  </a:lnTo>
                  <a:lnTo>
                    <a:pt x="513626" y="1468081"/>
                  </a:lnTo>
                  <a:lnTo>
                    <a:pt x="552589" y="1495259"/>
                  </a:lnTo>
                  <a:lnTo>
                    <a:pt x="592607" y="1520977"/>
                  </a:lnTo>
                  <a:lnTo>
                    <a:pt x="633641" y="1545183"/>
                  </a:lnTo>
                  <a:lnTo>
                    <a:pt x="675678" y="1567853"/>
                  </a:lnTo>
                  <a:lnTo>
                    <a:pt x="718654" y="1588935"/>
                  </a:lnTo>
                  <a:lnTo>
                    <a:pt x="762533" y="1608391"/>
                  </a:lnTo>
                  <a:lnTo>
                    <a:pt x="807288" y="1626184"/>
                  </a:lnTo>
                  <a:lnTo>
                    <a:pt x="852881" y="1642275"/>
                  </a:lnTo>
                  <a:lnTo>
                    <a:pt x="899261" y="1656613"/>
                  </a:lnTo>
                  <a:lnTo>
                    <a:pt x="946404" y="1669186"/>
                  </a:lnTo>
                  <a:lnTo>
                    <a:pt x="994257" y="1679917"/>
                  </a:lnTo>
                  <a:lnTo>
                    <a:pt x="1042784" y="1688795"/>
                  </a:lnTo>
                  <a:lnTo>
                    <a:pt x="1091946" y="1695767"/>
                  </a:lnTo>
                  <a:lnTo>
                    <a:pt x="1141717" y="1700796"/>
                  </a:lnTo>
                  <a:lnTo>
                    <a:pt x="1192047" y="1703844"/>
                  </a:lnTo>
                  <a:lnTo>
                    <a:pt x="1242910" y="1704860"/>
                  </a:lnTo>
                  <a:lnTo>
                    <a:pt x="1290561" y="1703933"/>
                  </a:lnTo>
                  <a:lnTo>
                    <a:pt x="1337741" y="1701190"/>
                  </a:lnTo>
                  <a:lnTo>
                    <a:pt x="1384427" y="1696694"/>
                  </a:lnTo>
                  <a:lnTo>
                    <a:pt x="1430591" y="1690497"/>
                  </a:lnTo>
                  <a:lnTo>
                    <a:pt x="1476235" y="1682673"/>
                  </a:lnTo>
                  <a:close/>
                </a:path>
                <a:path w="2454275" h="1704975">
                  <a:moveTo>
                    <a:pt x="2453767" y="182054"/>
                  </a:moveTo>
                  <a:lnTo>
                    <a:pt x="2441752" y="134264"/>
                  </a:lnTo>
                  <a:lnTo>
                    <a:pt x="2427922" y="87236"/>
                  </a:lnTo>
                  <a:lnTo>
                    <a:pt x="2412301" y="40995"/>
                  </a:lnTo>
                  <a:lnTo>
                    <a:pt x="2396629" y="0"/>
                  </a:lnTo>
                  <a:lnTo>
                    <a:pt x="1261021" y="0"/>
                  </a:lnTo>
                  <a:lnTo>
                    <a:pt x="1223441" y="36995"/>
                  </a:lnTo>
                  <a:lnTo>
                    <a:pt x="1192174" y="72567"/>
                  </a:lnTo>
                  <a:lnTo>
                    <a:pt x="1160564" y="113347"/>
                  </a:lnTo>
                  <a:lnTo>
                    <a:pt x="1129334" y="159524"/>
                  </a:lnTo>
                  <a:lnTo>
                    <a:pt x="1099261" y="211302"/>
                  </a:lnTo>
                  <a:lnTo>
                    <a:pt x="1071067" y="268871"/>
                  </a:lnTo>
                  <a:lnTo>
                    <a:pt x="1043406" y="329857"/>
                  </a:lnTo>
                  <a:lnTo>
                    <a:pt x="1015606" y="389432"/>
                  </a:lnTo>
                  <a:lnTo>
                    <a:pt x="988072" y="446925"/>
                  </a:lnTo>
                  <a:lnTo>
                    <a:pt x="961275" y="501700"/>
                  </a:lnTo>
                  <a:lnTo>
                    <a:pt x="935647" y="553072"/>
                  </a:lnTo>
                  <a:lnTo>
                    <a:pt x="911644" y="600405"/>
                  </a:lnTo>
                  <a:lnTo>
                    <a:pt x="889685" y="643026"/>
                  </a:lnTo>
                  <a:lnTo>
                    <a:pt x="870229" y="680275"/>
                  </a:lnTo>
                  <a:lnTo>
                    <a:pt x="840613" y="736053"/>
                  </a:lnTo>
                  <a:lnTo>
                    <a:pt x="837615" y="745909"/>
                  </a:lnTo>
                  <a:lnTo>
                    <a:pt x="838517" y="755878"/>
                  </a:lnTo>
                  <a:lnTo>
                    <a:pt x="843089" y="764565"/>
                  </a:lnTo>
                  <a:lnTo>
                    <a:pt x="851141" y="770572"/>
                  </a:lnTo>
                  <a:lnTo>
                    <a:pt x="858634" y="772477"/>
                  </a:lnTo>
                  <a:lnTo>
                    <a:pt x="866089" y="771956"/>
                  </a:lnTo>
                  <a:lnTo>
                    <a:pt x="872947" y="769150"/>
                  </a:lnTo>
                  <a:lnTo>
                    <a:pt x="878687" y="764222"/>
                  </a:lnTo>
                  <a:lnTo>
                    <a:pt x="892771" y="747737"/>
                  </a:lnTo>
                  <a:lnTo>
                    <a:pt x="912571" y="725182"/>
                  </a:lnTo>
                  <a:lnTo>
                    <a:pt x="967460" y="665467"/>
                  </a:lnTo>
                  <a:lnTo>
                    <a:pt x="1001661" y="630110"/>
                  </a:lnTo>
                  <a:lnTo>
                    <a:pt x="1039749" y="592315"/>
                  </a:lnTo>
                  <a:lnTo>
                    <a:pt x="1081290" y="552970"/>
                  </a:lnTo>
                  <a:lnTo>
                    <a:pt x="1125829" y="512991"/>
                  </a:lnTo>
                  <a:lnTo>
                    <a:pt x="1172908" y="473265"/>
                  </a:lnTo>
                  <a:lnTo>
                    <a:pt x="1222070" y="434733"/>
                  </a:lnTo>
                  <a:lnTo>
                    <a:pt x="1272882" y="398272"/>
                  </a:lnTo>
                  <a:lnTo>
                    <a:pt x="1324876" y="364794"/>
                  </a:lnTo>
                  <a:lnTo>
                    <a:pt x="1377607" y="335216"/>
                  </a:lnTo>
                  <a:lnTo>
                    <a:pt x="1422260" y="315785"/>
                  </a:lnTo>
                  <a:lnTo>
                    <a:pt x="1468348" y="302564"/>
                  </a:lnTo>
                  <a:lnTo>
                    <a:pt x="1515262" y="295490"/>
                  </a:lnTo>
                  <a:lnTo>
                    <a:pt x="1562354" y="294462"/>
                  </a:lnTo>
                  <a:lnTo>
                    <a:pt x="1609026" y="299402"/>
                  </a:lnTo>
                  <a:lnTo>
                    <a:pt x="1654657" y="310222"/>
                  </a:lnTo>
                  <a:lnTo>
                    <a:pt x="1698612" y="326859"/>
                  </a:lnTo>
                  <a:lnTo>
                    <a:pt x="1740268" y="349211"/>
                  </a:lnTo>
                  <a:lnTo>
                    <a:pt x="1779028" y="377190"/>
                  </a:lnTo>
                  <a:lnTo>
                    <a:pt x="1814245" y="410730"/>
                  </a:lnTo>
                  <a:lnTo>
                    <a:pt x="1818119" y="415010"/>
                  </a:lnTo>
                  <a:lnTo>
                    <a:pt x="1850859" y="442112"/>
                  </a:lnTo>
                  <a:lnTo>
                    <a:pt x="1888540" y="457784"/>
                  </a:lnTo>
                  <a:lnTo>
                    <a:pt x="1928444" y="462064"/>
                  </a:lnTo>
                  <a:lnTo>
                    <a:pt x="1967852" y="454977"/>
                  </a:lnTo>
                  <a:lnTo>
                    <a:pt x="2004034" y="436600"/>
                  </a:lnTo>
                  <a:lnTo>
                    <a:pt x="2034286" y="406933"/>
                  </a:lnTo>
                  <a:lnTo>
                    <a:pt x="2045157" y="391617"/>
                  </a:lnTo>
                  <a:lnTo>
                    <a:pt x="2069820" y="356260"/>
                  </a:lnTo>
                  <a:lnTo>
                    <a:pt x="2097278" y="319887"/>
                  </a:lnTo>
                  <a:lnTo>
                    <a:pt x="2127453" y="283908"/>
                  </a:lnTo>
                  <a:lnTo>
                    <a:pt x="2160219" y="249758"/>
                  </a:lnTo>
                  <a:lnTo>
                    <a:pt x="2195474" y="218884"/>
                  </a:lnTo>
                  <a:lnTo>
                    <a:pt x="2233142" y="192684"/>
                  </a:lnTo>
                  <a:lnTo>
                    <a:pt x="2273084" y="172618"/>
                  </a:lnTo>
                  <a:lnTo>
                    <a:pt x="2315222" y="160083"/>
                  </a:lnTo>
                  <a:lnTo>
                    <a:pt x="2359456" y="156527"/>
                  </a:lnTo>
                  <a:lnTo>
                    <a:pt x="2405672" y="163372"/>
                  </a:lnTo>
                  <a:lnTo>
                    <a:pt x="2453767" y="182054"/>
                  </a:lnTo>
                  <a:close/>
                </a:path>
              </a:pathLst>
            </a:custGeom>
            <a:solidFill>
              <a:srgbClr val="2E2B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9399996" y="392969"/>
              <a:ext cx="124585" cy="124585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9307012" y="392969"/>
              <a:ext cx="62865" cy="62865"/>
            </a:xfrm>
            <a:custGeom>
              <a:avLst/>
              <a:gdLst/>
              <a:ahLst/>
              <a:cxnLst/>
              <a:rect l="l" t="t" r="r" b="b"/>
              <a:pathLst>
                <a:path w="62865" h="62865">
                  <a:moveTo>
                    <a:pt x="35277" y="62292"/>
                  </a:moveTo>
                  <a:lnTo>
                    <a:pt x="27014" y="62292"/>
                  </a:lnTo>
                  <a:lnTo>
                    <a:pt x="23039" y="61503"/>
                  </a:lnTo>
                  <a:lnTo>
                    <a:pt x="0" y="35277"/>
                  </a:lnTo>
                  <a:lnTo>
                    <a:pt x="0" y="27014"/>
                  </a:lnTo>
                  <a:lnTo>
                    <a:pt x="27014" y="0"/>
                  </a:lnTo>
                  <a:lnTo>
                    <a:pt x="35277" y="0"/>
                  </a:lnTo>
                  <a:lnTo>
                    <a:pt x="62292" y="27014"/>
                  </a:lnTo>
                  <a:lnTo>
                    <a:pt x="62292" y="35277"/>
                  </a:lnTo>
                  <a:lnTo>
                    <a:pt x="39252" y="61503"/>
                  </a:lnTo>
                  <a:close/>
                </a:path>
              </a:pathLst>
            </a:custGeom>
            <a:solidFill>
              <a:srgbClr val="2E2B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8336902" y="246140"/>
              <a:ext cx="118583" cy="151721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8264626" y="424116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>
                  <a:moveTo>
                    <a:pt x="21432" y="37844"/>
                  </a:moveTo>
                  <a:lnTo>
                    <a:pt x="16412" y="37844"/>
                  </a:lnTo>
                  <a:lnTo>
                    <a:pt x="14001" y="37361"/>
                  </a:lnTo>
                  <a:lnTo>
                    <a:pt x="0" y="21432"/>
                  </a:lnTo>
                  <a:lnTo>
                    <a:pt x="0" y="16412"/>
                  </a:lnTo>
                  <a:lnTo>
                    <a:pt x="16412" y="0"/>
                  </a:lnTo>
                  <a:lnTo>
                    <a:pt x="21432" y="0"/>
                  </a:lnTo>
                  <a:lnTo>
                    <a:pt x="37844" y="16412"/>
                  </a:lnTo>
                  <a:lnTo>
                    <a:pt x="37844" y="21432"/>
                  </a:lnTo>
                  <a:lnTo>
                    <a:pt x="23843" y="37361"/>
                  </a:lnTo>
                  <a:close/>
                </a:path>
              </a:pathLst>
            </a:custGeom>
            <a:solidFill>
              <a:srgbClr val="2E2B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/>
          <p:nvPr/>
        </p:nvSpPr>
        <p:spPr>
          <a:xfrm>
            <a:off x="12665689" y="2015456"/>
            <a:ext cx="390525" cy="371475"/>
          </a:xfrm>
          <a:custGeom>
            <a:avLst/>
            <a:gdLst/>
            <a:ahLst/>
            <a:cxnLst/>
            <a:rect l="l" t="t" r="r" b="b"/>
            <a:pathLst>
              <a:path w="390525" h="371475">
                <a:moveTo>
                  <a:pt x="198566" y="371212"/>
                </a:moveTo>
                <a:lnTo>
                  <a:pt x="167925" y="204807"/>
                </a:lnTo>
                <a:lnTo>
                  <a:pt x="0" y="235170"/>
                </a:lnTo>
                <a:lnTo>
                  <a:pt x="150201" y="154498"/>
                </a:lnTo>
                <a:lnTo>
                  <a:pt x="69092" y="5953"/>
                </a:lnTo>
                <a:lnTo>
                  <a:pt x="192558" y="122348"/>
                </a:lnTo>
                <a:lnTo>
                  <a:pt x="310617" y="0"/>
                </a:lnTo>
                <a:lnTo>
                  <a:pt x="236718" y="152712"/>
                </a:lnTo>
                <a:lnTo>
                  <a:pt x="390525" y="225942"/>
                </a:lnTo>
                <a:lnTo>
                  <a:pt x="221397" y="203616"/>
                </a:lnTo>
                <a:lnTo>
                  <a:pt x="198566" y="371212"/>
                </a:lnTo>
                <a:close/>
              </a:path>
            </a:pathLst>
          </a:custGeom>
          <a:solidFill>
            <a:srgbClr val="ED730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2" name="object 22"/>
          <p:cNvGrpSpPr/>
          <p:nvPr/>
        </p:nvGrpSpPr>
        <p:grpSpPr>
          <a:xfrm>
            <a:off x="0" y="5781452"/>
            <a:ext cx="4678680" cy="4505960"/>
            <a:chOff x="0" y="5781452"/>
            <a:chExt cx="4678680" cy="4505960"/>
          </a:xfrm>
        </p:grpSpPr>
        <p:sp>
          <p:nvSpPr>
            <p:cNvPr id="23" name="object 23"/>
            <p:cNvSpPr/>
            <p:nvPr/>
          </p:nvSpPr>
          <p:spPr>
            <a:xfrm>
              <a:off x="0" y="5781452"/>
              <a:ext cx="4678680" cy="4505960"/>
            </a:xfrm>
            <a:custGeom>
              <a:avLst/>
              <a:gdLst/>
              <a:ahLst/>
              <a:cxnLst/>
              <a:rect l="l" t="t" r="r" b="b"/>
              <a:pathLst>
                <a:path w="4678680" h="4505959">
                  <a:moveTo>
                    <a:pt x="0" y="4505546"/>
                  </a:moveTo>
                  <a:lnTo>
                    <a:pt x="4678306" y="4505546"/>
                  </a:lnTo>
                  <a:lnTo>
                    <a:pt x="4653216" y="4484509"/>
                  </a:lnTo>
                  <a:lnTo>
                    <a:pt x="4608441" y="4447452"/>
                  </a:lnTo>
                  <a:lnTo>
                    <a:pt x="4563263" y="4410514"/>
                  </a:lnTo>
                  <a:lnTo>
                    <a:pt x="4471974" y="4337121"/>
                  </a:lnTo>
                  <a:lnTo>
                    <a:pt x="4379906" y="4264583"/>
                  </a:lnTo>
                  <a:lnTo>
                    <a:pt x="4287611" y="4193151"/>
                  </a:lnTo>
                  <a:lnTo>
                    <a:pt x="4149960" y="4088630"/>
                  </a:lnTo>
                  <a:lnTo>
                    <a:pt x="3970810" y="3955494"/>
                  </a:lnTo>
                  <a:lnTo>
                    <a:pt x="3389380" y="3532705"/>
                  </a:lnTo>
                  <a:lnTo>
                    <a:pt x="3341059" y="3496360"/>
                  </a:lnTo>
                  <a:lnTo>
                    <a:pt x="3299999" y="3464522"/>
                  </a:lnTo>
                  <a:lnTo>
                    <a:pt x="3266756" y="3437444"/>
                  </a:lnTo>
                  <a:lnTo>
                    <a:pt x="3229090" y="3404790"/>
                  </a:lnTo>
                  <a:lnTo>
                    <a:pt x="3191070" y="3372635"/>
                  </a:lnTo>
                  <a:lnTo>
                    <a:pt x="3152696" y="3340981"/>
                  </a:lnTo>
                  <a:lnTo>
                    <a:pt x="3113968" y="3309826"/>
                  </a:lnTo>
                  <a:lnTo>
                    <a:pt x="3074886" y="3279171"/>
                  </a:lnTo>
                  <a:lnTo>
                    <a:pt x="3035450" y="3249016"/>
                  </a:lnTo>
                  <a:lnTo>
                    <a:pt x="2995660" y="3219361"/>
                  </a:lnTo>
                  <a:lnTo>
                    <a:pt x="2955516" y="3190206"/>
                  </a:lnTo>
                  <a:lnTo>
                    <a:pt x="2915018" y="3161551"/>
                  </a:lnTo>
                  <a:lnTo>
                    <a:pt x="2874166" y="3133396"/>
                  </a:lnTo>
                  <a:lnTo>
                    <a:pt x="2832960" y="3105740"/>
                  </a:lnTo>
                  <a:lnTo>
                    <a:pt x="2791400" y="3078585"/>
                  </a:lnTo>
                  <a:lnTo>
                    <a:pt x="2749486" y="3051930"/>
                  </a:lnTo>
                  <a:lnTo>
                    <a:pt x="2707219" y="3025775"/>
                  </a:lnTo>
                  <a:lnTo>
                    <a:pt x="2664597" y="3000120"/>
                  </a:lnTo>
                  <a:lnTo>
                    <a:pt x="2621621" y="2974965"/>
                  </a:lnTo>
                  <a:lnTo>
                    <a:pt x="2578291" y="2950311"/>
                  </a:lnTo>
                  <a:lnTo>
                    <a:pt x="2527461" y="2930272"/>
                  </a:lnTo>
                  <a:lnTo>
                    <a:pt x="2477797" y="2907937"/>
                  </a:lnTo>
                  <a:lnTo>
                    <a:pt x="2429300" y="2883306"/>
                  </a:lnTo>
                  <a:lnTo>
                    <a:pt x="2381971" y="2856381"/>
                  </a:lnTo>
                  <a:lnTo>
                    <a:pt x="2335811" y="2827163"/>
                  </a:lnTo>
                  <a:lnTo>
                    <a:pt x="2291069" y="2795810"/>
                  </a:lnTo>
                  <a:lnTo>
                    <a:pt x="2247995" y="2762503"/>
                  </a:lnTo>
                  <a:lnTo>
                    <a:pt x="2206591" y="2727238"/>
                  </a:lnTo>
                  <a:lnTo>
                    <a:pt x="2166858" y="2690014"/>
                  </a:lnTo>
                  <a:lnTo>
                    <a:pt x="2128798" y="2650828"/>
                  </a:lnTo>
                  <a:lnTo>
                    <a:pt x="2105344" y="2604570"/>
                  </a:lnTo>
                  <a:lnTo>
                    <a:pt x="2083562" y="2557767"/>
                  </a:lnTo>
                  <a:lnTo>
                    <a:pt x="2063451" y="2510418"/>
                  </a:lnTo>
                  <a:lnTo>
                    <a:pt x="2045012" y="2462525"/>
                  </a:lnTo>
                  <a:lnTo>
                    <a:pt x="2028245" y="2414085"/>
                  </a:lnTo>
                  <a:lnTo>
                    <a:pt x="2013149" y="2365100"/>
                  </a:lnTo>
                  <a:lnTo>
                    <a:pt x="1999725" y="2315568"/>
                  </a:lnTo>
                  <a:lnTo>
                    <a:pt x="1987973" y="2265490"/>
                  </a:lnTo>
                  <a:lnTo>
                    <a:pt x="1977893" y="2214866"/>
                  </a:lnTo>
                  <a:lnTo>
                    <a:pt x="1969484" y="2163695"/>
                  </a:lnTo>
                  <a:lnTo>
                    <a:pt x="1963417" y="2145271"/>
                  </a:lnTo>
                  <a:lnTo>
                    <a:pt x="1950310" y="2108764"/>
                  </a:lnTo>
                  <a:lnTo>
                    <a:pt x="1935930" y="2072727"/>
                  </a:lnTo>
                  <a:lnTo>
                    <a:pt x="1920298" y="2037236"/>
                  </a:lnTo>
                  <a:lnTo>
                    <a:pt x="1903429" y="2002296"/>
                  </a:lnTo>
                  <a:lnTo>
                    <a:pt x="1885343" y="1967984"/>
                  </a:lnTo>
                  <a:lnTo>
                    <a:pt x="1866059" y="1934308"/>
                  </a:lnTo>
                  <a:lnTo>
                    <a:pt x="1845612" y="1901348"/>
                  </a:lnTo>
                  <a:lnTo>
                    <a:pt x="1824020" y="1869117"/>
                  </a:lnTo>
                  <a:lnTo>
                    <a:pt x="1801305" y="1837671"/>
                  </a:lnTo>
                  <a:lnTo>
                    <a:pt x="1777497" y="1807029"/>
                  </a:lnTo>
                  <a:lnTo>
                    <a:pt x="1752633" y="1777251"/>
                  </a:lnTo>
                  <a:lnTo>
                    <a:pt x="1726734" y="1748354"/>
                  </a:lnTo>
                  <a:lnTo>
                    <a:pt x="1699845" y="1720394"/>
                  </a:lnTo>
                  <a:lnTo>
                    <a:pt x="1671983" y="1693385"/>
                  </a:lnTo>
                  <a:lnTo>
                    <a:pt x="1643193" y="1667377"/>
                  </a:lnTo>
                  <a:lnTo>
                    <a:pt x="1613500" y="1642389"/>
                  </a:lnTo>
                  <a:lnTo>
                    <a:pt x="1582953" y="1618464"/>
                  </a:lnTo>
                  <a:lnTo>
                    <a:pt x="1551582" y="1595618"/>
                  </a:lnTo>
                  <a:lnTo>
                    <a:pt x="1519434" y="1573894"/>
                  </a:lnTo>
                  <a:lnTo>
                    <a:pt x="1486540" y="1553303"/>
                  </a:lnTo>
                  <a:lnTo>
                    <a:pt x="1452950" y="1533886"/>
                  </a:lnTo>
                  <a:lnTo>
                    <a:pt x="1418683" y="1515653"/>
                  </a:lnTo>
                  <a:lnTo>
                    <a:pt x="1383817" y="1498639"/>
                  </a:lnTo>
                  <a:lnTo>
                    <a:pt x="1348356" y="1482853"/>
                  </a:lnTo>
                  <a:lnTo>
                    <a:pt x="1312375" y="1468325"/>
                  </a:lnTo>
                  <a:lnTo>
                    <a:pt x="1275897" y="1455064"/>
                  </a:lnTo>
                  <a:lnTo>
                    <a:pt x="1238978" y="1443094"/>
                  </a:lnTo>
                  <a:lnTo>
                    <a:pt x="1201661" y="1432423"/>
                  </a:lnTo>
                  <a:lnTo>
                    <a:pt x="1164002" y="1423070"/>
                  </a:lnTo>
                  <a:lnTo>
                    <a:pt x="1126023" y="1415042"/>
                  </a:lnTo>
                  <a:lnTo>
                    <a:pt x="1087800" y="1408353"/>
                  </a:lnTo>
                  <a:lnTo>
                    <a:pt x="1018451" y="1402024"/>
                  </a:lnTo>
                  <a:lnTo>
                    <a:pt x="968582" y="1396901"/>
                  </a:lnTo>
                  <a:lnTo>
                    <a:pt x="918993" y="1390143"/>
                  </a:lnTo>
                  <a:lnTo>
                    <a:pt x="869683" y="1381748"/>
                  </a:lnTo>
                  <a:lnTo>
                    <a:pt x="820651" y="1371719"/>
                  </a:lnTo>
                  <a:lnTo>
                    <a:pt x="771897" y="1360053"/>
                  </a:lnTo>
                  <a:lnTo>
                    <a:pt x="723420" y="1346752"/>
                  </a:lnTo>
                  <a:lnTo>
                    <a:pt x="685013" y="1330046"/>
                  </a:lnTo>
                  <a:lnTo>
                    <a:pt x="649354" y="1310753"/>
                  </a:lnTo>
                  <a:lnTo>
                    <a:pt x="616298" y="1289001"/>
                  </a:lnTo>
                  <a:lnTo>
                    <a:pt x="585699" y="1264918"/>
                  </a:lnTo>
                  <a:lnTo>
                    <a:pt x="557412" y="1238633"/>
                  </a:lnTo>
                  <a:lnTo>
                    <a:pt x="531292" y="1210275"/>
                  </a:lnTo>
                  <a:lnTo>
                    <a:pt x="507194" y="1179972"/>
                  </a:lnTo>
                  <a:lnTo>
                    <a:pt x="484973" y="1147853"/>
                  </a:lnTo>
                  <a:lnTo>
                    <a:pt x="464484" y="1114047"/>
                  </a:lnTo>
                  <a:lnTo>
                    <a:pt x="445581" y="1078683"/>
                  </a:lnTo>
                  <a:lnTo>
                    <a:pt x="428119" y="1041888"/>
                  </a:lnTo>
                  <a:lnTo>
                    <a:pt x="411954" y="1003792"/>
                  </a:lnTo>
                  <a:lnTo>
                    <a:pt x="396940" y="964523"/>
                  </a:lnTo>
                  <a:lnTo>
                    <a:pt x="382932" y="924211"/>
                  </a:lnTo>
                  <a:lnTo>
                    <a:pt x="369784" y="882983"/>
                  </a:lnTo>
                  <a:lnTo>
                    <a:pt x="357353" y="840968"/>
                  </a:lnTo>
                  <a:lnTo>
                    <a:pt x="345492" y="798295"/>
                  </a:lnTo>
                  <a:lnTo>
                    <a:pt x="334057" y="755093"/>
                  </a:lnTo>
                  <a:lnTo>
                    <a:pt x="322902" y="711490"/>
                  </a:lnTo>
                  <a:lnTo>
                    <a:pt x="300852" y="623596"/>
                  </a:lnTo>
                  <a:lnTo>
                    <a:pt x="289668" y="579563"/>
                  </a:lnTo>
                  <a:lnTo>
                    <a:pt x="278183" y="535643"/>
                  </a:lnTo>
                  <a:lnTo>
                    <a:pt x="266253" y="491966"/>
                  </a:lnTo>
                  <a:lnTo>
                    <a:pt x="253733" y="448660"/>
                  </a:lnTo>
                  <a:lnTo>
                    <a:pt x="240477" y="405854"/>
                  </a:lnTo>
                  <a:lnTo>
                    <a:pt x="226340" y="363676"/>
                  </a:lnTo>
                  <a:lnTo>
                    <a:pt x="211178" y="322255"/>
                  </a:lnTo>
                  <a:lnTo>
                    <a:pt x="194844" y="281721"/>
                  </a:lnTo>
                  <a:lnTo>
                    <a:pt x="177195" y="242200"/>
                  </a:lnTo>
                  <a:lnTo>
                    <a:pt x="158084" y="203823"/>
                  </a:lnTo>
                  <a:lnTo>
                    <a:pt x="137368" y="166717"/>
                  </a:lnTo>
                  <a:lnTo>
                    <a:pt x="114899" y="131011"/>
                  </a:lnTo>
                  <a:lnTo>
                    <a:pt x="90535" y="96835"/>
                  </a:lnTo>
                  <a:lnTo>
                    <a:pt x="64128" y="64316"/>
                  </a:lnTo>
                  <a:lnTo>
                    <a:pt x="35535" y="33584"/>
                  </a:lnTo>
                  <a:lnTo>
                    <a:pt x="4609" y="4766"/>
                  </a:lnTo>
                  <a:lnTo>
                    <a:pt x="0" y="0"/>
                  </a:lnTo>
                  <a:lnTo>
                    <a:pt x="0" y="4505546"/>
                  </a:lnTo>
                  <a:close/>
                </a:path>
              </a:pathLst>
            </a:custGeom>
            <a:solidFill>
              <a:srgbClr val="66C1C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3705362" y="6729861"/>
              <a:ext cx="390525" cy="371475"/>
            </a:xfrm>
            <a:custGeom>
              <a:avLst/>
              <a:gdLst/>
              <a:ahLst/>
              <a:cxnLst/>
              <a:rect l="l" t="t" r="r" b="b"/>
              <a:pathLst>
                <a:path w="390525" h="371475">
                  <a:moveTo>
                    <a:pt x="198566" y="371212"/>
                  </a:moveTo>
                  <a:lnTo>
                    <a:pt x="167925" y="204807"/>
                  </a:lnTo>
                  <a:lnTo>
                    <a:pt x="0" y="235170"/>
                  </a:lnTo>
                  <a:lnTo>
                    <a:pt x="150201" y="154498"/>
                  </a:lnTo>
                  <a:lnTo>
                    <a:pt x="69092" y="5953"/>
                  </a:lnTo>
                  <a:lnTo>
                    <a:pt x="192558" y="122348"/>
                  </a:lnTo>
                  <a:lnTo>
                    <a:pt x="310617" y="0"/>
                  </a:lnTo>
                  <a:lnTo>
                    <a:pt x="236718" y="152712"/>
                  </a:lnTo>
                  <a:lnTo>
                    <a:pt x="390525" y="225942"/>
                  </a:lnTo>
                  <a:lnTo>
                    <a:pt x="221397" y="203616"/>
                  </a:lnTo>
                  <a:lnTo>
                    <a:pt x="198566" y="371212"/>
                  </a:lnTo>
                  <a:close/>
                </a:path>
              </a:pathLst>
            </a:custGeom>
            <a:solidFill>
              <a:srgbClr val="ED730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25"/>
          <p:cNvSpPr/>
          <p:nvPr/>
        </p:nvSpPr>
        <p:spPr>
          <a:xfrm>
            <a:off x="12068312" y="7258110"/>
            <a:ext cx="390525" cy="371475"/>
          </a:xfrm>
          <a:custGeom>
            <a:avLst/>
            <a:gdLst/>
            <a:ahLst/>
            <a:cxnLst/>
            <a:rect l="l" t="t" r="r" b="b"/>
            <a:pathLst>
              <a:path w="390525" h="371475">
                <a:moveTo>
                  <a:pt x="198566" y="371212"/>
                </a:moveTo>
                <a:lnTo>
                  <a:pt x="167925" y="204807"/>
                </a:lnTo>
                <a:lnTo>
                  <a:pt x="0" y="235170"/>
                </a:lnTo>
                <a:lnTo>
                  <a:pt x="150201" y="154498"/>
                </a:lnTo>
                <a:lnTo>
                  <a:pt x="69092" y="5953"/>
                </a:lnTo>
                <a:lnTo>
                  <a:pt x="192558" y="122348"/>
                </a:lnTo>
                <a:lnTo>
                  <a:pt x="310617" y="0"/>
                </a:lnTo>
                <a:lnTo>
                  <a:pt x="236718" y="152712"/>
                </a:lnTo>
                <a:lnTo>
                  <a:pt x="390525" y="225942"/>
                </a:lnTo>
                <a:lnTo>
                  <a:pt x="221397" y="203616"/>
                </a:lnTo>
                <a:lnTo>
                  <a:pt x="198566" y="371212"/>
                </a:lnTo>
                <a:close/>
              </a:path>
            </a:pathLst>
          </a:custGeom>
          <a:solidFill>
            <a:srgbClr val="E71F81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"/>
            <a:ext cx="18288000" cy="1028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4236135" y="5971704"/>
            <a:ext cx="4051863" cy="431529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28600" y="835775"/>
            <a:ext cx="17211156" cy="1440094"/>
          </a:xfrm>
          <a:custGeom>
            <a:avLst/>
            <a:gdLst/>
            <a:ahLst/>
            <a:cxnLst/>
            <a:rect l="l" t="t" r="r" b="b"/>
            <a:pathLst>
              <a:path w="6869430" h="1695450">
                <a:moveTo>
                  <a:pt x="6278869" y="1695442"/>
                </a:moveTo>
                <a:lnTo>
                  <a:pt x="589961" y="1695442"/>
                </a:lnTo>
                <a:lnTo>
                  <a:pt x="551140" y="1693639"/>
                </a:lnTo>
                <a:lnTo>
                  <a:pt x="512995" y="1688305"/>
                </a:lnTo>
                <a:lnTo>
                  <a:pt x="475601" y="1679551"/>
                </a:lnTo>
                <a:lnTo>
                  <a:pt x="439038" y="1667491"/>
                </a:lnTo>
                <a:lnTo>
                  <a:pt x="403382" y="1652236"/>
                </a:lnTo>
                <a:lnTo>
                  <a:pt x="368710" y="1633898"/>
                </a:lnTo>
                <a:lnTo>
                  <a:pt x="335100" y="1612589"/>
                </a:lnTo>
                <a:lnTo>
                  <a:pt x="302630" y="1588421"/>
                </a:lnTo>
                <a:lnTo>
                  <a:pt x="271377" y="1561507"/>
                </a:lnTo>
                <a:lnTo>
                  <a:pt x="241418" y="1531958"/>
                </a:lnTo>
                <a:lnTo>
                  <a:pt x="212831" y="1499886"/>
                </a:lnTo>
                <a:lnTo>
                  <a:pt x="185693" y="1465403"/>
                </a:lnTo>
                <a:lnTo>
                  <a:pt x="160082" y="1428622"/>
                </a:lnTo>
                <a:lnTo>
                  <a:pt x="136074" y="1389654"/>
                </a:lnTo>
                <a:lnTo>
                  <a:pt x="113748" y="1348612"/>
                </a:lnTo>
                <a:lnTo>
                  <a:pt x="93181" y="1305607"/>
                </a:lnTo>
                <a:lnTo>
                  <a:pt x="74450" y="1260752"/>
                </a:lnTo>
                <a:lnTo>
                  <a:pt x="57633" y="1214159"/>
                </a:lnTo>
                <a:lnTo>
                  <a:pt x="42807" y="1165939"/>
                </a:lnTo>
                <a:lnTo>
                  <a:pt x="30050" y="1116206"/>
                </a:lnTo>
                <a:lnTo>
                  <a:pt x="19438" y="1065070"/>
                </a:lnTo>
                <a:lnTo>
                  <a:pt x="11050" y="1012644"/>
                </a:lnTo>
                <a:lnTo>
                  <a:pt x="4962" y="959039"/>
                </a:lnTo>
                <a:lnTo>
                  <a:pt x="1253" y="904369"/>
                </a:lnTo>
                <a:lnTo>
                  <a:pt x="0" y="848745"/>
                </a:lnTo>
                <a:lnTo>
                  <a:pt x="1253" y="792896"/>
                </a:lnTo>
                <a:lnTo>
                  <a:pt x="4962" y="738018"/>
                </a:lnTo>
                <a:lnTo>
                  <a:pt x="11050" y="684222"/>
                </a:lnTo>
                <a:lnTo>
                  <a:pt x="19438" y="631620"/>
                </a:lnTo>
                <a:lnTo>
                  <a:pt x="30050" y="580323"/>
                </a:lnTo>
                <a:lnTo>
                  <a:pt x="42807" y="530443"/>
                </a:lnTo>
                <a:lnTo>
                  <a:pt x="57633" y="482091"/>
                </a:lnTo>
                <a:lnTo>
                  <a:pt x="74450" y="435378"/>
                </a:lnTo>
                <a:lnTo>
                  <a:pt x="93181" y="390416"/>
                </a:lnTo>
                <a:lnTo>
                  <a:pt x="113748" y="347316"/>
                </a:lnTo>
                <a:lnTo>
                  <a:pt x="136074" y="306189"/>
                </a:lnTo>
                <a:lnTo>
                  <a:pt x="160082" y="267147"/>
                </a:lnTo>
                <a:lnTo>
                  <a:pt x="185693" y="230301"/>
                </a:lnTo>
                <a:lnTo>
                  <a:pt x="212831" y="195763"/>
                </a:lnTo>
                <a:lnTo>
                  <a:pt x="241418" y="163644"/>
                </a:lnTo>
                <a:lnTo>
                  <a:pt x="271377" y="134055"/>
                </a:lnTo>
                <a:lnTo>
                  <a:pt x="302630" y="107108"/>
                </a:lnTo>
                <a:lnTo>
                  <a:pt x="335100" y="82914"/>
                </a:lnTo>
                <a:lnTo>
                  <a:pt x="368710" y="61585"/>
                </a:lnTo>
                <a:lnTo>
                  <a:pt x="403382" y="43231"/>
                </a:lnTo>
                <a:lnTo>
                  <a:pt x="439038" y="27965"/>
                </a:lnTo>
                <a:lnTo>
                  <a:pt x="475601" y="15897"/>
                </a:lnTo>
                <a:lnTo>
                  <a:pt x="512995" y="7139"/>
                </a:lnTo>
                <a:lnTo>
                  <a:pt x="551140" y="1803"/>
                </a:lnTo>
                <a:lnTo>
                  <a:pt x="589961" y="0"/>
                </a:lnTo>
                <a:lnTo>
                  <a:pt x="6278869" y="0"/>
                </a:lnTo>
                <a:lnTo>
                  <a:pt x="6317690" y="1803"/>
                </a:lnTo>
                <a:lnTo>
                  <a:pt x="6355835" y="7139"/>
                </a:lnTo>
                <a:lnTo>
                  <a:pt x="6393229" y="15897"/>
                </a:lnTo>
                <a:lnTo>
                  <a:pt x="6429792" y="27965"/>
                </a:lnTo>
                <a:lnTo>
                  <a:pt x="6465448" y="43231"/>
                </a:lnTo>
                <a:lnTo>
                  <a:pt x="6500120" y="61585"/>
                </a:lnTo>
                <a:lnTo>
                  <a:pt x="6533730" y="82914"/>
                </a:lnTo>
                <a:lnTo>
                  <a:pt x="6566200" y="107108"/>
                </a:lnTo>
                <a:lnTo>
                  <a:pt x="6597453" y="134055"/>
                </a:lnTo>
                <a:lnTo>
                  <a:pt x="6627412" y="163644"/>
                </a:lnTo>
                <a:lnTo>
                  <a:pt x="6655999" y="195763"/>
                </a:lnTo>
                <a:lnTo>
                  <a:pt x="6683137" y="230301"/>
                </a:lnTo>
                <a:lnTo>
                  <a:pt x="6708748" y="267147"/>
                </a:lnTo>
                <a:lnTo>
                  <a:pt x="6732756" y="306189"/>
                </a:lnTo>
                <a:lnTo>
                  <a:pt x="6755082" y="347316"/>
                </a:lnTo>
                <a:lnTo>
                  <a:pt x="6775649" y="390416"/>
                </a:lnTo>
                <a:lnTo>
                  <a:pt x="6794380" y="435378"/>
                </a:lnTo>
                <a:lnTo>
                  <a:pt x="6811197" y="482091"/>
                </a:lnTo>
                <a:lnTo>
                  <a:pt x="6826023" y="530443"/>
                </a:lnTo>
                <a:lnTo>
                  <a:pt x="6838780" y="580323"/>
                </a:lnTo>
                <a:lnTo>
                  <a:pt x="6849392" y="631620"/>
                </a:lnTo>
                <a:lnTo>
                  <a:pt x="6857780" y="684222"/>
                </a:lnTo>
                <a:lnTo>
                  <a:pt x="6863868" y="738018"/>
                </a:lnTo>
                <a:lnTo>
                  <a:pt x="6867577" y="792896"/>
                </a:lnTo>
                <a:lnTo>
                  <a:pt x="6868830" y="848745"/>
                </a:lnTo>
                <a:lnTo>
                  <a:pt x="6867421" y="904369"/>
                </a:lnTo>
                <a:lnTo>
                  <a:pt x="6863569" y="959039"/>
                </a:lnTo>
                <a:lnTo>
                  <a:pt x="6857352" y="1012644"/>
                </a:lnTo>
                <a:lnTo>
                  <a:pt x="6848846" y="1065070"/>
                </a:lnTo>
                <a:lnTo>
                  <a:pt x="6838131" y="1116206"/>
                </a:lnTo>
                <a:lnTo>
                  <a:pt x="6825282" y="1165939"/>
                </a:lnTo>
                <a:lnTo>
                  <a:pt x="6810378" y="1214159"/>
                </a:lnTo>
                <a:lnTo>
                  <a:pt x="6793496" y="1260752"/>
                </a:lnTo>
                <a:lnTo>
                  <a:pt x="6774713" y="1305607"/>
                </a:lnTo>
                <a:lnTo>
                  <a:pt x="6754107" y="1348612"/>
                </a:lnTo>
                <a:lnTo>
                  <a:pt x="6731755" y="1389654"/>
                </a:lnTo>
                <a:lnTo>
                  <a:pt x="6707735" y="1428622"/>
                </a:lnTo>
                <a:lnTo>
                  <a:pt x="6682124" y="1465403"/>
                </a:lnTo>
                <a:lnTo>
                  <a:pt x="6654999" y="1499886"/>
                </a:lnTo>
                <a:lnTo>
                  <a:pt x="6626437" y="1531958"/>
                </a:lnTo>
                <a:lnTo>
                  <a:pt x="6596518" y="1561507"/>
                </a:lnTo>
                <a:lnTo>
                  <a:pt x="6565316" y="1588421"/>
                </a:lnTo>
                <a:lnTo>
                  <a:pt x="6532911" y="1612589"/>
                </a:lnTo>
                <a:lnTo>
                  <a:pt x="6499380" y="1633898"/>
                </a:lnTo>
                <a:lnTo>
                  <a:pt x="6464799" y="1652236"/>
                </a:lnTo>
                <a:lnTo>
                  <a:pt x="6429246" y="1667491"/>
                </a:lnTo>
                <a:lnTo>
                  <a:pt x="6392800" y="1679551"/>
                </a:lnTo>
                <a:lnTo>
                  <a:pt x="6355536" y="1688305"/>
                </a:lnTo>
                <a:lnTo>
                  <a:pt x="6317534" y="1693639"/>
                </a:lnTo>
                <a:lnTo>
                  <a:pt x="6278869" y="1695442"/>
                </a:lnTo>
                <a:close/>
              </a:path>
            </a:pathLst>
          </a:custGeom>
          <a:solidFill>
            <a:srgbClr val="ED730D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0" y="1"/>
            <a:ext cx="18161000" cy="961390"/>
          </a:xfrm>
          <a:custGeom>
            <a:avLst/>
            <a:gdLst/>
            <a:ahLst/>
            <a:cxnLst/>
            <a:rect l="l" t="t" r="r" b="b"/>
            <a:pathLst>
              <a:path w="18161000" h="961390">
                <a:moveTo>
                  <a:pt x="18160999" y="0"/>
                </a:moveTo>
                <a:lnTo>
                  <a:pt x="18160999" y="600625"/>
                </a:lnTo>
                <a:lnTo>
                  <a:pt x="18033999" y="597399"/>
                </a:lnTo>
                <a:lnTo>
                  <a:pt x="18033999" y="591827"/>
                </a:lnTo>
                <a:lnTo>
                  <a:pt x="17906999" y="589459"/>
                </a:lnTo>
                <a:lnTo>
                  <a:pt x="17906999" y="585503"/>
                </a:lnTo>
                <a:lnTo>
                  <a:pt x="17779999" y="583893"/>
                </a:lnTo>
                <a:lnTo>
                  <a:pt x="17779999" y="582513"/>
                </a:lnTo>
                <a:lnTo>
                  <a:pt x="17652999" y="581352"/>
                </a:lnTo>
                <a:lnTo>
                  <a:pt x="17652999" y="580400"/>
                </a:lnTo>
                <a:lnTo>
                  <a:pt x="17525999" y="579644"/>
                </a:lnTo>
                <a:lnTo>
                  <a:pt x="17525999" y="579075"/>
                </a:lnTo>
                <a:lnTo>
                  <a:pt x="17398999" y="578680"/>
                </a:lnTo>
                <a:lnTo>
                  <a:pt x="17398999" y="578449"/>
                </a:lnTo>
                <a:lnTo>
                  <a:pt x="17271999" y="578370"/>
                </a:lnTo>
                <a:lnTo>
                  <a:pt x="17144999" y="578625"/>
                </a:lnTo>
                <a:lnTo>
                  <a:pt x="17144999" y="578937"/>
                </a:lnTo>
                <a:lnTo>
                  <a:pt x="17017999" y="579357"/>
                </a:lnTo>
                <a:lnTo>
                  <a:pt x="17017999" y="579873"/>
                </a:lnTo>
                <a:lnTo>
                  <a:pt x="16890999" y="580476"/>
                </a:lnTo>
                <a:lnTo>
                  <a:pt x="16890999" y="581152"/>
                </a:lnTo>
                <a:lnTo>
                  <a:pt x="16763999" y="581893"/>
                </a:lnTo>
                <a:lnTo>
                  <a:pt x="16763999" y="582685"/>
                </a:lnTo>
                <a:lnTo>
                  <a:pt x="16636999" y="583519"/>
                </a:lnTo>
                <a:lnTo>
                  <a:pt x="16636999" y="584382"/>
                </a:lnTo>
                <a:lnTo>
                  <a:pt x="16509999" y="585265"/>
                </a:lnTo>
                <a:lnTo>
                  <a:pt x="16255999" y="588761"/>
                </a:lnTo>
                <a:lnTo>
                  <a:pt x="16128999" y="590333"/>
                </a:lnTo>
                <a:lnTo>
                  <a:pt x="16128999" y="591669"/>
                </a:lnTo>
                <a:lnTo>
                  <a:pt x="16001999" y="592221"/>
                </a:lnTo>
                <a:lnTo>
                  <a:pt x="16001999" y="592680"/>
                </a:lnTo>
                <a:lnTo>
                  <a:pt x="15874999" y="593035"/>
                </a:lnTo>
                <a:lnTo>
                  <a:pt x="15874999" y="593369"/>
                </a:lnTo>
                <a:lnTo>
                  <a:pt x="15747999" y="593199"/>
                </a:lnTo>
                <a:lnTo>
                  <a:pt x="15747999" y="590904"/>
                </a:lnTo>
                <a:lnTo>
                  <a:pt x="15620999" y="590099"/>
                </a:lnTo>
                <a:lnTo>
                  <a:pt x="15620999" y="587587"/>
                </a:lnTo>
                <a:lnTo>
                  <a:pt x="15493999" y="586721"/>
                </a:lnTo>
                <a:lnTo>
                  <a:pt x="15493999" y="584955"/>
                </a:lnTo>
                <a:lnTo>
                  <a:pt x="15366999" y="584057"/>
                </a:lnTo>
                <a:lnTo>
                  <a:pt x="15366999" y="583152"/>
                </a:lnTo>
                <a:lnTo>
                  <a:pt x="15239999" y="582240"/>
                </a:lnTo>
                <a:lnTo>
                  <a:pt x="15239999" y="580403"/>
                </a:lnTo>
                <a:lnTo>
                  <a:pt x="15112999" y="579481"/>
                </a:lnTo>
                <a:lnTo>
                  <a:pt x="15112999" y="578558"/>
                </a:lnTo>
                <a:lnTo>
                  <a:pt x="14985999" y="576715"/>
                </a:lnTo>
                <a:lnTo>
                  <a:pt x="14731999" y="573080"/>
                </a:lnTo>
                <a:lnTo>
                  <a:pt x="14604999" y="571311"/>
                </a:lnTo>
                <a:lnTo>
                  <a:pt x="14477999" y="569588"/>
                </a:lnTo>
                <a:lnTo>
                  <a:pt x="14350999" y="567924"/>
                </a:lnTo>
                <a:lnTo>
                  <a:pt x="14223999" y="566329"/>
                </a:lnTo>
                <a:lnTo>
                  <a:pt x="14096999" y="564814"/>
                </a:lnTo>
                <a:lnTo>
                  <a:pt x="13969999" y="563391"/>
                </a:lnTo>
                <a:lnTo>
                  <a:pt x="13842999" y="562070"/>
                </a:lnTo>
                <a:lnTo>
                  <a:pt x="13715999" y="560863"/>
                </a:lnTo>
                <a:lnTo>
                  <a:pt x="13588999" y="559780"/>
                </a:lnTo>
                <a:lnTo>
                  <a:pt x="13461999" y="558834"/>
                </a:lnTo>
                <a:lnTo>
                  <a:pt x="13334999" y="558035"/>
                </a:lnTo>
                <a:lnTo>
                  <a:pt x="13334999" y="557394"/>
                </a:lnTo>
                <a:lnTo>
                  <a:pt x="13207999" y="556922"/>
                </a:lnTo>
                <a:lnTo>
                  <a:pt x="13207999" y="556557"/>
                </a:lnTo>
                <a:lnTo>
                  <a:pt x="13080999" y="556531"/>
                </a:lnTo>
                <a:lnTo>
                  <a:pt x="13080999" y="562076"/>
                </a:lnTo>
                <a:lnTo>
                  <a:pt x="12953999" y="564390"/>
                </a:lnTo>
                <a:lnTo>
                  <a:pt x="12953999" y="573367"/>
                </a:lnTo>
                <a:lnTo>
                  <a:pt x="12826999" y="576968"/>
                </a:lnTo>
                <a:lnTo>
                  <a:pt x="12826999" y="584958"/>
                </a:lnTo>
                <a:lnTo>
                  <a:pt x="12699999" y="589305"/>
                </a:lnTo>
                <a:lnTo>
                  <a:pt x="12699999" y="593859"/>
                </a:lnTo>
                <a:lnTo>
                  <a:pt x="12572999" y="603505"/>
                </a:lnTo>
                <a:lnTo>
                  <a:pt x="12572999" y="613727"/>
                </a:lnTo>
                <a:lnTo>
                  <a:pt x="12445999" y="619002"/>
                </a:lnTo>
                <a:lnTo>
                  <a:pt x="12445999" y="624359"/>
                </a:lnTo>
                <a:lnTo>
                  <a:pt x="12318999" y="629777"/>
                </a:lnTo>
                <a:lnTo>
                  <a:pt x="12318999" y="640711"/>
                </a:lnTo>
                <a:lnTo>
                  <a:pt x="12191999" y="646186"/>
                </a:lnTo>
                <a:lnTo>
                  <a:pt x="12191999" y="651637"/>
                </a:lnTo>
                <a:lnTo>
                  <a:pt x="12064999" y="657046"/>
                </a:lnTo>
                <a:lnTo>
                  <a:pt x="12064999" y="662389"/>
                </a:lnTo>
                <a:lnTo>
                  <a:pt x="11937999" y="667648"/>
                </a:lnTo>
                <a:lnTo>
                  <a:pt x="11937999" y="672799"/>
                </a:lnTo>
                <a:lnTo>
                  <a:pt x="11810999" y="677824"/>
                </a:lnTo>
                <a:lnTo>
                  <a:pt x="11810999" y="682701"/>
                </a:lnTo>
                <a:lnTo>
                  <a:pt x="11683999" y="687409"/>
                </a:lnTo>
                <a:lnTo>
                  <a:pt x="11683999" y="691927"/>
                </a:lnTo>
                <a:lnTo>
                  <a:pt x="11556999" y="696234"/>
                </a:lnTo>
                <a:lnTo>
                  <a:pt x="11556999" y="704133"/>
                </a:lnTo>
                <a:lnTo>
                  <a:pt x="11429999" y="707683"/>
                </a:lnTo>
                <a:lnTo>
                  <a:pt x="11429999" y="710938"/>
                </a:lnTo>
                <a:lnTo>
                  <a:pt x="11302999" y="713879"/>
                </a:lnTo>
                <a:lnTo>
                  <a:pt x="11302999" y="716484"/>
                </a:lnTo>
                <a:lnTo>
                  <a:pt x="11175999" y="718731"/>
                </a:lnTo>
                <a:lnTo>
                  <a:pt x="11175999" y="720601"/>
                </a:lnTo>
                <a:lnTo>
                  <a:pt x="11048999" y="722073"/>
                </a:lnTo>
                <a:lnTo>
                  <a:pt x="11048999" y="723125"/>
                </a:lnTo>
                <a:lnTo>
                  <a:pt x="10921999" y="723736"/>
                </a:lnTo>
                <a:lnTo>
                  <a:pt x="10921999" y="723886"/>
                </a:lnTo>
                <a:lnTo>
                  <a:pt x="10794999" y="723554"/>
                </a:lnTo>
                <a:lnTo>
                  <a:pt x="10794999" y="722720"/>
                </a:lnTo>
                <a:lnTo>
                  <a:pt x="10667999" y="721361"/>
                </a:lnTo>
                <a:lnTo>
                  <a:pt x="10667999" y="719457"/>
                </a:lnTo>
                <a:lnTo>
                  <a:pt x="10540999" y="716988"/>
                </a:lnTo>
                <a:lnTo>
                  <a:pt x="10540999" y="713932"/>
                </a:lnTo>
                <a:lnTo>
                  <a:pt x="10413999" y="710269"/>
                </a:lnTo>
                <a:lnTo>
                  <a:pt x="10413999" y="701037"/>
                </a:lnTo>
                <a:lnTo>
                  <a:pt x="10286999" y="695427"/>
                </a:lnTo>
                <a:lnTo>
                  <a:pt x="10286999" y="689125"/>
                </a:lnTo>
                <a:lnTo>
                  <a:pt x="10159999" y="682112"/>
                </a:lnTo>
                <a:lnTo>
                  <a:pt x="10159999" y="665866"/>
                </a:lnTo>
                <a:lnTo>
                  <a:pt x="10032999" y="656592"/>
                </a:lnTo>
                <a:lnTo>
                  <a:pt x="10032999" y="635637"/>
                </a:lnTo>
                <a:lnTo>
                  <a:pt x="9905999" y="619869"/>
                </a:lnTo>
                <a:lnTo>
                  <a:pt x="9905999" y="605640"/>
                </a:lnTo>
                <a:lnTo>
                  <a:pt x="9778999" y="592894"/>
                </a:lnTo>
                <a:lnTo>
                  <a:pt x="9778999" y="581571"/>
                </a:lnTo>
                <a:lnTo>
                  <a:pt x="9651999" y="571615"/>
                </a:lnTo>
                <a:lnTo>
                  <a:pt x="9651999" y="562968"/>
                </a:lnTo>
                <a:lnTo>
                  <a:pt x="9524999" y="555571"/>
                </a:lnTo>
                <a:lnTo>
                  <a:pt x="9524999" y="549368"/>
                </a:lnTo>
                <a:lnTo>
                  <a:pt x="9397999" y="544301"/>
                </a:lnTo>
                <a:lnTo>
                  <a:pt x="9397999" y="540311"/>
                </a:lnTo>
                <a:lnTo>
                  <a:pt x="9270999" y="537341"/>
                </a:lnTo>
                <a:lnTo>
                  <a:pt x="9270999" y="535334"/>
                </a:lnTo>
                <a:lnTo>
                  <a:pt x="9143999" y="534232"/>
                </a:lnTo>
                <a:lnTo>
                  <a:pt x="9143999" y="533976"/>
                </a:lnTo>
                <a:lnTo>
                  <a:pt x="9016999" y="534510"/>
                </a:lnTo>
                <a:lnTo>
                  <a:pt x="9016999" y="535776"/>
                </a:lnTo>
                <a:lnTo>
                  <a:pt x="8889999" y="537715"/>
                </a:lnTo>
                <a:lnTo>
                  <a:pt x="8889999" y="543385"/>
                </a:lnTo>
                <a:lnTo>
                  <a:pt x="8762999" y="547000"/>
                </a:lnTo>
                <a:lnTo>
                  <a:pt x="8762999" y="551058"/>
                </a:lnTo>
                <a:lnTo>
                  <a:pt x="8635999" y="555502"/>
                </a:lnTo>
                <a:lnTo>
                  <a:pt x="8635999" y="560273"/>
                </a:lnTo>
                <a:lnTo>
                  <a:pt x="8508999" y="565314"/>
                </a:lnTo>
                <a:lnTo>
                  <a:pt x="8508999" y="575975"/>
                </a:lnTo>
                <a:lnTo>
                  <a:pt x="8381999" y="581480"/>
                </a:lnTo>
                <a:lnTo>
                  <a:pt x="8381999" y="592549"/>
                </a:lnTo>
                <a:lnTo>
                  <a:pt x="8254999" y="597998"/>
                </a:lnTo>
                <a:lnTo>
                  <a:pt x="8254999" y="608436"/>
                </a:lnTo>
                <a:lnTo>
                  <a:pt x="8127999" y="613310"/>
                </a:lnTo>
                <a:lnTo>
                  <a:pt x="8127999" y="622079"/>
                </a:lnTo>
                <a:lnTo>
                  <a:pt x="8000999" y="625858"/>
                </a:lnTo>
                <a:lnTo>
                  <a:pt x="8000999" y="634084"/>
                </a:lnTo>
                <a:lnTo>
                  <a:pt x="7873999" y="635597"/>
                </a:lnTo>
                <a:lnTo>
                  <a:pt x="7873999" y="635131"/>
                </a:lnTo>
                <a:lnTo>
                  <a:pt x="7746999" y="635923"/>
                </a:lnTo>
                <a:lnTo>
                  <a:pt x="7746999" y="642159"/>
                </a:lnTo>
                <a:lnTo>
                  <a:pt x="7619999" y="645435"/>
                </a:lnTo>
                <a:lnTo>
                  <a:pt x="7619999" y="653622"/>
                </a:lnTo>
                <a:lnTo>
                  <a:pt x="7492999" y="658480"/>
                </a:lnTo>
                <a:lnTo>
                  <a:pt x="7492999" y="669589"/>
                </a:lnTo>
                <a:lnTo>
                  <a:pt x="7365999" y="675786"/>
                </a:lnTo>
                <a:lnTo>
                  <a:pt x="7365999" y="689335"/>
                </a:lnTo>
                <a:lnTo>
                  <a:pt x="7238999" y="696632"/>
                </a:lnTo>
                <a:lnTo>
                  <a:pt x="7238999" y="704242"/>
                </a:lnTo>
                <a:lnTo>
                  <a:pt x="7111999" y="712137"/>
                </a:lnTo>
                <a:lnTo>
                  <a:pt x="7111999" y="720292"/>
                </a:lnTo>
                <a:lnTo>
                  <a:pt x="6984999" y="728680"/>
                </a:lnTo>
                <a:lnTo>
                  <a:pt x="6984999" y="746045"/>
                </a:lnTo>
                <a:lnTo>
                  <a:pt x="6603999" y="791649"/>
                </a:lnTo>
                <a:lnTo>
                  <a:pt x="6603999" y="800932"/>
                </a:lnTo>
                <a:lnTo>
                  <a:pt x="6476999" y="810205"/>
                </a:lnTo>
                <a:lnTo>
                  <a:pt x="6476999" y="819443"/>
                </a:lnTo>
                <a:lnTo>
                  <a:pt x="6349999" y="828619"/>
                </a:lnTo>
                <a:lnTo>
                  <a:pt x="6349999" y="837706"/>
                </a:lnTo>
                <a:lnTo>
                  <a:pt x="6222999" y="846677"/>
                </a:lnTo>
                <a:lnTo>
                  <a:pt x="6222999" y="855505"/>
                </a:lnTo>
                <a:lnTo>
                  <a:pt x="6095999" y="864164"/>
                </a:lnTo>
                <a:lnTo>
                  <a:pt x="6095999" y="872626"/>
                </a:lnTo>
                <a:lnTo>
                  <a:pt x="5968999" y="880866"/>
                </a:lnTo>
                <a:lnTo>
                  <a:pt x="5968999" y="888855"/>
                </a:lnTo>
                <a:lnTo>
                  <a:pt x="5841999" y="896568"/>
                </a:lnTo>
                <a:lnTo>
                  <a:pt x="5841999" y="903978"/>
                </a:lnTo>
                <a:lnTo>
                  <a:pt x="5714999" y="911057"/>
                </a:lnTo>
                <a:lnTo>
                  <a:pt x="5714999" y="924118"/>
                </a:lnTo>
                <a:lnTo>
                  <a:pt x="5587999" y="930046"/>
                </a:lnTo>
                <a:lnTo>
                  <a:pt x="5587999" y="935536"/>
                </a:lnTo>
                <a:lnTo>
                  <a:pt x="5460999" y="940562"/>
                </a:lnTo>
                <a:lnTo>
                  <a:pt x="5460999" y="945098"/>
                </a:lnTo>
                <a:lnTo>
                  <a:pt x="5333999" y="949115"/>
                </a:lnTo>
                <a:lnTo>
                  <a:pt x="5333999" y="955490"/>
                </a:lnTo>
                <a:lnTo>
                  <a:pt x="5206999" y="957793"/>
                </a:lnTo>
                <a:lnTo>
                  <a:pt x="5206999" y="960846"/>
                </a:lnTo>
                <a:lnTo>
                  <a:pt x="5079999" y="960368"/>
                </a:lnTo>
                <a:lnTo>
                  <a:pt x="5079999" y="953439"/>
                </a:lnTo>
                <a:lnTo>
                  <a:pt x="4952999" y="949399"/>
                </a:lnTo>
                <a:lnTo>
                  <a:pt x="4952999" y="938905"/>
                </a:lnTo>
                <a:lnTo>
                  <a:pt x="4825999" y="932513"/>
                </a:lnTo>
                <a:lnTo>
                  <a:pt x="4825999" y="917588"/>
                </a:lnTo>
                <a:lnTo>
                  <a:pt x="4698999" y="909116"/>
                </a:lnTo>
                <a:lnTo>
                  <a:pt x="4698999" y="890306"/>
                </a:lnTo>
                <a:lnTo>
                  <a:pt x="4571999" y="880029"/>
                </a:lnTo>
                <a:lnTo>
                  <a:pt x="4571999" y="869210"/>
                </a:lnTo>
                <a:lnTo>
                  <a:pt x="4444999" y="857881"/>
                </a:lnTo>
                <a:lnTo>
                  <a:pt x="4444999" y="833811"/>
                </a:lnTo>
                <a:lnTo>
                  <a:pt x="4317999" y="821132"/>
                </a:lnTo>
                <a:lnTo>
                  <a:pt x="4317999" y="808063"/>
                </a:lnTo>
                <a:lnTo>
                  <a:pt x="4190999" y="794636"/>
                </a:lnTo>
                <a:lnTo>
                  <a:pt x="4190999" y="766826"/>
                </a:lnTo>
                <a:lnTo>
                  <a:pt x="4063999" y="752504"/>
                </a:lnTo>
                <a:lnTo>
                  <a:pt x="4063999" y="737944"/>
                </a:lnTo>
                <a:lnTo>
                  <a:pt x="3936999" y="723178"/>
                </a:lnTo>
                <a:lnTo>
                  <a:pt x="3936999" y="708235"/>
                </a:lnTo>
                <a:lnTo>
                  <a:pt x="3809999" y="693146"/>
                </a:lnTo>
                <a:lnTo>
                  <a:pt x="3555999" y="631935"/>
                </a:lnTo>
                <a:lnTo>
                  <a:pt x="3555999" y="616570"/>
                </a:lnTo>
                <a:lnTo>
                  <a:pt x="3428999" y="601242"/>
                </a:lnTo>
                <a:lnTo>
                  <a:pt x="3428999" y="585980"/>
                </a:lnTo>
                <a:lnTo>
                  <a:pt x="3301999" y="570814"/>
                </a:lnTo>
                <a:lnTo>
                  <a:pt x="3301999" y="555776"/>
                </a:lnTo>
                <a:lnTo>
                  <a:pt x="3174999" y="540895"/>
                </a:lnTo>
                <a:lnTo>
                  <a:pt x="3174999" y="526203"/>
                </a:lnTo>
                <a:lnTo>
                  <a:pt x="3047999" y="511728"/>
                </a:lnTo>
                <a:lnTo>
                  <a:pt x="3047999" y="483556"/>
                </a:lnTo>
                <a:lnTo>
                  <a:pt x="2920999" y="469918"/>
                </a:lnTo>
                <a:lnTo>
                  <a:pt x="2920999" y="456621"/>
                </a:lnTo>
                <a:lnTo>
                  <a:pt x="2793999" y="443693"/>
                </a:lnTo>
                <a:lnTo>
                  <a:pt x="2793999" y="431167"/>
                </a:lnTo>
                <a:lnTo>
                  <a:pt x="2666999" y="419071"/>
                </a:lnTo>
                <a:lnTo>
                  <a:pt x="2666999" y="407436"/>
                </a:lnTo>
                <a:lnTo>
                  <a:pt x="2539999" y="396293"/>
                </a:lnTo>
                <a:lnTo>
                  <a:pt x="2539999" y="375604"/>
                </a:lnTo>
                <a:lnTo>
                  <a:pt x="2412999" y="366119"/>
                </a:lnTo>
                <a:lnTo>
                  <a:pt x="2412999" y="357247"/>
                </a:lnTo>
                <a:lnTo>
                  <a:pt x="2285999" y="349018"/>
                </a:lnTo>
                <a:lnTo>
                  <a:pt x="2285999" y="334613"/>
                </a:lnTo>
                <a:lnTo>
                  <a:pt x="2158999" y="328497"/>
                </a:lnTo>
                <a:lnTo>
                  <a:pt x="2158999" y="318591"/>
                </a:lnTo>
                <a:lnTo>
                  <a:pt x="2031999" y="314862"/>
                </a:lnTo>
                <a:lnTo>
                  <a:pt x="2031999" y="310003"/>
                </a:lnTo>
                <a:lnTo>
                  <a:pt x="1904999" y="308933"/>
                </a:lnTo>
                <a:lnTo>
                  <a:pt x="1904999" y="311530"/>
                </a:lnTo>
                <a:lnTo>
                  <a:pt x="1777999" y="314433"/>
                </a:lnTo>
                <a:lnTo>
                  <a:pt x="1777999" y="337034"/>
                </a:lnTo>
                <a:lnTo>
                  <a:pt x="1650999" y="345584"/>
                </a:lnTo>
                <a:lnTo>
                  <a:pt x="1650999" y="388158"/>
                </a:lnTo>
                <a:lnTo>
                  <a:pt x="1523999" y="402858"/>
                </a:lnTo>
                <a:lnTo>
                  <a:pt x="1523999" y="432792"/>
                </a:lnTo>
                <a:lnTo>
                  <a:pt x="1396999" y="447950"/>
                </a:lnTo>
                <a:lnTo>
                  <a:pt x="1396999" y="478456"/>
                </a:lnTo>
                <a:lnTo>
                  <a:pt x="1269999" y="493728"/>
                </a:lnTo>
                <a:lnTo>
                  <a:pt x="1269999" y="524120"/>
                </a:lnTo>
                <a:lnTo>
                  <a:pt x="1142999" y="539164"/>
                </a:lnTo>
                <a:lnTo>
                  <a:pt x="1142999" y="554054"/>
                </a:lnTo>
                <a:lnTo>
                  <a:pt x="1015999" y="568754"/>
                </a:lnTo>
                <a:lnTo>
                  <a:pt x="1015999" y="597429"/>
                </a:lnTo>
                <a:lnTo>
                  <a:pt x="888999" y="611328"/>
                </a:lnTo>
                <a:lnTo>
                  <a:pt x="888999" y="624884"/>
                </a:lnTo>
                <a:lnTo>
                  <a:pt x="761999" y="638058"/>
                </a:lnTo>
                <a:lnTo>
                  <a:pt x="761999" y="650812"/>
                </a:lnTo>
                <a:lnTo>
                  <a:pt x="634999" y="663109"/>
                </a:lnTo>
                <a:lnTo>
                  <a:pt x="634999" y="686176"/>
                </a:lnTo>
                <a:lnTo>
                  <a:pt x="507999" y="696870"/>
                </a:lnTo>
                <a:lnTo>
                  <a:pt x="507999" y="706954"/>
                </a:lnTo>
                <a:lnTo>
                  <a:pt x="380999" y="716390"/>
                </a:lnTo>
                <a:lnTo>
                  <a:pt x="380999" y="725138"/>
                </a:lnTo>
                <a:lnTo>
                  <a:pt x="253999" y="733162"/>
                </a:lnTo>
                <a:lnTo>
                  <a:pt x="253999" y="740423"/>
                </a:lnTo>
                <a:lnTo>
                  <a:pt x="126999" y="746883"/>
                </a:lnTo>
                <a:lnTo>
                  <a:pt x="126999" y="757247"/>
                </a:lnTo>
                <a:lnTo>
                  <a:pt x="0" y="761074"/>
                </a:lnTo>
                <a:lnTo>
                  <a:pt x="0" y="0"/>
                </a:lnTo>
                <a:lnTo>
                  <a:pt x="18160999" y="0"/>
                </a:lnTo>
                <a:close/>
              </a:path>
            </a:pathLst>
          </a:custGeom>
          <a:solidFill>
            <a:srgbClr val="E71F8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15948981" y="1502848"/>
            <a:ext cx="2339340" cy="2277110"/>
            <a:chOff x="15948981" y="1502848"/>
            <a:chExt cx="2339340" cy="2277110"/>
          </a:xfrm>
        </p:grpSpPr>
        <p:sp>
          <p:nvSpPr>
            <p:cNvPr id="12" name="object 12"/>
            <p:cNvSpPr/>
            <p:nvPr/>
          </p:nvSpPr>
          <p:spPr>
            <a:xfrm>
              <a:off x="15948981" y="1502848"/>
              <a:ext cx="2339340" cy="2277110"/>
            </a:xfrm>
            <a:custGeom>
              <a:avLst/>
              <a:gdLst/>
              <a:ahLst/>
              <a:cxnLst/>
              <a:rect l="l" t="t" r="r" b="b"/>
              <a:pathLst>
                <a:path w="2339340" h="2277110">
                  <a:moveTo>
                    <a:pt x="2339018" y="493863"/>
                  </a:moveTo>
                  <a:lnTo>
                    <a:pt x="1070961" y="537250"/>
                  </a:lnTo>
                  <a:lnTo>
                    <a:pt x="2174367" y="74234"/>
                  </a:lnTo>
                  <a:lnTo>
                    <a:pt x="2339018" y="0"/>
                  </a:lnTo>
                  <a:lnTo>
                    <a:pt x="2339018" y="493863"/>
                  </a:lnTo>
                  <a:close/>
                </a:path>
                <a:path w="2339340" h="2277110">
                  <a:moveTo>
                    <a:pt x="1003794" y="2275973"/>
                  </a:moveTo>
                  <a:lnTo>
                    <a:pt x="951015" y="2276624"/>
                  </a:lnTo>
                  <a:lnTo>
                    <a:pt x="899853" y="2274945"/>
                  </a:lnTo>
                  <a:lnTo>
                    <a:pt x="850303" y="2271077"/>
                  </a:lnTo>
                  <a:lnTo>
                    <a:pt x="802363" y="2265162"/>
                  </a:lnTo>
                  <a:lnTo>
                    <a:pt x="756029" y="2257340"/>
                  </a:lnTo>
                  <a:lnTo>
                    <a:pt x="711298" y="2247752"/>
                  </a:lnTo>
                  <a:lnTo>
                    <a:pt x="668168" y="2236541"/>
                  </a:lnTo>
                  <a:lnTo>
                    <a:pt x="626635" y="2223846"/>
                  </a:lnTo>
                  <a:lnTo>
                    <a:pt x="581311" y="2207605"/>
                  </a:lnTo>
                  <a:lnTo>
                    <a:pt x="537290" y="2189165"/>
                  </a:lnTo>
                  <a:lnTo>
                    <a:pt x="494621" y="2168605"/>
                  </a:lnTo>
                  <a:lnTo>
                    <a:pt x="453356" y="2146005"/>
                  </a:lnTo>
                  <a:lnTo>
                    <a:pt x="413545" y="2121447"/>
                  </a:lnTo>
                  <a:lnTo>
                    <a:pt x="375237" y="2095010"/>
                  </a:lnTo>
                  <a:lnTo>
                    <a:pt x="338484" y="2066774"/>
                  </a:lnTo>
                  <a:lnTo>
                    <a:pt x="303335" y="2036820"/>
                  </a:lnTo>
                  <a:lnTo>
                    <a:pt x="269841" y="2005229"/>
                  </a:lnTo>
                  <a:lnTo>
                    <a:pt x="238051" y="1972081"/>
                  </a:lnTo>
                  <a:lnTo>
                    <a:pt x="208017" y="1937455"/>
                  </a:lnTo>
                  <a:lnTo>
                    <a:pt x="179789" y="1901433"/>
                  </a:lnTo>
                  <a:lnTo>
                    <a:pt x="153417" y="1864095"/>
                  </a:lnTo>
                  <a:lnTo>
                    <a:pt x="128950" y="1825521"/>
                  </a:lnTo>
                  <a:lnTo>
                    <a:pt x="106440" y="1785791"/>
                  </a:lnTo>
                  <a:lnTo>
                    <a:pt x="85937" y="1744986"/>
                  </a:lnTo>
                  <a:lnTo>
                    <a:pt x="67490" y="1703186"/>
                  </a:lnTo>
                  <a:lnTo>
                    <a:pt x="51151" y="1660471"/>
                  </a:lnTo>
                  <a:lnTo>
                    <a:pt x="36969" y="1616923"/>
                  </a:lnTo>
                  <a:lnTo>
                    <a:pt x="24995" y="1572620"/>
                  </a:lnTo>
                  <a:lnTo>
                    <a:pt x="15279" y="1527644"/>
                  </a:lnTo>
                  <a:lnTo>
                    <a:pt x="7871" y="1482075"/>
                  </a:lnTo>
                  <a:lnTo>
                    <a:pt x="2821" y="1435993"/>
                  </a:lnTo>
                  <a:lnTo>
                    <a:pt x="181" y="1389478"/>
                  </a:lnTo>
                  <a:lnTo>
                    <a:pt x="0" y="1342612"/>
                  </a:lnTo>
                  <a:lnTo>
                    <a:pt x="2327" y="1295473"/>
                  </a:lnTo>
                  <a:lnTo>
                    <a:pt x="7215" y="1248144"/>
                  </a:lnTo>
                  <a:lnTo>
                    <a:pt x="14712" y="1200703"/>
                  </a:lnTo>
                  <a:lnTo>
                    <a:pt x="23818" y="1157419"/>
                  </a:lnTo>
                  <a:lnTo>
                    <a:pt x="35250" y="1113659"/>
                  </a:lnTo>
                  <a:lnTo>
                    <a:pt x="49161" y="1069524"/>
                  </a:lnTo>
                  <a:lnTo>
                    <a:pt x="65706" y="1025116"/>
                  </a:lnTo>
                  <a:lnTo>
                    <a:pt x="85037" y="980536"/>
                  </a:lnTo>
                  <a:lnTo>
                    <a:pt x="107308" y="935885"/>
                  </a:lnTo>
                  <a:lnTo>
                    <a:pt x="132674" y="891266"/>
                  </a:lnTo>
                  <a:lnTo>
                    <a:pt x="161287" y="846779"/>
                  </a:lnTo>
                  <a:lnTo>
                    <a:pt x="483508" y="543157"/>
                  </a:lnTo>
                  <a:lnTo>
                    <a:pt x="877406" y="336775"/>
                  </a:lnTo>
                  <a:lnTo>
                    <a:pt x="1210729" y="219158"/>
                  </a:lnTo>
                  <a:lnTo>
                    <a:pt x="1351226" y="181836"/>
                  </a:lnTo>
                  <a:lnTo>
                    <a:pt x="1070961" y="537250"/>
                  </a:lnTo>
                  <a:lnTo>
                    <a:pt x="2339018" y="493863"/>
                  </a:lnTo>
                  <a:lnTo>
                    <a:pt x="2339018" y="1114322"/>
                  </a:lnTo>
                  <a:lnTo>
                    <a:pt x="2302500" y="1176037"/>
                  </a:lnTo>
                  <a:lnTo>
                    <a:pt x="2275964" y="1220061"/>
                  </a:lnTo>
                  <a:lnTo>
                    <a:pt x="2250365" y="1261840"/>
                  </a:lnTo>
                  <a:lnTo>
                    <a:pt x="2225799" y="1301209"/>
                  </a:lnTo>
                  <a:lnTo>
                    <a:pt x="2202363" y="1338002"/>
                  </a:lnTo>
                  <a:lnTo>
                    <a:pt x="2180155" y="1372053"/>
                  </a:lnTo>
                  <a:lnTo>
                    <a:pt x="2139807" y="1431270"/>
                  </a:lnTo>
                  <a:lnTo>
                    <a:pt x="2105530" y="1477534"/>
                  </a:lnTo>
                  <a:lnTo>
                    <a:pt x="2078100" y="1509521"/>
                  </a:lnTo>
                  <a:lnTo>
                    <a:pt x="2339018" y="1500594"/>
                  </a:lnTo>
                  <a:lnTo>
                    <a:pt x="2339018" y="1510955"/>
                  </a:lnTo>
                  <a:lnTo>
                    <a:pt x="2328778" y="1520854"/>
                  </a:lnTo>
                  <a:lnTo>
                    <a:pt x="2304209" y="1545079"/>
                  </a:lnTo>
                  <a:lnTo>
                    <a:pt x="2196606" y="1652871"/>
                  </a:lnTo>
                  <a:lnTo>
                    <a:pt x="2167281" y="1681914"/>
                  </a:lnTo>
                  <a:lnTo>
                    <a:pt x="2136947" y="1711546"/>
                  </a:lnTo>
                  <a:lnTo>
                    <a:pt x="2105588" y="1741639"/>
                  </a:lnTo>
                  <a:lnTo>
                    <a:pt x="2073184" y="1772069"/>
                  </a:lnTo>
                  <a:lnTo>
                    <a:pt x="2039716" y="1802711"/>
                  </a:lnTo>
                  <a:lnTo>
                    <a:pt x="2005167" y="1833438"/>
                  </a:lnTo>
                  <a:lnTo>
                    <a:pt x="1969517" y="1864126"/>
                  </a:lnTo>
                  <a:lnTo>
                    <a:pt x="1932747" y="1894648"/>
                  </a:lnTo>
                  <a:lnTo>
                    <a:pt x="1894839" y="1924880"/>
                  </a:lnTo>
                  <a:lnTo>
                    <a:pt x="1855775" y="1954696"/>
                  </a:lnTo>
                  <a:lnTo>
                    <a:pt x="1815535" y="1983971"/>
                  </a:lnTo>
                  <a:lnTo>
                    <a:pt x="1774101" y="2012580"/>
                  </a:lnTo>
                  <a:lnTo>
                    <a:pt x="1731454" y="2040396"/>
                  </a:lnTo>
                  <a:lnTo>
                    <a:pt x="1687576" y="2067294"/>
                  </a:lnTo>
                  <a:lnTo>
                    <a:pt x="1642447" y="2093150"/>
                  </a:lnTo>
                  <a:lnTo>
                    <a:pt x="1596050" y="2117837"/>
                  </a:lnTo>
                  <a:lnTo>
                    <a:pt x="1548366" y="2141230"/>
                  </a:lnTo>
                  <a:lnTo>
                    <a:pt x="1499375" y="2163204"/>
                  </a:lnTo>
                  <a:lnTo>
                    <a:pt x="1449060" y="2183633"/>
                  </a:lnTo>
                  <a:lnTo>
                    <a:pt x="1397401" y="2202392"/>
                  </a:lnTo>
                  <a:lnTo>
                    <a:pt x="1344380" y="2219356"/>
                  </a:lnTo>
                  <a:lnTo>
                    <a:pt x="1289979" y="2234399"/>
                  </a:lnTo>
                  <a:lnTo>
                    <a:pt x="1234178" y="2247395"/>
                  </a:lnTo>
                  <a:lnTo>
                    <a:pt x="1176958" y="2258220"/>
                  </a:lnTo>
                  <a:lnTo>
                    <a:pt x="1118303" y="2266747"/>
                  </a:lnTo>
                  <a:lnTo>
                    <a:pt x="1058191" y="2272852"/>
                  </a:lnTo>
                  <a:lnTo>
                    <a:pt x="1003794" y="2275973"/>
                  </a:lnTo>
                  <a:close/>
                </a:path>
                <a:path w="2339340" h="2277110">
                  <a:moveTo>
                    <a:pt x="2339018" y="1500594"/>
                  </a:moveTo>
                  <a:lnTo>
                    <a:pt x="2078100" y="1509521"/>
                  </a:lnTo>
                  <a:lnTo>
                    <a:pt x="2119782" y="1502276"/>
                  </a:lnTo>
                  <a:lnTo>
                    <a:pt x="2163018" y="1496288"/>
                  </a:lnTo>
                  <a:lnTo>
                    <a:pt x="2207736" y="1489401"/>
                  </a:lnTo>
                  <a:lnTo>
                    <a:pt x="2253861" y="1479463"/>
                  </a:lnTo>
                  <a:lnTo>
                    <a:pt x="2301319" y="1464318"/>
                  </a:lnTo>
                  <a:lnTo>
                    <a:pt x="2339018" y="1446903"/>
                  </a:lnTo>
                  <a:lnTo>
                    <a:pt x="2339018" y="1500594"/>
                  </a:lnTo>
                  <a:close/>
                </a:path>
              </a:pathLst>
            </a:custGeom>
            <a:solidFill>
              <a:srgbClr val="E71F81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16131985" y="1764304"/>
              <a:ext cx="2156460" cy="1924050"/>
            </a:xfrm>
            <a:custGeom>
              <a:avLst/>
              <a:gdLst/>
              <a:ahLst/>
              <a:cxnLst/>
              <a:rect l="l" t="t" r="r" b="b"/>
              <a:pathLst>
                <a:path w="2156459" h="1924050">
                  <a:moveTo>
                    <a:pt x="764621" y="1922072"/>
                  </a:moveTo>
                  <a:lnTo>
                    <a:pt x="714294" y="1923681"/>
                  </a:lnTo>
                  <a:lnTo>
                    <a:pt x="665255" y="1921617"/>
                  </a:lnTo>
                  <a:lnTo>
                    <a:pt x="617571" y="1916139"/>
                  </a:lnTo>
                  <a:lnTo>
                    <a:pt x="571308" y="1907508"/>
                  </a:lnTo>
                  <a:lnTo>
                    <a:pt x="526532" y="1895983"/>
                  </a:lnTo>
                  <a:lnTo>
                    <a:pt x="483308" y="1881825"/>
                  </a:lnTo>
                  <a:lnTo>
                    <a:pt x="441704" y="1865292"/>
                  </a:lnTo>
                  <a:lnTo>
                    <a:pt x="401784" y="1846645"/>
                  </a:lnTo>
                  <a:lnTo>
                    <a:pt x="363616" y="1826144"/>
                  </a:lnTo>
                  <a:lnTo>
                    <a:pt x="327266" y="1804048"/>
                  </a:lnTo>
                  <a:lnTo>
                    <a:pt x="292798" y="1780617"/>
                  </a:lnTo>
                  <a:lnTo>
                    <a:pt x="260281" y="1756111"/>
                  </a:lnTo>
                  <a:lnTo>
                    <a:pt x="229779" y="1730791"/>
                  </a:lnTo>
                  <a:lnTo>
                    <a:pt x="201358" y="1704915"/>
                  </a:lnTo>
                  <a:lnTo>
                    <a:pt x="151028" y="1652537"/>
                  </a:lnTo>
                  <a:lnTo>
                    <a:pt x="109817" y="1601056"/>
                  </a:lnTo>
                  <a:lnTo>
                    <a:pt x="78256" y="1552551"/>
                  </a:lnTo>
                  <a:lnTo>
                    <a:pt x="47039" y="1480803"/>
                  </a:lnTo>
                  <a:lnTo>
                    <a:pt x="31203" y="1430750"/>
                  </a:lnTo>
                  <a:lnTo>
                    <a:pt x="18673" y="1380121"/>
                  </a:lnTo>
                  <a:lnTo>
                    <a:pt x="9367" y="1329134"/>
                  </a:lnTo>
                  <a:lnTo>
                    <a:pt x="3207" y="1278006"/>
                  </a:lnTo>
                  <a:lnTo>
                    <a:pt x="111" y="1226954"/>
                  </a:lnTo>
                  <a:lnTo>
                    <a:pt x="0" y="1176194"/>
                  </a:lnTo>
                  <a:lnTo>
                    <a:pt x="2793" y="1125944"/>
                  </a:lnTo>
                  <a:lnTo>
                    <a:pt x="8412" y="1076420"/>
                  </a:lnTo>
                  <a:lnTo>
                    <a:pt x="16776" y="1027841"/>
                  </a:lnTo>
                  <a:lnTo>
                    <a:pt x="27804" y="980422"/>
                  </a:lnTo>
                  <a:lnTo>
                    <a:pt x="41418" y="934381"/>
                  </a:lnTo>
                  <a:lnTo>
                    <a:pt x="57537" y="889936"/>
                  </a:lnTo>
                  <a:lnTo>
                    <a:pt x="76081" y="847302"/>
                  </a:lnTo>
                  <a:lnTo>
                    <a:pt x="96970" y="806696"/>
                  </a:lnTo>
                  <a:lnTo>
                    <a:pt x="120124" y="768337"/>
                  </a:lnTo>
                  <a:lnTo>
                    <a:pt x="145463" y="732441"/>
                  </a:lnTo>
                  <a:lnTo>
                    <a:pt x="172907" y="699225"/>
                  </a:lnTo>
                  <a:lnTo>
                    <a:pt x="202377" y="668906"/>
                  </a:lnTo>
                  <a:lnTo>
                    <a:pt x="231939" y="642396"/>
                  </a:lnTo>
                  <a:lnTo>
                    <a:pt x="262826" y="617542"/>
                  </a:lnTo>
                  <a:lnTo>
                    <a:pt x="295140" y="594290"/>
                  </a:lnTo>
                  <a:lnTo>
                    <a:pt x="328983" y="572585"/>
                  </a:lnTo>
                  <a:lnTo>
                    <a:pt x="364455" y="552372"/>
                  </a:lnTo>
                  <a:lnTo>
                    <a:pt x="401658" y="533596"/>
                  </a:lnTo>
                  <a:lnTo>
                    <a:pt x="440693" y="516202"/>
                  </a:lnTo>
                  <a:lnTo>
                    <a:pt x="481661" y="500137"/>
                  </a:lnTo>
                  <a:lnTo>
                    <a:pt x="524664" y="485344"/>
                  </a:lnTo>
                  <a:lnTo>
                    <a:pt x="569804" y="471769"/>
                  </a:lnTo>
                  <a:lnTo>
                    <a:pt x="617180" y="459358"/>
                  </a:lnTo>
                  <a:lnTo>
                    <a:pt x="666895" y="448055"/>
                  </a:lnTo>
                  <a:lnTo>
                    <a:pt x="719050" y="437806"/>
                  </a:lnTo>
                  <a:lnTo>
                    <a:pt x="773746" y="428556"/>
                  </a:lnTo>
                  <a:lnTo>
                    <a:pt x="831085" y="420250"/>
                  </a:lnTo>
                  <a:lnTo>
                    <a:pt x="891168" y="412834"/>
                  </a:lnTo>
                  <a:lnTo>
                    <a:pt x="954096" y="406252"/>
                  </a:lnTo>
                  <a:lnTo>
                    <a:pt x="1019970" y="400450"/>
                  </a:lnTo>
                  <a:lnTo>
                    <a:pt x="1088892" y="395373"/>
                  </a:lnTo>
                  <a:lnTo>
                    <a:pt x="1160963" y="390967"/>
                  </a:lnTo>
                  <a:lnTo>
                    <a:pt x="1547917" y="303007"/>
                  </a:lnTo>
                  <a:lnTo>
                    <a:pt x="1920288" y="136088"/>
                  </a:lnTo>
                  <a:lnTo>
                    <a:pt x="2156014" y="0"/>
                  </a:lnTo>
                  <a:lnTo>
                    <a:pt x="2156014" y="397058"/>
                  </a:lnTo>
                  <a:lnTo>
                    <a:pt x="2039441" y="769167"/>
                  </a:lnTo>
                  <a:lnTo>
                    <a:pt x="1821637" y="1258236"/>
                  </a:lnTo>
                  <a:lnTo>
                    <a:pt x="1543301" y="1548785"/>
                  </a:lnTo>
                  <a:lnTo>
                    <a:pt x="1089940" y="1820726"/>
                  </a:lnTo>
                  <a:lnTo>
                    <a:pt x="1033270" y="1849832"/>
                  </a:lnTo>
                  <a:lnTo>
                    <a:pt x="977492" y="1873705"/>
                  </a:lnTo>
                  <a:lnTo>
                    <a:pt x="922672" y="1892606"/>
                  </a:lnTo>
                  <a:lnTo>
                    <a:pt x="868876" y="1906794"/>
                  </a:lnTo>
                  <a:lnTo>
                    <a:pt x="816170" y="1916529"/>
                  </a:lnTo>
                  <a:lnTo>
                    <a:pt x="764621" y="1922072"/>
                  </a:lnTo>
                  <a:close/>
                </a:path>
              </a:pathLst>
            </a:custGeom>
            <a:solidFill>
              <a:srgbClr val="FAE6E3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16172891" y="2276461"/>
              <a:ext cx="1379855" cy="1369695"/>
            </a:xfrm>
            <a:custGeom>
              <a:avLst/>
              <a:gdLst/>
              <a:ahLst/>
              <a:cxnLst/>
              <a:rect l="l" t="t" r="r" b="b"/>
              <a:pathLst>
                <a:path w="1379855" h="1369695">
                  <a:moveTo>
                    <a:pt x="1379410" y="605917"/>
                  </a:moveTo>
                  <a:lnTo>
                    <a:pt x="1375435" y="557479"/>
                  </a:lnTo>
                  <a:lnTo>
                    <a:pt x="1367028" y="510489"/>
                  </a:lnTo>
                  <a:lnTo>
                    <a:pt x="1354391" y="465162"/>
                  </a:lnTo>
                  <a:lnTo>
                    <a:pt x="1337767" y="421716"/>
                  </a:lnTo>
                  <a:lnTo>
                    <a:pt x="1317358" y="380326"/>
                  </a:lnTo>
                  <a:lnTo>
                    <a:pt x="1293380" y="341210"/>
                  </a:lnTo>
                  <a:lnTo>
                    <a:pt x="1266063" y="304571"/>
                  </a:lnTo>
                  <a:lnTo>
                    <a:pt x="1235621" y="270611"/>
                  </a:lnTo>
                  <a:lnTo>
                    <a:pt x="1227518" y="263067"/>
                  </a:lnTo>
                  <a:lnTo>
                    <a:pt x="1203007" y="233222"/>
                  </a:lnTo>
                  <a:lnTo>
                    <a:pt x="1171638" y="199847"/>
                  </a:lnTo>
                  <a:lnTo>
                    <a:pt x="1138135" y="168630"/>
                  </a:lnTo>
                  <a:lnTo>
                    <a:pt x="1102626" y="139700"/>
                  </a:lnTo>
                  <a:lnTo>
                    <a:pt x="1065199" y="113144"/>
                  </a:lnTo>
                  <a:lnTo>
                    <a:pt x="1026007" y="89077"/>
                  </a:lnTo>
                  <a:lnTo>
                    <a:pt x="985164" y="67640"/>
                  </a:lnTo>
                  <a:lnTo>
                    <a:pt x="942784" y="48907"/>
                  </a:lnTo>
                  <a:lnTo>
                    <a:pt x="898982" y="33020"/>
                  </a:lnTo>
                  <a:lnTo>
                    <a:pt x="853884" y="20078"/>
                  </a:lnTo>
                  <a:lnTo>
                    <a:pt x="807605" y="10185"/>
                  </a:lnTo>
                  <a:lnTo>
                    <a:pt x="760285" y="3467"/>
                  </a:lnTo>
                  <a:lnTo>
                    <a:pt x="712012" y="38"/>
                  </a:lnTo>
                  <a:lnTo>
                    <a:pt x="662940" y="0"/>
                  </a:lnTo>
                  <a:lnTo>
                    <a:pt x="613981" y="3390"/>
                  </a:lnTo>
                  <a:lnTo>
                    <a:pt x="566064" y="10121"/>
                  </a:lnTo>
                  <a:lnTo>
                    <a:pt x="519315" y="20053"/>
                  </a:lnTo>
                  <a:lnTo>
                    <a:pt x="473837" y="33083"/>
                  </a:lnTo>
                  <a:lnTo>
                    <a:pt x="429729" y="49072"/>
                  </a:lnTo>
                  <a:lnTo>
                    <a:pt x="387121" y="67919"/>
                  </a:lnTo>
                  <a:lnTo>
                    <a:pt x="346113" y="89496"/>
                  </a:lnTo>
                  <a:lnTo>
                    <a:pt x="306832" y="113690"/>
                  </a:lnTo>
                  <a:lnTo>
                    <a:pt x="269367" y="140373"/>
                  </a:lnTo>
                  <a:lnTo>
                    <a:pt x="233857" y="169418"/>
                  </a:lnTo>
                  <a:lnTo>
                    <a:pt x="200393" y="200723"/>
                  </a:lnTo>
                  <a:lnTo>
                    <a:pt x="169113" y="234149"/>
                  </a:lnTo>
                  <a:lnTo>
                    <a:pt x="140093" y="269595"/>
                  </a:lnTo>
                  <a:lnTo>
                    <a:pt x="113474" y="306933"/>
                  </a:lnTo>
                  <a:lnTo>
                    <a:pt x="89357" y="346036"/>
                  </a:lnTo>
                  <a:lnTo>
                    <a:pt x="67856" y="386791"/>
                  </a:lnTo>
                  <a:lnTo>
                    <a:pt x="49072" y="429082"/>
                  </a:lnTo>
                  <a:lnTo>
                    <a:pt x="33147" y="472782"/>
                  </a:lnTo>
                  <a:lnTo>
                    <a:pt x="20167" y="517779"/>
                  </a:lnTo>
                  <a:lnTo>
                    <a:pt x="10248" y="563943"/>
                  </a:lnTo>
                  <a:lnTo>
                    <a:pt x="3505" y="611162"/>
                  </a:lnTo>
                  <a:lnTo>
                    <a:pt x="50" y="659307"/>
                  </a:lnTo>
                  <a:lnTo>
                    <a:pt x="0" y="708266"/>
                  </a:lnTo>
                  <a:lnTo>
                    <a:pt x="3403" y="757110"/>
                  </a:lnTo>
                  <a:lnTo>
                    <a:pt x="10134" y="804913"/>
                  </a:lnTo>
                  <a:lnTo>
                    <a:pt x="20091" y="851560"/>
                  </a:lnTo>
                  <a:lnTo>
                    <a:pt x="33134" y="896937"/>
                  </a:lnTo>
                  <a:lnTo>
                    <a:pt x="49161" y="940943"/>
                  </a:lnTo>
                  <a:lnTo>
                    <a:pt x="68046" y="983449"/>
                  </a:lnTo>
                  <a:lnTo>
                    <a:pt x="89662" y="1024356"/>
                  </a:lnTo>
                  <a:lnTo>
                    <a:pt x="113906" y="1063548"/>
                  </a:lnTo>
                  <a:lnTo>
                    <a:pt x="140639" y="1100912"/>
                  </a:lnTo>
                  <a:lnTo>
                    <a:pt x="169748" y="1136345"/>
                  </a:lnTo>
                  <a:lnTo>
                    <a:pt x="201117" y="1169720"/>
                  </a:lnTo>
                  <a:lnTo>
                    <a:pt x="234619" y="1200924"/>
                  </a:lnTo>
                  <a:lnTo>
                    <a:pt x="270141" y="1229868"/>
                  </a:lnTo>
                  <a:lnTo>
                    <a:pt x="307555" y="1256423"/>
                  </a:lnTo>
                  <a:lnTo>
                    <a:pt x="346748" y="1280477"/>
                  </a:lnTo>
                  <a:lnTo>
                    <a:pt x="387591" y="1301927"/>
                  </a:lnTo>
                  <a:lnTo>
                    <a:pt x="429983" y="1320647"/>
                  </a:lnTo>
                  <a:lnTo>
                    <a:pt x="473773" y="1336535"/>
                  </a:lnTo>
                  <a:lnTo>
                    <a:pt x="518871" y="1349489"/>
                  </a:lnTo>
                  <a:lnTo>
                    <a:pt x="565137" y="1359369"/>
                  </a:lnTo>
                  <a:lnTo>
                    <a:pt x="612470" y="1366088"/>
                  </a:lnTo>
                  <a:lnTo>
                    <a:pt x="660730" y="1369529"/>
                  </a:lnTo>
                  <a:lnTo>
                    <a:pt x="709803" y="1369568"/>
                  </a:lnTo>
                  <a:lnTo>
                    <a:pt x="758761" y="1366177"/>
                  </a:lnTo>
                  <a:lnTo>
                    <a:pt x="806678" y="1359446"/>
                  </a:lnTo>
                  <a:lnTo>
                    <a:pt x="853440" y="1349514"/>
                  </a:lnTo>
                  <a:lnTo>
                    <a:pt x="898918" y="1336484"/>
                  </a:lnTo>
                  <a:lnTo>
                    <a:pt x="943025" y="1320482"/>
                  </a:lnTo>
                  <a:lnTo>
                    <a:pt x="985647" y="1301635"/>
                  </a:lnTo>
                  <a:lnTo>
                    <a:pt x="1026642" y="1280058"/>
                  </a:lnTo>
                  <a:lnTo>
                    <a:pt x="1065936" y="1255877"/>
                  </a:lnTo>
                  <a:lnTo>
                    <a:pt x="1103388" y="1229194"/>
                  </a:lnTo>
                  <a:lnTo>
                    <a:pt x="1138910" y="1200150"/>
                  </a:lnTo>
                  <a:lnTo>
                    <a:pt x="1172362" y="1168844"/>
                  </a:lnTo>
                  <a:lnTo>
                    <a:pt x="1203655" y="1135418"/>
                  </a:lnTo>
                  <a:lnTo>
                    <a:pt x="1232662" y="1099972"/>
                  </a:lnTo>
                  <a:lnTo>
                    <a:pt x="1259281" y="1062634"/>
                  </a:lnTo>
                  <a:lnTo>
                    <a:pt x="1283398" y="1023531"/>
                  </a:lnTo>
                  <a:lnTo>
                    <a:pt x="1304899" y="982776"/>
                  </a:lnTo>
                  <a:lnTo>
                    <a:pt x="1323670" y="940485"/>
                  </a:lnTo>
                  <a:lnTo>
                    <a:pt x="1339608" y="896785"/>
                  </a:lnTo>
                  <a:lnTo>
                    <a:pt x="1352588" y="851789"/>
                  </a:lnTo>
                  <a:lnTo>
                    <a:pt x="1362506" y="805624"/>
                  </a:lnTo>
                  <a:lnTo>
                    <a:pt x="1369237" y="758405"/>
                  </a:lnTo>
                  <a:lnTo>
                    <a:pt x="1372692" y="710260"/>
                  </a:lnTo>
                  <a:lnTo>
                    <a:pt x="1372692" y="706285"/>
                  </a:lnTo>
                  <a:lnTo>
                    <a:pt x="1373581" y="701992"/>
                  </a:lnTo>
                  <a:lnTo>
                    <a:pt x="1378750" y="654532"/>
                  </a:lnTo>
                  <a:lnTo>
                    <a:pt x="1379410" y="605917"/>
                  </a:lnTo>
                  <a:close/>
                </a:path>
              </a:pathLst>
            </a:custGeom>
            <a:solidFill>
              <a:srgbClr val="ED730D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object 15"/>
            <p:cNvSpPr/>
            <p:nvPr/>
          </p:nvSpPr>
          <p:spPr>
            <a:xfrm>
              <a:off x="16303424" y="2746014"/>
              <a:ext cx="147687" cy="14734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object 16"/>
            <p:cNvSpPr/>
            <p:nvPr/>
          </p:nvSpPr>
          <p:spPr>
            <a:xfrm>
              <a:off x="16741825" y="3444284"/>
              <a:ext cx="147644" cy="14734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object 17"/>
            <p:cNvSpPr/>
            <p:nvPr/>
          </p:nvSpPr>
          <p:spPr>
            <a:xfrm>
              <a:off x="16905045" y="2418083"/>
              <a:ext cx="147687" cy="14730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object 18"/>
            <p:cNvSpPr/>
            <p:nvPr/>
          </p:nvSpPr>
          <p:spPr>
            <a:xfrm>
              <a:off x="16691648" y="2928407"/>
              <a:ext cx="215003" cy="214508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17078441" y="2760073"/>
              <a:ext cx="361315" cy="360680"/>
            </a:xfrm>
            <a:custGeom>
              <a:avLst/>
              <a:gdLst/>
              <a:ahLst/>
              <a:cxnLst/>
              <a:rect l="l" t="t" r="r" b="b"/>
              <a:pathLst>
                <a:path w="361315" h="360680">
                  <a:moveTo>
                    <a:pt x="186745" y="360310"/>
                  </a:moveTo>
                  <a:lnTo>
                    <a:pt x="138516" y="355519"/>
                  </a:lnTo>
                  <a:lnTo>
                    <a:pt x="94757" y="338836"/>
                  </a:lnTo>
                  <a:lnTo>
                    <a:pt x="57247" y="311918"/>
                  </a:lnTo>
                  <a:lnTo>
                    <a:pt x="27764" y="276424"/>
                  </a:lnTo>
                  <a:lnTo>
                    <a:pt x="8088" y="234010"/>
                  </a:lnTo>
                  <a:lnTo>
                    <a:pt x="0" y="186334"/>
                  </a:lnTo>
                  <a:lnTo>
                    <a:pt x="4811" y="138216"/>
                  </a:lnTo>
                  <a:lnTo>
                    <a:pt x="21541" y="94556"/>
                  </a:lnTo>
                  <a:lnTo>
                    <a:pt x="48529" y="57130"/>
                  </a:lnTo>
                  <a:lnTo>
                    <a:pt x="84112" y="27712"/>
                  </a:lnTo>
                  <a:lnTo>
                    <a:pt x="126628" y="8077"/>
                  </a:lnTo>
                  <a:lnTo>
                    <a:pt x="174417" y="0"/>
                  </a:lnTo>
                  <a:lnTo>
                    <a:pt x="222626" y="4792"/>
                  </a:lnTo>
                  <a:lnTo>
                    <a:pt x="266372" y="21475"/>
                  </a:lnTo>
                  <a:lnTo>
                    <a:pt x="303873" y="48393"/>
                  </a:lnTo>
                  <a:lnTo>
                    <a:pt x="333349" y="83887"/>
                  </a:lnTo>
                  <a:lnTo>
                    <a:pt x="353021" y="126302"/>
                  </a:lnTo>
                  <a:lnTo>
                    <a:pt x="361109" y="173978"/>
                  </a:lnTo>
                  <a:lnTo>
                    <a:pt x="356299" y="222096"/>
                  </a:lnTo>
                  <a:lnTo>
                    <a:pt x="339572" y="265755"/>
                  </a:lnTo>
                  <a:lnTo>
                    <a:pt x="312590" y="303182"/>
                  </a:lnTo>
                  <a:lnTo>
                    <a:pt x="277017" y="332599"/>
                  </a:lnTo>
                  <a:lnTo>
                    <a:pt x="234514" y="352234"/>
                  </a:lnTo>
                  <a:lnTo>
                    <a:pt x="186745" y="360310"/>
                  </a:lnTo>
                  <a:close/>
                </a:path>
              </a:pathLst>
            </a:custGeom>
            <a:solidFill>
              <a:srgbClr val="2E2B7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070467" y="1135270"/>
            <a:ext cx="15527421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4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4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4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4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sz="4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0" y="8479113"/>
            <a:ext cx="6049010" cy="1808480"/>
          </a:xfrm>
          <a:custGeom>
            <a:avLst/>
            <a:gdLst/>
            <a:ahLst/>
            <a:cxnLst/>
            <a:rect l="l" t="t" r="r" b="b"/>
            <a:pathLst>
              <a:path w="6049010" h="1808479">
                <a:moveTo>
                  <a:pt x="3982686" y="1807886"/>
                </a:moveTo>
                <a:lnTo>
                  <a:pt x="2394992" y="905023"/>
                </a:lnTo>
                <a:lnTo>
                  <a:pt x="2438204" y="929465"/>
                </a:lnTo>
                <a:lnTo>
                  <a:pt x="2489505" y="951878"/>
                </a:lnTo>
                <a:lnTo>
                  <a:pt x="2541825" y="971280"/>
                </a:lnTo>
                <a:lnTo>
                  <a:pt x="2595163" y="987671"/>
                </a:lnTo>
                <a:lnTo>
                  <a:pt x="2649522" y="1001051"/>
                </a:lnTo>
                <a:lnTo>
                  <a:pt x="2704546" y="1011343"/>
                </a:lnTo>
                <a:lnTo>
                  <a:pt x="2759886" y="1018472"/>
                </a:lnTo>
                <a:lnTo>
                  <a:pt x="2815541" y="1022437"/>
                </a:lnTo>
                <a:lnTo>
                  <a:pt x="2921795" y="1023879"/>
                </a:lnTo>
                <a:lnTo>
                  <a:pt x="2972031" y="1023266"/>
                </a:lnTo>
                <a:lnTo>
                  <a:pt x="3022221" y="1021501"/>
                </a:lnTo>
                <a:lnTo>
                  <a:pt x="3072370" y="1018685"/>
                </a:lnTo>
                <a:lnTo>
                  <a:pt x="3122480" y="1014919"/>
                </a:lnTo>
                <a:lnTo>
                  <a:pt x="3172557" y="1010304"/>
                </a:lnTo>
                <a:lnTo>
                  <a:pt x="3222602" y="1004940"/>
                </a:lnTo>
                <a:lnTo>
                  <a:pt x="3272620" y="998930"/>
                </a:lnTo>
                <a:lnTo>
                  <a:pt x="3322614" y="992373"/>
                </a:lnTo>
                <a:lnTo>
                  <a:pt x="3372588" y="985371"/>
                </a:lnTo>
                <a:lnTo>
                  <a:pt x="3722140" y="932356"/>
                </a:lnTo>
                <a:lnTo>
                  <a:pt x="3772081" y="925422"/>
                </a:lnTo>
                <a:lnTo>
                  <a:pt x="3822034" y="918951"/>
                </a:lnTo>
                <a:lnTo>
                  <a:pt x="3872002" y="913043"/>
                </a:lnTo>
                <a:lnTo>
                  <a:pt x="3921989" y="907799"/>
                </a:lnTo>
                <a:lnTo>
                  <a:pt x="3971998" y="903321"/>
                </a:lnTo>
                <a:lnTo>
                  <a:pt x="4022034" y="899709"/>
                </a:lnTo>
                <a:lnTo>
                  <a:pt x="4072099" y="897064"/>
                </a:lnTo>
                <a:lnTo>
                  <a:pt x="4122198" y="895487"/>
                </a:lnTo>
                <a:lnTo>
                  <a:pt x="4172334" y="895078"/>
                </a:lnTo>
                <a:lnTo>
                  <a:pt x="4222509" y="895940"/>
                </a:lnTo>
                <a:lnTo>
                  <a:pt x="4272729" y="898172"/>
                </a:lnTo>
                <a:lnTo>
                  <a:pt x="4323276" y="901986"/>
                </a:lnTo>
                <a:lnTo>
                  <a:pt x="4373574" y="907206"/>
                </a:lnTo>
                <a:lnTo>
                  <a:pt x="4423629" y="913768"/>
                </a:lnTo>
                <a:lnTo>
                  <a:pt x="4473449" y="921603"/>
                </a:lnTo>
                <a:lnTo>
                  <a:pt x="4523039" y="930646"/>
                </a:lnTo>
                <a:lnTo>
                  <a:pt x="4572408" y="940830"/>
                </a:lnTo>
                <a:lnTo>
                  <a:pt x="4621561" y="952088"/>
                </a:lnTo>
                <a:lnTo>
                  <a:pt x="4670506" y="964353"/>
                </a:lnTo>
                <a:lnTo>
                  <a:pt x="4719250" y="977560"/>
                </a:lnTo>
                <a:lnTo>
                  <a:pt x="4767800" y="991640"/>
                </a:lnTo>
                <a:lnTo>
                  <a:pt x="4816162" y="1006529"/>
                </a:lnTo>
                <a:lnTo>
                  <a:pt x="4864343" y="1022158"/>
                </a:lnTo>
                <a:lnTo>
                  <a:pt x="4912350" y="1038462"/>
                </a:lnTo>
                <a:lnTo>
                  <a:pt x="4960191" y="1055374"/>
                </a:lnTo>
                <a:lnTo>
                  <a:pt x="5007871" y="1072827"/>
                </a:lnTo>
                <a:lnTo>
                  <a:pt x="5102779" y="1109091"/>
                </a:lnTo>
                <a:lnTo>
                  <a:pt x="5197130" y="1146719"/>
                </a:lnTo>
                <a:lnTo>
                  <a:pt x="5383368" y="1223788"/>
                </a:lnTo>
                <a:lnTo>
                  <a:pt x="5429313" y="1243919"/>
                </a:lnTo>
                <a:lnTo>
                  <a:pt x="5474915" y="1264786"/>
                </a:lnTo>
                <a:lnTo>
                  <a:pt x="5520044" y="1286528"/>
                </a:lnTo>
                <a:lnTo>
                  <a:pt x="5564567" y="1309284"/>
                </a:lnTo>
                <a:lnTo>
                  <a:pt x="5608351" y="1333194"/>
                </a:lnTo>
                <a:lnTo>
                  <a:pt x="5651266" y="1358396"/>
                </a:lnTo>
                <a:lnTo>
                  <a:pt x="5693180" y="1385029"/>
                </a:lnTo>
                <a:lnTo>
                  <a:pt x="5733960" y="1413233"/>
                </a:lnTo>
                <a:lnTo>
                  <a:pt x="5773474" y="1443145"/>
                </a:lnTo>
                <a:lnTo>
                  <a:pt x="5811592" y="1474906"/>
                </a:lnTo>
                <a:lnTo>
                  <a:pt x="5848181" y="1508654"/>
                </a:lnTo>
                <a:lnTo>
                  <a:pt x="5888503" y="1551463"/>
                </a:lnTo>
                <a:lnTo>
                  <a:pt x="5925995" y="1596766"/>
                </a:lnTo>
                <a:lnTo>
                  <a:pt x="5960538" y="1644389"/>
                </a:lnTo>
                <a:lnTo>
                  <a:pt x="5991938" y="1694115"/>
                </a:lnTo>
                <a:lnTo>
                  <a:pt x="6020082" y="1745741"/>
                </a:lnTo>
                <a:lnTo>
                  <a:pt x="6044856" y="1799063"/>
                </a:lnTo>
                <a:lnTo>
                  <a:pt x="6048452" y="1807886"/>
                </a:lnTo>
                <a:lnTo>
                  <a:pt x="3982686" y="1807886"/>
                </a:lnTo>
                <a:close/>
              </a:path>
              <a:path w="6049010" h="1808479">
                <a:moveTo>
                  <a:pt x="0" y="1807886"/>
                </a:moveTo>
                <a:lnTo>
                  <a:pt x="0" y="598096"/>
                </a:lnTo>
                <a:lnTo>
                  <a:pt x="35266" y="525589"/>
                </a:lnTo>
                <a:lnTo>
                  <a:pt x="56872" y="486970"/>
                </a:lnTo>
                <a:lnTo>
                  <a:pt x="79639" y="449887"/>
                </a:lnTo>
                <a:lnTo>
                  <a:pt x="103532" y="414335"/>
                </a:lnTo>
                <a:lnTo>
                  <a:pt x="128512" y="380304"/>
                </a:lnTo>
                <a:lnTo>
                  <a:pt x="154542" y="347787"/>
                </a:lnTo>
                <a:lnTo>
                  <a:pt x="181584" y="316777"/>
                </a:lnTo>
                <a:lnTo>
                  <a:pt x="209602" y="287266"/>
                </a:lnTo>
                <a:lnTo>
                  <a:pt x="238558" y="259246"/>
                </a:lnTo>
                <a:lnTo>
                  <a:pt x="268414" y="232710"/>
                </a:lnTo>
                <a:lnTo>
                  <a:pt x="299134" y="207649"/>
                </a:lnTo>
                <a:lnTo>
                  <a:pt x="330678" y="184057"/>
                </a:lnTo>
                <a:lnTo>
                  <a:pt x="363011" y="161925"/>
                </a:lnTo>
                <a:lnTo>
                  <a:pt x="396095" y="141246"/>
                </a:lnTo>
                <a:lnTo>
                  <a:pt x="429892" y="122012"/>
                </a:lnTo>
                <a:lnTo>
                  <a:pt x="464366" y="104216"/>
                </a:lnTo>
                <a:lnTo>
                  <a:pt x="499477" y="87849"/>
                </a:lnTo>
                <a:lnTo>
                  <a:pt x="535190" y="72905"/>
                </a:lnTo>
                <a:lnTo>
                  <a:pt x="571467" y="59376"/>
                </a:lnTo>
                <a:lnTo>
                  <a:pt x="608269" y="47253"/>
                </a:lnTo>
                <a:lnTo>
                  <a:pt x="645561" y="36529"/>
                </a:lnTo>
                <a:lnTo>
                  <a:pt x="683305" y="27197"/>
                </a:lnTo>
                <a:lnTo>
                  <a:pt x="721462" y="19249"/>
                </a:lnTo>
                <a:lnTo>
                  <a:pt x="759996" y="12678"/>
                </a:lnTo>
                <a:lnTo>
                  <a:pt x="798869" y="7474"/>
                </a:lnTo>
                <a:lnTo>
                  <a:pt x="838045" y="3632"/>
                </a:lnTo>
                <a:lnTo>
                  <a:pt x="877484" y="1143"/>
                </a:lnTo>
                <a:lnTo>
                  <a:pt x="917151" y="0"/>
                </a:lnTo>
                <a:lnTo>
                  <a:pt x="957007" y="194"/>
                </a:lnTo>
                <a:lnTo>
                  <a:pt x="997016" y="1719"/>
                </a:lnTo>
                <a:lnTo>
                  <a:pt x="1037139" y="4566"/>
                </a:lnTo>
                <a:lnTo>
                  <a:pt x="1077340" y="8728"/>
                </a:lnTo>
                <a:lnTo>
                  <a:pt x="1117581" y="14197"/>
                </a:lnTo>
                <a:lnTo>
                  <a:pt x="1157824" y="20966"/>
                </a:lnTo>
                <a:lnTo>
                  <a:pt x="1198032" y="29027"/>
                </a:lnTo>
                <a:lnTo>
                  <a:pt x="1238169" y="38372"/>
                </a:lnTo>
                <a:lnTo>
                  <a:pt x="1278195" y="48994"/>
                </a:lnTo>
                <a:lnTo>
                  <a:pt x="1318075" y="60885"/>
                </a:lnTo>
                <a:lnTo>
                  <a:pt x="1357770" y="74037"/>
                </a:lnTo>
                <a:lnTo>
                  <a:pt x="1397243" y="88442"/>
                </a:lnTo>
                <a:lnTo>
                  <a:pt x="1436457" y="104094"/>
                </a:lnTo>
                <a:lnTo>
                  <a:pt x="1475374" y="120984"/>
                </a:lnTo>
                <a:lnTo>
                  <a:pt x="1513957" y="139104"/>
                </a:lnTo>
                <a:lnTo>
                  <a:pt x="1552168" y="158447"/>
                </a:lnTo>
                <a:lnTo>
                  <a:pt x="1589971" y="179006"/>
                </a:lnTo>
                <a:lnTo>
                  <a:pt x="1627327" y="200772"/>
                </a:lnTo>
                <a:lnTo>
                  <a:pt x="1664200" y="223738"/>
                </a:lnTo>
                <a:lnTo>
                  <a:pt x="1700551" y="247897"/>
                </a:lnTo>
                <a:lnTo>
                  <a:pt x="1736344" y="273240"/>
                </a:lnTo>
                <a:lnTo>
                  <a:pt x="1771540" y="299760"/>
                </a:lnTo>
                <a:lnTo>
                  <a:pt x="1806104" y="327449"/>
                </a:lnTo>
                <a:lnTo>
                  <a:pt x="1839996" y="356300"/>
                </a:lnTo>
                <a:lnTo>
                  <a:pt x="1873181" y="386305"/>
                </a:lnTo>
                <a:lnTo>
                  <a:pt x="1905619" y="417456"/>
                </a:lnTo>
                <a:lnTo>
                  <a:pt x="1937275" y="449746"/>
                </a:lnTo>
                <a:lnTo>
                  <a:pt x="1971288" y="486268"/>
                </a:lnTo>
                <a:lnTo>
                  <a:pt x="2004701" y="523607"/>
                </a:lnTo>
                <a:lnTo>
                  <a:pt x="2136719" y="675313"/>
                </a:lnTo>
                <a:lnTo>
                  <a:pt x="2170403" y="712372"/>
                </a:lnTo>
                <a:lnTo>
                  <a:pt x="2204795" y="748501"/>
                </a:lnTo>
                <a:lnTo>
                  <a:pt x="2240112" y="783410"/>
                </a:lnTo>
                <a:lnTo>
                  <a:pt x="2276573" y="816808"/>
                </a:lnTo>
                <a:lnTo>
                  <a:pt x="2314394" y="848404"/>
                </a:lnTo>
                <a:lnTo>
                  <a:pt x="2353795" y="877906"/>
                </a:lnTo>
                <a:lnTo>
                  <a:pt x="2394992" y="905023"/>
                </a:lnTo>
                <a:lnTo>
                  <a:pt x="3982686" y="1807886"/>
                </a:lnTo>
                <a:lnTo>
                  <a:pt x="0" y="1807886"/>
                </a:lnTo>
                <a:close/>
              </a:path>
            </a:pathLst>
          </a:custGeom>
          <a:solidFill>
            <a:srgbClr val="E71F8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1692877" y="1786859"/>
            <a:ext cx="390525" cy="371475"/>
          </a:xfrm>
          <a:custGeom>
            <a:avLst/>
            <a:gdLst/>
            <a:ahLst/>
            <a:cxnLst/>
            <a:rect l="l" t="t" r="r" b="b"/>
            <a:pathLst>
              <a:path w="390525" h="371475">
                <a:moveTo>
                  <a:pt x="198566" y="371212"/>
                </a:moveTo>
                <a:lnTo>
                  <a:pt x="167925" y="204807"/>
                </a:lnTo>
                <a:lnTo>
                  <a:pt x="0" y="235170"/>
                </a:lnTo>
                <a:lnTo>
                  <a:pt x="150201" y="154498"/>
                </a:lnTo>
                <a:lnTo>
                  <a:pt x="69092" y="5953"/>
                </a:lnTo>
                <a:lnTo>
                  <a:pt x="192558" y="122348"/>
                </a:lnTo>
                <a:lnTo>
                  <a:pt x="310617" y="0"/>
                </a:lnTo>
                <a:lnTo>
                  <a:pt x="236718" y="152712"/>
                </a:lnTo>
                <a:lnTo>
                  <a:pt x="390525" y="225942"/>
                </a:lnTo>
                <a:lnTo>
                  <a:pt x="221397" y="203616"/>
                </a:lnTo>
                <a:lnTo>
                  <a:pt x="198566" y="37121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7974969" y="9071305"/>
            <a:ext cx="390525" cy="371475"/>
          </a:xfrm>
          <a:custGeom>
            <a:avLst/>
            <a:gdLst/>
            <a:ahLst/>
            <a:cxnLst/>
            <a:rect l="l" t="t" r="r" b="b"/>
            <a:pathLst>
              <a:path w="390525" h="371475">
                <a:moveTo>
                  <a:pt x="198566" y="371212"/>
                </a:moveTo>
                <a:lnTo>
                  <a:pt x="167925" y="204807"/>
                </a:lnTo>
                <a:lnTo>
                  <a:pt x="0" y="235170"/>
                </a:lnTo>
                <a:lnTo>
                  <a:pt x="150201" y="154498"/>
                </a:lnTo>
                <a:lnTo>
                  <a:pt x="69092" y="5953"/>
                </a:lnTo>
                <a:lnTo>
                  <a:pt x="192558" y="122348"/>
                </a:lnTo>
                <a:lnTo>
                  <a:pt x="310617" y="0"/>
                </a:lnTo>
                <a:lnTo>
                  <a:pt x="236718" y="152712"/>
                </a:lnTo>
                <a:lnTo>
                  <a:pt x="390525" y="225942"/>
                </a:lnTo>
                <a:lnTo>
                  <a:pt x="221397" y="203616"/>
                </a:lnTo>
                <a:lnTo>
                  <a:pt x="198566" y="37121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12722839" y="8244809"/>
            <a:ext cx="390525" cy="371475"/>
          </a:xfrm>
          <a:custGeom>
            <a:avLst/>
            <a:gdLst/>
            <a:ahLst/>
            <a:cxnLst/>
            <a:rect l="l" t="t" r="r" b="b"/>
            <a:pathLst>
              <a:path w="390525" h="371475">
                <a:moveTo>
                  <a:pt x="198566" y="371212"/>
                </a:moveTo>
                <a:lnTo>
                  <a:pt x="167925" y="204807"/>
                </a:lnTo>
                <a:lnTo>
                  <a:pt x="0" y="235170"/>
                </a:lnTo>
                <a:lnTo>
                  <a:pt x="150201" y="154498"/>
                </a:lnTo>
                <a:lnTo>
                  <a:pt x="69092" y="5953"/>
                </a:lnTo>
                <a:lnTo>
                  <a:pt x="192558" y="122348"/>
                </a:lnTo>
                <a:lnTo>
                  <a:pt x="310617" y="0"/>
                </a:lnTo>
                <a:lnTo>
                  <a:pt x="236718" y="152712"/>
                </a:lnTo>
                <a:lnTo>
                  <a:pt x="390525" y="225942"/>
                </a:lnTo>
                <a:lnTo>
                  <a:pt x="221397" y="203616"/>
                </a:lnTo>
                <a:lnTo>
                  <a:pt x="198566" y="37121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8169889" y="1443959"/>
            <a:ext cx="390525" cy="371475"/>
          </a:xfrm>
          <a:custGeom>
            <a:avLst/>
            <a:gdLst/>
            <a:ahLst/>
            <a:cxnLst/>
            <a:rect l="l" t="t" r="r" b="b"/>
            <a:pathLst>
              <a:path w="390525" h="371475">
                <a:moveTo>
                  <a:pt x="198566" y="371212"/>
                </a:moveTo>
                <a:lnTo>
                  <a:pt x="167925" y="204807"/>
                </a:lnTo>
                <a:lnTo>
                  <a:pt x="0" y="235170"/>
                </a:lnTo>
                <a:lnTo>
                  <a:pt x="150201" y="154498"/>
                </a:lnTo>
                <a:lnTo>
                  <a:pt x="69092" y="5953"/>
                </a:lnTo>
                <a:lnTo>
                  <a:pt x="192558" y="122348"/>
                </a:lnTo>
                <a:lnTo>
                  <a:pt x="310617" y="0"/>
                </a:lnTo>
                <a:lnTo>
                  <a:pt x="236718" y="152712"/>
                </a:lnTo>
                <a:lnTo>
                  <a:pt x="390525" y="225942"/>
                </a:lnTo>
                <a:lnTo>
                  <a:pt x="221397" y="203616"/>
                </a:lnTo>
                <a:lnTo>
                  <a:pt x="198566" y="37121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15218388" y="1062959"/>
            <a:ext cx="390525" cy="371475"/>
          </a:xfrm>
          <a:custGeom>
            <a:avLst/>
            <a:gdLst/>
            <a:ahLst/>
            <a:cxnLst/>
            <a:rect l="l" t="t" r="r" b="b"/>
            <a:pathLst>
              <a:path w="390525" h="371475">
                <a:moveTo>
                  <a:pt x="198566" y="371212"/>
                </a:moveTo>
                <a:lnTo>
                  <a:pt x="167925" y="204807"/>
                </a:lnTo>
                <a:lnTo>
                  <a:pt x="0" y="235170"/>
                </a:lnTo>
                <a:lnTo>
                  <a:pt x="150201" y="154498"/>
                </a:lnTo>
                <a:lnTo>
                  <a:pt x="69092" y="5953"/>
                </a:lnTo>
                <a:lnTo>
                  <a:pt x="192558" y="122348"/>
                </a:lnTo>
                <a:lnTo>
                  <a:pt x="310617" y="0"/>
                </a:lnTo>
                <a:lnTo>
                  <a:pt x="236718" y="152712"/>
                </a:lnTo>
                <a:lnTo>
                  <a:pt x="390525" y="225942"/>
                </a:lnTo>
                <a:lnTo>
                  <a:pt x="221397" y="203616"/>
                </a:lnTo>
                <a:lnTo>
                  <a:pt x="198566" y="37121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object 8"/>
          <p:cNvSpPr/>
          <p:nvPr/>
        </p:nvSpPr>
        <p:spPr>
          <a:xfrm>
            <a:off x="228600" y="5251065"/>
            <a:ext cx="17211156" cy="1440094"/>
          </a:xfrm>
          <a:custGeom>
            <a:avLst/>
            <a:gdLst/>
            <a:ahLst/>
            <a:cxnLst/>
            <a:rect l="l" t="t" r="r" b="b"/>
            <a:pathLst>
              <a:path w="6869430" h="1695450">
                <a:moveTo>
                  <a:pt x="6278869" y="1695442"/>
                </a:moveTo>
                <a:lnTo>
                  <a:pt x="589961" y="1695442"/>
                </a:lnTo>
                <a:lnTo>
                  <a:pt x="551140" y="1693639"/>
                </a:lnTo>
                <a:lnTo>
                  <a:pt x="512995" y="1688305"/>
                </a:lnTo>
                <a:lnTo>
                  <a:pt x="475601" y="1679551"/>
                </a:lnTo>
                <a:lnTo>
                  <a:pt x="439038" y="1667491"/>
                </a:lnTo>
                <a:lnTo>
                  <a:pt x="403382" y="1652236"/>
                </a:lnTo>
                <a:lnTo>
                  <a:pt x="368710" y="1633898"/>
                </a:lnTo>
                <a:lnTo>
                  <a:pt x="335100" y="1612589"/>
                </a:lnTo>
                <a:lnTo>
                  <a:pt x="302630" y="1588421"/>
                </a:lnTo>
                <a:lnTo>
                  <a:pt x="271377" y="1561507"/>
                </a:lnTo>
                <a:lnTo>
                  <a:pt x="241418" y="1531958"/>
                </a:lnTo>
                <a:lnTo>
                  <a:pt x="212831" y="1499886"/>
                </a:lnTo>
                <a:lnTo>
                  <a:pt x="185693" y="1465403"/>
                </a:lnTo>
                <a:lnTo>
                  <a:pt x="160082" y="1428622"/>
                </a:lnTo>
                <a:lnTo>
                  <a:pt x="136074" y="1389654"/>
                </a:lnTo>
                <a:lnTo>
                  <a:pt x="113748" y="1348612"/>
                </a:lnTo>
                <a:lnTo>
                  <a:pt x="93181" y="1305607"/>
                </a:lnTo>
                <a:lnTo>
                  <a:pt x="74450" y="1260752"/>
                </a:lnTo>
                <a:lnTo>
                  <a:pt x="57633" y="1214159"/>
                </a:lnTo>
                <a:lnTo>
                  <a:pt x="42807" y="1165939"/>
                </a:lnTo>
                <a:lnTo>
                  <a:pt x="30050" y="1116206"/>
                </a:lnTo>
                <a:lnTo>
                  <a:pt x="19438" y="1065070"/>
                </a:lnTo>
                <a:lnTo>
                  <a:pt x="11050" y="1012644"/>
                </a:lnTo>
                <a:lnTo>
                  <a:pt x="4962" y="959039"/>
                </a:lnTo>
                <a:lnTo>
                  <a:pt x="1253" y="904369"/>
                </a:lnTo>
                <a:lnTo>
                  <a:pt x="0" y="848745"/>
                </a:lnTo>
                <a:lnTo>
                  <a:pt x="1253" y="792896"/>
                </a:lnTo>
                <a:lnTo>
                  <a:pt x="4962" y="738018"/>
                </a:lnTo>
                <a:lnTo>
                  <a:pt x="11050" y="684222"/>
                </a:lnTo>
                <a:lnTo>
                  <a:pt x="19438" y="631620"/>
                </a:lnTo>
                <a:lnTo>
                  <a:pt x="30050" y="580323"/>
                </a:lnTo>
                <a:lnTo>
                  <a:pt x="42807" y="530443"/>
                </a:lnTo>
                <a:lnTo>
                  <a:pt x="57633" y="482091"/>
                </a:lnTo>
                <a:lnTo>
                  <a:pt x="74450" y="435378"/>
                </a:lnTo>
                <a:lnTo>
                  <a:pt x="93181" y="390416"/>
                </a:lnTo>
                <a:lnTo>
                  <a:pt x="113748" y="347316"/>
                </a:lnTo>
                <a:lnTo>
                  <a:pt x="136074" y="306189"/>
                </a:lnTo>
                <a:lnTo>
                  <a:pt x="160082" y="267147"/>
                </a:lnTo>
                <a:lnTo>
                  <a:pt x="185693" y="230301"/>
                </a:lnTo>
                <a:lnTo>
                  <a:pt x="212831" y="195763"/>
                </a:lnTo>
                <a:lnTo>
                  <a:pt x="241418" y="163644"/>
                </a:lnTo>
                <a:lnTo>
                  <a:pt x="271377" y="134055"/>
                </a:lnTo>
                <a:lnTo>
                  <a:pt x="302630" y="107108"/>
                </a:lnTo>
                <a:lnTo>
                  <a:pt x="335100" y="82914"/>
                </a:lnTo>
                <a:lnTo>
                  <a:pt x="368710" y="61585"/>
                </a:lnTo>
                <a:lnTo>
                  <a:pt x="403382" y="43231"/>
                </a:lnTo>
                <a:lnTo>
                  <a:pt x="439038" y="27965"/>
                </a:lnTo>
                <a:lnTo>
                  <a:pt x="475601" y="15897"/>
                </a:lnTo>
                <a:lnTo>
                  <a:pt x="512995" y="7139"/>
                </a:lnTo>
                <a:lnTo>
                  <a:pt x="551140" y="1803"/>
                </a:lnTo>
                <a:lnTo>
                  <a:pt x="589961" y="0"/>
                </a:lnTo>
                <a:lnTo>
                  <a:pt x="6278869" y="0"/>
                </a:lnTo>
                <a:lnTo>
                  <a:pt x="6317690" y="1803"/>
                </a:lnTo>
                <a:lnTo>
                  <a:pt x="6355835" y="7139"/>
                </a:lnTo>
                <a:lnTo>
                  <a:pt x="6393229" y="15897"/>
                </a:lnTo>
                <a:lnTo>
                  <a:pt x="6429792" y="27965"/>
                </a:lnTo>
                <a:lnTo>
                  <a:pt x="6465448" y="43231"/>
                </a:lnTo>
                <a:lnTo>
                  <a:pt x="6500120" y="61585"/>
                </a:lnTo>
                <a:lnTo>
                  <a:pt x="6533730" y="82914"/>
                </a:lnTo>
                <a:lnTo>
                  <a:pt x="6566200" y="107108"/>
                </a:lnTo>
                <a:lnTo>
                  <a:pt x="6597453" y="134055"/>
                </a:lnTo>
                <a:lnTo>
                  <a:pt x="6627412" y="163644"/>
                </a:lnTo>
                <a:lnTo>
                  <a:pt x="6655999" y="195763"/>
                </a:lnTo>
                <a:lnTo>
                  <a:pt x="6683137" y="230301"/>
                </a:lnTo>
                <a:lnTo>
                  <a:pt x="6708748" y="267147"/>
                </a:lnTo>
                <a:lnTo>
                  <a:pt x="6732756" y="306189"/>
                </a:lnTo>
                <a:lnTo>
                  <a:pt x="6755082" y="347316"/>
                </a:lnTo>
                <a:lnTo>
                  <a:pt x="6775649" y="390416"/>
                </a:lnTo>
                <a:lnTo>
                  <a:pt x="6794380" y="435378"/>
                </a:lnTo>
                <a:lnTo>
                  <a:pt x="6811197" y="482091"/>
                </a:lnTo>
                <a:lnTo>
                  <a:pt x="6826023" y="530443"/>
                </a:lnTo>
                <a:lnTo>
                  <a:pt x="6838780" y="580323"/>
                </a:lnTo>
                <a:lnTo>
                  <a:pt x="6849392" y="631620"/>
                </a:lnTo>
                <a:lnTo>
                  <a:pt x="6857780" y="684222"/>
                </a:lnTo>
                <a:lnTo>
                  <a:pt x="6863868" y="738018"/>
                </a:lnTo>
                <a:lnTo>
                  <a:pt x="6867577" y="792896"/>
                </a:lnTo>
                <a:lnTo>
                  <a:pt x="6868830" y="848745"/>
                </a:lnTo>
                <a:lnTo>
                  <a:pt x="6867421" y="904369"/>
                </a:lnTo>
                <a:lnTo>
                  <a:pt x="6863569" y="959039"/>
                </a:lnTo>
                <a:lnTo>
                  <a:pt x="6857352" y="1012644"/>
                </a:lnTo>
                <a:lnTo>
                  <a:pt x="6848846" y="1065070"/>
                </a:lnTo>
                <a:lnTo>
                  <a:pt x="6838131" y="1116206"/>
                </a:lnTo>
                <a:lnTo>
                  <a:pt x="6825282" y="1165939"/>
                </a:lnTo>
                <a:lnTo>
                  <a:pt x="6810378" y="1214159"/>
                </a:lnTo>
                <a:lnTo>
                  <a:pt x="6793496" y="1260752"/>
                </a:lnTo>
                <a:lnTo>
                  <a:pt x="6774713" y="1305607"/>
                </a:lnTo>
                <a:lnTo>
                  <a:pt x="6754107" y="1348612"/>
                </a:lnTo>
                <a:lnTo>
                  <a:pt x="6731755" y="1389654"/>
                </a:lnTo>
                <a:lnTo>
                  <a:pt x="6707735" y="1428622"/>
                </a:lnTo>
                <a:lnTo>
                  <a:pt x="6682124" y="1465403"/>
                </a:lnTo>
                <a:lnTo>
                  <a:pt x="6654999" y="1499886"/>
                </a:lnTo>
                <a:lnTo>
                  <a:pt x="6626437" y="1531958"/>
                </a:lnTo>
                <a:lnTo>
                  <a:pt x="6596518" y="1561507"/>
                </a:lnTo>
                <a:lnTo>
                  <a:pt x="6565316" y="1588421"/>
                </a:lnTo>
                <a:lnTo>
                  <a:pt x="6532911" y="1612589"/>
                </a:lnTo>
                <a:lnTo>
                  <a:pt x="6499380" y="1633898"/>
                </a:lnTo>
                <a:lnTo>
                  <a:pt x="6464799" y="1652236"/>
                </a:lnTo>
                <a:lnTo>
                  <a:pt x="6429246" y="1667491"/>
                </a:lnTo>
                <a:lnTo>
                  <a:pt x="6392800" y="1679551"/>
                </a:lnTo>
                <a:lnTo>
                  <a:pt x="6355536" y="1688305"/>
                </a:lnTo>
                <a:lnTo>
                  <a:pt x="6317534" y="1693639"/>
                </a:lnTo>
                <a:lnTo>
                  <a:pt x="6278869" y="1695442"/>
                </a:lnTo>
                <a:close/>
              </a:path>
            </a:pathLst>
          </a:custGeom>
          <a:solidFill>
            <a:srgbClr val="ED730D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object 7"/>
          <p:cNvSpPr txBox="1">
            <a:spLocks/>
          </p:cNvSpPr>
          <p:nvPr/>
        </p:nvSpPr>
        <p:spPr>
          <a:xfrm>
            <a:off x="1070467" y="5550560"/>
            <a:ext cx="15527421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13000" b="0" i="0">
                <a:solidFill>
                  <a:srgbClr val="2E2B7E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en-US" sz="4400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400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kern="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400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400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4400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4400" kern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object 7"/>
          <p:cNvSpPr txBox="1">
            <a:spLocks/>
          </p:cNvSpPr>
          <p:nvPr/>
        </p:nvSpPr>
        <p:spPr>
          <a:xfrm>
            <a:off x="952193" y="2606870"/>
            <a:ext cx="15527421" cy="22416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13000" b="0" i="0">
                <a:solidFill>
                  <a:srgbClr val="2E2B7E"/>
                </a:solidFill>
                <a:latin typeface="Arial"/>
                <a:ea typeface="+mj-ea"/>
                <a:cs typeface="Arial"/>
              </a:defRPr>
            </a:lvl1pPr>
          </a:lstStyle>
          <a:p>
            <a:pPr marL="584200" indent="-571500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US" sz="4800" kern="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4800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kern="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800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kern="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kern="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sz="4800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kern="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4800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kern="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4800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kern="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</a:t>
            </a:r>
            <a:r>
              <a:rPr lang="en-US" sz="4800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kern="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800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kern="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800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kern="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dối</a:t>
            </a:r>
            <a:endParaRPr lang="en-US" sz="4800" kern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84200" indent="-571500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US" sz="4800" kern="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800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kern="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kern="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800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kern="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800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kern="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800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kern="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800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kern="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4800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kern="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800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kern="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sz="4800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kern="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4800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kern="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4800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kern="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</a:t>
            </a:r>
            <a:r>
              <a:rPr lang="en-US" sz="4800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kern="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4800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kern="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4800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kern="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4800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kern="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4800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kern="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4800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kern="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4800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kern="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4800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kern="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800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endParaRPr lang="en-US" sz="4800" kern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object 7"/>
          <p:cNvSpPr txBox="1">
            <a:spLocks/>
          </p:cNvSpPr>
          <p:nvPr/>
        </p:nvSpPr>
        <p:spPr>
          <a:xfrm>
            <a:off x="1056076" y="6946946"/>
            <a:ext cx="15527421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13000" b="0" i="0">
                <a:solidFill>
                  <a:srgbClr val="2E2B7E"/>
                </a:solidFill>
                <a:latin typeface="Arial"/>
                <a:ea typeface="+mj-ea"/>
                <a:cs typeface="Arial"/>
              </a:defRPr>
            </a:lvl1pPr>
          </a:lstStyle>
          <a:p>
            <a:pPr marL="584200" indent="-571500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US" sz="4800" kern="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800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kern="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4800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kern="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kern="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4800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kern="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4800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kern="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kern="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4800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kern="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4800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kern="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800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kern="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4800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kern="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kern="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endParaRPr lang="en-US" sz="4800" kern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2675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/>
      <p:bldP spid="26" grpId="0" animBg="1"/>
      <p:bldP spid="27" grpId="0"/>
      <p:bldP spid="29" grpId="0"/>
      <p:bldP spid="3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841D6C5-7DF5-4A3F-A86B-B370CFF9582E}"/>
              </a:ext>
            </a:extLst>
          </p:cNvPr>
          <p:cNvCxnSpPr/>
          <p:nvPr/>
        </p:nvCxnSpPr>
        <p:spPr>
          <a:xfrm>
            <a:off x="1371600" y="1028700"/>
            <a:ext cx="0" cy="788670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68" name="TextBox 3">
            <a:extLst>
              <a:ext uri="{FF2B5EF4-FFF2-40B4-BE49-F238E27FC236}">
                <a16:creationId xmlns:a16="http://schemas.microsoft.com/office/drawing/2014/main" id="{04EBC005-4AA7-4458-B530-7C2987A53A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1906" y="2171902"/>
            <a:ext cx="5843266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371600">
              <a:spcBef>
                <a:spcPct val="0"/>
              </a:spcBef>
              <a:buNone/>
              <a:defRPr/>
            </a:pPr>
            <a:r>
              <a:rPr lang="en-US" altLang="en-US" sz="6600" b="1" dirty="0" err="1" smtClean="0">
                <a:solidFill>
                  <a:prstClr val="white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Luyện</a:t>
            </a:r>
            <a:r>
              <a:rPr lang="en-US" altLang="en-US" sz="6600" b="1" dirty="0" smtClean="0">
                <a:solidFill>
                  <a:prstClr val="white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6600" b="1" dirty="0" err="1" smtClean="0">
                <a:solidFill>
                  <a:prstClr val="white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từ</a:t>
            </a:r>
            <a:r>
              <a:rPr lang="en-US" altLang="en-US" sz="6600" b="1" dirty="0" smtClean="0">
                <a:solidFill>
                  <a:prstClr val="white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6600" b="1" dirty="0" err="1" smtClean="0">
                <a:solidFill>
                  <a:prstClr val="white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6600" b="1" dirty="0" smtClean="0">
                <a:solidFill>
                  <a:prstClr val="white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6600" b="1" dirty="0" err="1" smtClean="0">
                <a:solidFill>
                  <a:prstClr val="white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câu</a:t>
            </a:r>
            <a:endParaRPr lang="en-US" altLang="en-US" sz="6600" b="1" dirty="0">
              <a:solidFill>
                <a:prstClr val="white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269" name="TextBox 4">
            <a:extLst>
              <a:ext uri="{FF2B5EF4-FFF2-40B4-BE49-F238E27FC236}">
                <a16:creationId xmlns:a16="http://schemas.microsoft.com/office/drawing/2014/main" id="{CE0BDE2B-94A9-4068-822C-0991E37EBE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2542" y="3179334"/>
            <a:ext cx="11496802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371600">
              <a:spcBef>
                <a:spcPct val="0"/>
              </a:spcBef>
              <a:buNone/>
              <a:defRPr/>
            </a:pPr>
            <a:r>
              <a:rPr lang="en-US" altLang="en-US" sz="6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MRVT</a:t>
            </a:r>
            <a:r>
              <a:rPr lang="en-US" altLang="en-US" sz="6600" b="1" dirty="0" smtClean="0">
                <a:solidFill>
                  <a:prstClr val="white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: </a:t>
            </a:r>
            <a:r>
              <a:rPr lang="en-US" altLang="en-US" sz="6600" b="1" dirty="0" err="1" smtClean="0">
                <a:solidFill>
                  <a:prstClr val="white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Trung</a:t>
            </a:r>
            <a:r>
              <a:rPr lang="en-US" altLang="en-US" sz="6600" b="1" dirty="0" smtClean="0">
                <a:solidFill>
                  <a:prstClr val="white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6600" b="1" dirty="0" err="1" smtClean="0">
                <a:solidFill>
                  <a:prstClr val="white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thực</a:t>
            </a:r>
            <a:r>
              <a:rPr lang="en-US" altLang="en-US" sz="6600" b="1" dirty="0" smtClean="0">
                <a:solidFill>
                  <a:prstClr val="white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– </a:t>
            </a:r>
            <a:r>
              <a:rPr lang="en-US" altLang="en-US" sz="6600" b="1" dirty="0" err="1" smtClean="0">
                <a:solidFill>
                  <a:prstClr val="white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Tự</a:t>
            </a:r>
            <a:r>
              <a:rPr lang="en-US" altLang="en-US" sz="6600" b="1" dirty="0" smtClean="0">
                <a:solidFill>
                  <a:prstClr val="white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6600" b="1" dirty="0" err="1" smtClean="0">
                <a:solidFill>
                  <a:prstClr val="white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trọng</a:t>
            </a:r>
            <a:endParaRPr lang="en-US" altLang="en-US" sz="6600" b="1" dirty="0">
              <a:solidFill>
                <a:prstClr val="white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270" name="TextBox 6">
            <a:extLst>
              <a:ext uri="{FF2B5EF4-FFF2-40B4-BE49-F238E27FC236}">
                <a16:creationId xmlns:a16="http://schemas.microsoft.com/office/drawing/2014/main" id="{CC27835B-4C04-41BD-B12C-E37A1FBF8D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58423" y="8430651"/>
            <a:ext cx="482055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371600">
              <a:spcBef>
                <a:spcPct val="0"/>
              </a:spcBef>
              <a:buNone/>
              <a:defRPr/>
            </a:pPr>
            <a:r>
              <a:rPr lang="en-US" altLang="en-US" sz="5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SGK – </a:t>
            </a:r>
            <a:r>
              <a:rPr lang="en-US" altLang="en-US" sz="5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sz="5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62</a:t>
            </a:r>
            <a:endParaRPr lang="en-US" altLang="en-US" sz="5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425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536170" y="695123"/>
            <a:ext cx="5215890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0" b="1" spc="-150" dirty="0"/>
              <a:t>MỤC</a:t>
            </a:r>
            <a:r>
              <a:rPr sz="8000" b="1" spc="-505" dirty="0"/>
              <a:t> </a:t>
            </a:r>
            <a:r>
              <a:rPr sz="8000" b="1" spc="760" dirty="0"/>
              <a:t>TIÊU</a:t>
            </a:r>
            <a:endParaRPr sz="8000" b="1" dirty="0"/>
          </a:p>
        </p:txBody>
      </p:sp>
      <p:sp>
        <p:nvSpPr>
          <p:cNvPr id="3" name="object 3"/>
          <p:cNvSpPr/>
          <p:nvPr/>
        </p:nvSpPr>
        <p:spPr>
          <a:xfrm>
            <a:off x="2170224" y="3793845"/>
            <a:ext cx="504825" cy="485775"/>
          </a:xfrm>
          <a:custGeom>
            <a:avLst/>
            <a:gdLst/>
            <a:ahLst/>
            <a:cxnLst/>
            <a:rect l="l" t="t" r="r" b="b"/>
            <a:pathLst>
              <a:path w="504825" h="485775">
                <a:moveTo>
                  <a:pt x="256684" y="485369"/>
                </a:moveTo>
                <a:lnTo>
                  <a:pt x="217075" y="267789"/>
                </a:lnTo>
                <a:lnTo>
                  <a:pt x="0" y="307491"/>
                </a:lnTo>
                <a:lnTo>
                  <a:pt x="194163" y="202010"/>
                </a:lnTo>
                <a:lnTo>
                  <a:pt x="89315" y="7784"/>
                </a:lnTo>
                <a:lnTo>
                  <a:pt x="248917" y="159973"/>
                </a:lnTo>
                <a:lnTo>
                  <a:pt x="401530" y="0"/>
                </a:lnTo>
                <a:lnTo>
                  <a:pt x="306001" y="199674"/>
                </a:lnTo>
                <a:lnTo>
                  <a:pt x="504825" y="295425"/>
                </a:lnTo>
                <a:lnTo>
                  <a:pt x="286197" y="266233"/>
                </a:lnTo>
                <a:lnTo>
                  <a:pt x="256684" y="485369"/>
                </a:lnTo>
                <a:close/>
              </a:path>
            </a:pathLst>
          </a:custGeom>
          <a:solidFill>
            <a:srgbClr val="E71F8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712108" y="2890264"/>
            <a:ext cx="10864012" cy="180716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127250" marR="5080" indent="-2115185">
              <a:lnSpc>
                <a:spcPct val="108100"/>
              </a:lnSpc>
              <a:spcBef>
                <a:spcPts val="95"/>
              </a:spcBef>
            </a:pPr>
            <a:r>
              <a:rPr sz="5400" spc="-1030" dirty="0">
                <a:solidFill>
                  <a:srgbClr val="FFFEF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sz="5400" spc="-770" dirty="0">
                <a:solidFill>
                  <a:srgbClr val="FFFEF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spc="-770" dirty="0" smtClean="0">
                <a:solidFill>
                  <a:srgbClr val="FFFEF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sz="5400" spc="315" dirty="0" err="1" smtClean="0">
                <a:solidFill>
                  <a:srgbClr val="FFFEF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sz="5400" spc="-434" dirty="0" smtClean="0">
                <a:solidFill>
                  <a:srgbClr val="FFFEF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5400" spc="120" dirty="0">
                <a:solidFill>
                  <a:srgbClr val="FFFEF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sz="5400" spc="-440" dirty="0">
                <a:solidFill>
                  <a:srgbClr val="FFFEF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5400" spc="20" dirty="0">
                <a:solidFill>
                  <a:srgbClr val="FFFEF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sz="5400" spc="-434" dirty="0">
                <a:solidFill>
                  <a:srgbClr val="FFFEF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5400" spc="75" dirty="0">
                <a:solidFill>
                  <a:srgbClr val="FFFEF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sz="5400" spc="-440" dirty="0">
                <a:solidFill>
                  <a:srgbClr val="FFFEF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5400" spc="150" dirty="0">
                <a:solidFill>
                  <a:srgbClr val="FFFEF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sz="5400" spc="-434" dirty="0">
                <a:solidFill>
                  <a:srgbClr val="FFFEF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5400" spc="200" dirty="0">
                <a:solidFill>
                  <a:srgbClr val="FFFEF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sz="5400" spc="-434" dirty="0">
                <a:solidFill>
                  <a:srgbClr val="FFFEF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5400" spc="175" dirty="0">
                <a:solidFill>
                  <a:srgbClr val="FFFEF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  </a:t>
            </a:r>
            <a:r>
              <a:rPr sz="5400" spc="75" dirty="0">
                <a:solidFill>
                  <a:srgbClr val="FFFEF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sz="5400" spc="-434" dirty="0">
                <a:solidFill>
                  <a:srgbClr val="FFFEF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5400" spc="140" dirty="0">
                <a:solidFill>
                  <a:srgbClr val="FFFEF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sz="5400" spc="-434" dirty="0">
                <a:solidFill>
                  <a:srgbClr val="FFFEF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5400" spc="-350" dirty="0">
                <a:solidFill>
                  <a:srgbClr val="FFFEF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sz="5400" spc="-434" dirty="0">
                <a:solidFill>
                  <a:srgbClr val="FFFEF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5400" spc="-55" dirty="0">
                <a:solidFill>
                  <a:srgbClr val="FFFEF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sz="5400" spc="-434" dirty="0">
                <a:solidFill>
                  <a:srgbClr val="FFFEF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5400" spc="105" dirty="0">
                <a:solidFill>
                  <a:srgbClr val="FFFEF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endParaRPr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971800" y="6134100"/>
            <a:ext cx="12068810" cy="174509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41325" marR="5080" indent="-429259" algn="ctr">
              <a:lnSpc>
                <a:spcPct val="108100"/>
              </a:lnSpc>
              <a:spcBef>
                <a:spcPts val="95"/>
              </a:spcBef>
            </a:pPr>
            <a:r>
              <a:rPr sz="5400" spc="-530" dirty="0">
                <a:solidFill>
                  <a:srgbClr val="2E2B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sz="5400" spc="-440" dirty="0">
                <a:solidFill>
                  <a:srgbClr val="2E2B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spc="-440" dirty="0" smtClean="0">
                <a:solidFill>
                  <a:srgbClr val="2E2B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5400" spc="-120" dirty="0" err="1" smtClean="0">
                <a:solidFill>
                  <a:srgbClr val="2E2B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sz="5400" spc="-434" dirty="0" smtClean="0">
                <a:solidFill>
                  <a:srgbClr val="2E2B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5400" spc="240" dirty="0">
                <a:solidFill>
                  <a:srgbClr val="2E2B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sz="5400" spc="-434" dirty="0">
                <a:solidFill>
                  <a:srgbClr val="2E2B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5400" spc="204" dirty="0">
                <a:solidFill>
                  <a:srgbClr val="2E2B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sz="5400" spc="-434" dirty="0">
                <a:solidFill>
                  <a:srgbClr val="2E2B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5400" spc="75" dirty="0">
                <a:solidFill>
                  <a:srgbClr val="2E2B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sz="5400" spc="-434" dirty="0">
                <a:solidFill>
                  <a:srgbClr val="2E2B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5400" spc="105" dirty="0">
                <a:solidFill>
                  <a:srgbClr val="2E2B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sz="5400" spc="-434" dirty="0">
                <a:solidFill>
                  <a:srgbClr val="2E2B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5400" spc="170" dirty="0">
                <a:solidFill>
                  <a:srgbClr val="2E2B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sz="5400" spc="-434" dirty="0">
                <a:solidFill>
                  <a:srgbClr val="2E2B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5400" spc="150" dirty="0">
                <a:solidFill>
                  <a:srgbClr val="2E2B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sz="5400" spc="-434" dirty="0">
                <a:solidFill>
                  <a:srgbClr val="2E2B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5400" spc="90" dirty="0">
                <a:solidFill>
                  <a:srgbClr val="2E2B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sz="5400" spc="-440" dirty="0">
                <a:solidFill>
                  <a:srgbClr val="2E2B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5400" spc="-100" dirty="0">
                <a:solidFill>
                  <a:srgbClr val="2E2B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câu,  </a:t>
            </a:r>
            <a:r>
              <a:rPr sz="5400" spc="100" dirty="0">
                <a:solidFill>
                  <a:srgbClr val="2E2B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sz="5400" spc="-440" dirty="0">
                <a:solidFill>
                  <a:srgbClr val="2E2B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5400" spc="114" dirty="0">
                <a:solidFill>
                  <a:srgbClr val="2E2B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sz="5400" spc="-434" dirty="0">
                <a:solidFill>
                  <a:srgbClr val="2E2B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5400" spc="75" dirty="0">
                <a:solidFill>
                  <a:srgbClr val="2E2B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sz="5400" spc="-434" dirty="0">
                <a:solidFill>
                  <a:srgbClr val="2E2B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5400" spc="180" dirty="0">
                <a:solidFill>
                  <a:srgbClr val="2E2B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sz="5400" spc="-434" dirty="0">
                <a:solidFill>
                  <a:srgbClr val="2E2B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5400" spc="-65" dirty="0">
                <a:solidFill>
                  <a:srgbClr val="2E2B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sz="5400" spc="-434" dirty="0">
                <a:solidFill>
                  <a:srgbClr val="2E2B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5400" spc="20" dirty="0">
                <a:solidFill>
                  <a:srgbClr val="2E2B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sz="5400" spc="-434" dirty="0">
                <a:solidFill>
                  <a:srgbClr val="2E2B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5400" spc="75" dirty="0">
                <a:solidFill>
                  <a:srgbClr val="2E2B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sz="5400" spc="-434" dirty="0">
                <a:solidFill>
                  <a:srgbClr val="2E2B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5400" spc="110" dirty="0">
                <a:solidFill>
                  <a:srgbClr val="2E2B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sz="5400" spc="-434" dirty="0">
                <a:solidFill>
                  <a:srgbClr val="2E2B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5400" spc="165" dirty="0">
                <a:solidFill>
                  <a:srgbClr val="2E2B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endParaRPr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81" name="Text Box 13"/>
          <p:cNvSpPr txBox="1">
            <a:spLocks noChangeArrowheads="1"/>
          </p:cNvSpPr>
          <p:nvPr/>
        </p:nvSpPr>
        <p:spPr bwMode="auto">
          <a:xfrm>
            <a:off x="685800" y="647700"/>
            <a:ext cx="16992600" cy="8894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 defTabSz="13716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1. </a:t>
            </a:r>
            <a:r>
              <a:rPr lang="en-US" altLang="en-US" sz="44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Chọn</a:t>
            </a:r>
            <a:r>
              <a:rPr lang="en-US" altLang="en-US" sz="44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từ</a:t>
            </a:r>
            <a:r>
              <a:rPr lang="en-US" altLang="en-US" sz="44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thích</a:t>
            </a:r>
            <a:r>
              <a:rPr lang="en-US" altLang="en-US" sz="44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hợp</a:t>
            </a:r>
            <a:r>
              <a:rPr lang="en-US" altLang="en-US" sz="44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44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44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ngoặc</a:t>
            </a:r>
            <a:r>
              <a:rPr lang="en-US" altLang="en-US" sz="44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đơn</a:t>
            </a:r>
            <a:r>
              <a:rPr lang="en-US" altLang="en-US" sz="44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để</a:t>
            </a:r>
            <a:r>
              <a:rPr lang="en-US" altLang="en-US" sz="44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điền</a:t>
            </a:r>
            <a:r>
              <a:rPr lang="en-US" altLang="en-US" sz="44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US" sz="44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</a:p>
          <a:p>
            <a:pPr algn="just" defTabSz="13716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4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chỗ</a:t>
            </a:r>
            <a:r>
              <a:rPr lang="en-US" altLang="en-US" sz="44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chấm</a:t>
            </a:r>
            <a:r>
              <a:rPr lang="en-US" altLang="en-US" sz="44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44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đoạn</a:t>
            </a:r>
            <a:r>
              <a:rPr lang="en-US" altLang="en-US" sz="44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văn</a:t>
            </a:r>
            <a:r>
              <a:rPr lang="en-US" altLang="en-US" sz="44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sau</a:t>
            </a:r>
            <a:r>
              <a:rPr lang="en-US" altLang="en-US" sz="44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:</a:t>
            </a:r>
            <a:r>
              <a:rPr lang="en-US" altLang="en-US" sz="4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</a:p>
          <a:p>
            <a:pPr algn="just" defTabSz="13716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400" dirty="0">
                <a:solidFill>
                  <a:prstClr val="black"/>
                </a:solidFill>
                <a:latin typeface="Times New Roman" panose="02020603050405020304" pitchFamily="18" charset="0"/>
              </a:rPr>
              <a:t>      </a:t>
            </a:r>
            <a:r>
              <a:rPr lang="en-US" altLang="en-US" sz="4400" dirty="0">
                <a:solidFill>
                  <a:srgbClr val="000099"/>
                </a:solidFill>
                <a:latin typeface="Times New Roman" panose="02020603050405020304" pitchFamily="18" charset="0"/>
              </a:rPr>
              <a:t>Ai </a:t>
            </a:r>
            <a:r>
              <a:rPr lang="en-US" altLang="en-US" sz="44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cũng</a:t>
            </a:r>
            <a:r>
              <a:rPr lang="en-US" altLang="en-US" sz="44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khen</a:t>
            </a:r>
            <a:r>
              <a:rPr lang="en-US" altLang="en-US" sz="44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bạn</a:t>
            </a:r>
            <a:r>
              <a:rPr lang="en-US" altLang="en-US" sz="4400" dirty="0">
                <a:solidFill>
                  <a:srgbClr val="000099"/>
                </a:solidFill>
                <a:latin typeface="Times New Roman" panose="02020603050405020304" pitchFamily="18" charset="0"/>
              </a:rPr>
              <a:t> Minh, </a:t>
            </a:r>
            <a:r>
              <a:rPr lang="en-US" altLang="en-US" sz="44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lớp</a:t>
            </a:r>
            <a:r>
              <a:rPr lang="en-US" altLang="en-US" sz="44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trưởng</a:t>
            </a:r>
            <a:r>
              <a:rPr lang="en-US" altLang="en-US" sz="44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lớp</a:t>
            </a:r>
            <a:r>
              <a:rPr lang="en-US" altLang="en-US" sz="44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em</a:t>
            </a:r>
            <a:r>
              <a:rPr lang="en-US" altLang="en-US" sz="4400" dirty="0">
                <a:solidFill>
                  <a:srgbClr val="000099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44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4400" dirty="0">
                <a:solidFill>
                  <a:srgbClr val="000099"/>
                </a:solidFill>
                <a:latin typeface="Times New Roman" panose="02020603050405020304" pitchFamily="18" charset="0"/>
              </a:rPr>
              <a:t> con </a:t>
            </a:r>
            <a:r>
              <a:rPr lang="en-US" altLang="en-US" sz="44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ngoan</a:t>
            </a:r>
            <a:r>
              <a:rPr lang="en-US" altLang="en-US" sz="44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trò</a:t>
            </a:r>
            <a:r>
              <a:rPr lang="en-US" altLang="en-US" sz="44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giỏi</a:t>
            </a:r>
            <a:r>
              <a:rPr lang="en-US" altLang="en-US" sz="4400" dirty="0">
                <a:solidFill>
                  <a:srgbClr val="000099"/>
                </a:solidFill>
                <a:latin typeface="Times New Roman" panose="02020603050405020304" pitchFamily="18" charset="0"/>
              </a:rPr>
              <a:t>. Minh </a:t>
            </a:r>
            <a:r>
              <a:rPr lang="en-US" altLang="en-US" sz="44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phụ</a:t>
            </a:r>
            <a:r>
              <a:rPr lang="en-US" altLang="en-US" sz="44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giúp</a:t>
            </a:r>
            <a:r>
              <a:rPr lang="en-US" altLang="en-US" sz="44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bố</a:t>
            </a:r>
            <a:r>
              <a:rPr lang="en-US" altLang="en-US" sz="44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mẹ</a:t>
            </a:r>
            <a:r>
              <a:rPr lang="en-US" altLang="en-US" sz="44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nhiều</a:t>
            </a:r>
            <a:r>
              <a:rPr lang="en-US" altLang="en-US" sz="44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việc</a:t>
            </a:r>
            <a:r>
              <a:rPr lang="en-US" altLang="en-US" sz="44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nhà</a:t>
            </a:r>
            <a:r>
              <a:rPr lang="en-US" altLang="en-US" sz="4400" dirty="0">
                <a:solidFill>
                  <a:srgbClr val="000099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44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nhưng</a:t>
            </a:r>
            <a:r>
              <a:rPr lang="en-US" altLang="en-US" sz="44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luôn</a:t>
            </a:r>
            <a:r>
              <a:rPr lang="en-US" altLang="en-US" sz="44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luôn</a:t>
            </a:r>
            <a:r>
              <a:rPr lang="en-US" altLang="en-US" sz="44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đi</a:t>
            </a:r>
            <a:r>
              <a:rPr lang="en-US" altLang="en-US" sz="44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44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đúng</a:t>
            </a:r>
            <a:r>
              <a:rPr lang="en-US" altLang="en-US" sz="44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giờ</a:t>
            </a:r>
            <a:r>
              <a:rPr lang="en-US" altLang="en-US" sz="4400" dirty="0">
                <a:solidFill>
                  <a:srgbClr val="000099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44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44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44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đầy</a:t>
            </a:r>
            <a:r>
              <a:rPr lang="en-US" altLang="en-US" sz="44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đủ</a:t>
            </a:r>
            <a:r>
              <a:rPr lang="en-US" altLang="en-US" sz="4400" dirty="0">
                <a:solidFill>
                  <a:srgbClr val="000099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44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chưa</a:t>
            </a:r>
            <a:r>
              <a:rPr lang="en-US" altLang="en-US" sz="44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bao</a:t>
            </a:r>
            <a:r>
              <a:rPr lang="en-US" altLang="en-US" sz="44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giờ</a:t>
            </a:r>
            <a:r>
              <a:rPr lang="en-US" altLang="en-US" sz="44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để</a:t>
            </a:r>
            <a:r>
              <a:rPr lang="en-US" altLang="en-US" sz="44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ai</a:t>
            </a:r>
            <a:r>
              <a:rPr lang="en-US" altLang="en-US" sz="44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phiền</a:t>
            </a:r>
            <a:r>
              <a:rPr lang="en-US" altLang="en-US" sz="44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trách</a:t>
            </a:r>
            <a:r>
              <a:rPr lang="en-US" altLang="en-US" sz="44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điều</a:t>
            </a:r>
            <a:r>
              <a:rPr lang="en-US" altLang="en-US" sz="44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en-US" sz="4400" dirty="0">
                <a:solidFill>
                  <a:srgbClr val="000099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44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Cô</a:t>
            </a:r>
            <a:r>
              <a:rPr lang="en-US" altLang="en-US" sz="44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chủ</a:t>
            </a:r>
            <a:r>
              <a:rPr lang="en-US" altLang="en-US" sz="44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nhiệm</a:t>
            </a:r>
            <a:r>
              <a:rPr lang="en-US" altLang="en-US" sz="44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lớp</a:t>
            </a:r>
            <a:r>
              <a:rPr lang="en-US" altLang="en-US" sz="44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em</a:t>
            </a:r>
            <a:r>
              <a:rPr lang="en-US" altLang="en-US" sz="44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thường</a:t>
            </a:r>
            <a:r>
              <a:rPr lang="en-US" altLang="en-US" sz="44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bảo</a:t>
            </a:r>
            <a:r>
              <a:rPr lang="en-US" altLang="en-US" sz="4400" dirty="0">
                <a:solidFill>
                  <a:srgbClr val="000099"/>
                </a:solidFill>
                <a:latin typeface="Times New Roman" panose="02020603050405020304" pitchFamily="18" charset="0"/>
              </a:rPr>
              <a:t>: “Minh </a:t>
            </a:r>
            <a:r>
              <a:rPr lang="en-US" altLang="en-US" sz="44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44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44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44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sinh</a:t>
            </a:r>
            <a:r>
              <a:rPr lang="en-US" altLang="en-US" sz="44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44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lòng</a:t>
            </a:r>
            <a:r>
              <a:rPr lang="en-US" altLang="en-US" sz="4400" dirty="0">
                <a:solidFill>
                  <a:srgbClr val="000099"/>
                </a:solidFill>
                <a:latin typeface="Times New Roman" panose="02020603050405020304" pitchFamily="18" charset="0"/>
              </a:rPr>
              <a:t> …............... </a:t>
            </a:r>
            <a:r>
              <a:rPr lang="en-US" altLang="en-US" sz="44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44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44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sinh</a:t>
            </a:r>
            <a:r>
              <a:rPr lang="en-US" altLang="en-US" sz="44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giỏi</a:t>
            </a:r>
            <a:r>
              <a:rPr lang="en-US" altLang="en-US" sz="44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nhất</a:t>
            </a:r>
            <a:r>
              <a:rPr lang="en-US" altLang="en-US" sz="44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trường</a:t>
            </a:r>
            <a:r>
              <a:rPr lang="en-US" altLang="en-US" sz="44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nhưng</a:t>
            </a:r>
            <a:r>
              <a:rPr lang="en-US" altLang="en-US" sz="4400" dirty="0">
                <a:solidFill>
                  <a:srgbClr val="000099"/>
                </a:solidFill>
                <a:latin typeface="Times New Roman" panose="02020603050405020304" pitchFamily="18" charset="0"/>
              </a:rPr>
              <a:t> Minh </a:t>
            </a:r>
            <a:r>
              <a:rPr lang="en-US" altLang="en-US" sz="44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không</a:t>
            </a:r>
            <a:r>
              <a:rPr lang="en-US" altLang="en-US" sz="4400" dirty="0">
                <a:solidFill>
                  <a:srgbClr val="000099"/>
                </a:solidFill>
                <a:latin typeface="Times New Roman" panose="02020603050405020304" pitchFamily="18" charset="0"/>
              </a:rPr>
              <a:t>…………..  Minh </a:t>
            </a:r>
            <a:r>
              <a:rPr lang="en-US" altLang="en-US" sz="44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giúp</a:t>
            </a:r>
            <a:r>
              <a:rPr lang="en-US" altLang="en-US" sz="44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đỡ</a:t>
            </a:r>
            <a:r>
              <a:rPr lang="en-US" altLang="en-US" sz="44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44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bạn</a:t>
            </a:r>
            <a:r>
              <a:rPr lang="en-US" altLang="en-US" sz="44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44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kém</a:t>
            </a:r>
            <a:r>
              <a:rPr lang="en-US" altLang="en-US" sz="44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rất</a:t>
            </a:r>
            <a:r>
              <a:rPr lang="en-US" altLang="en-US" sz="44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nhiệt</a:t>
            </a:r>
            <a:r>
              <a:rPr lang="en-US" altLang="en-US" sz="44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tình</a:t>
            </a:r>
            <a:r>
              <a:rPr lang="en-US" altLang="en-US" sz="44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44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44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kết</a:t>
            </a:r>
            <a:r>
              <a:rPr lang="en-US" altLang="en-US" sz="44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quả</a:t>
            </a:r>
            <a:r>
              <a:rPr lang="en-US" altLang="en-US" sz="4400" dirty="0">
                <a:solidFill>
                  <a:srgbClr val="000099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44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khiến</a:t>
            </a:r>
            <a:r>
              <a:rPr lang="en-US" altLang="en-US" sz="44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44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bạn</a:t>
            </a:r>
            <a:r>
              <a:rPr lang="en-US" altLang="en-US" sz="4400" dirty="0">
                <a:solidFill>
                  <a:srgbClr val="000099"/>
                </a:solidFill>
                <a:latin typeface="Times New Roman" panose="02020603050405020304" pitchFamily="18" charset="0"/>
              </a:rPr>
              <a:t> hay </a:t>
            </a:r>
            <a:r>
              <a:rPr lang="en-US" altLang="en-US" sz="44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mặc</a:t>
            </a:r>
            <a:r>
              <a:rPr lang="en-US" altLang="en-US" sz="44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cảm</a:t>
            </a:r>
            <a:r>
              <a:rPr lang="en-US" altLang="en-US" sz="4400" dirty="0">
                <a:solidFill>
                  <a:srgbClr val="000099"/>
                </a:solidFill>
                <a:latin typeface="Times New Roman" panose="02020603050405020304" pitchFamily="18" charset="0"/>
              </a:rPr>
              <a:t>, ………. </a:t>
            </a:r>
            <a:r>
              <a:rPr lang="en-US" altLang="en-US" sz="44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nhất</a:t>
            </a:r>
            <a:r>
              <a:rPr lang="en-US" altLang="en-US" sz="44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cũng</a:t>
            </a:r>
            <a:r>
              <a:rPr lang="en-US" altLang="en-US" sz="44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dần</a:t>
            </a:r>
            <a:r>
              <a:rPr lang="en-US" altLang="en-US" sz="44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dần</a:t>
            </a:r>
            <a:r>
              <a:rPr lang="en-US" altLang="en-US" sz="44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thấy</a:t>
            </a:r>
            <a:r>
              <a:rPr lang="en-US" altLang="en-US" sz="4400" dirty="0">
                <a:solidFill>
                  <a:srgbClr val="000099"/>
                </a:solidFill>
                <a:latin typeface="Times New Roman" panose="02020603050405020304" pitchFamily="18" charset="0"/>
              </a:rPr>
              <a:t> …..…… </a:t>
            </a:r>
            <a:r>
              <a:rPr lang="en-US" altLang="en-US" sz="44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hơn</a:t>
            </a:r>
            <a:r>
              <a:rPr lang="en-US" altLang="en-US" sz="44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vì</a:t>
            </a:r>
            <a:r>
              <a:rPr lang="en-US" altLang="en-US" sz="44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44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hành</a:t>
            </a:r>
            <a:r>
              <a:rPr lang="en-US" altLang="en-US" sz="44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tiến</a:t>
            </a:r>
            <a:r>
              <a:rPr lang="en-US" altLang="en-US" sz="44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bộ</a:t>
            </a:r>
            <a:r>
              <a:rPr lang="en-US" altLang="en-US" sz="4400" dirty="0">
                <a:solidFill>
                  <a:srgbClr val="000099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44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Khi</a:t>
            </a:r>
            <a:r>
              <a:rPr lang="en-US" altLang="en-US" sz="44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phê</a:t>
            </a:r>
            <a:r>
              <a:rPr lang="en-US" altLang="en-US" sz="44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bình</a:t>
            </a:r>
            <a:r>
              <a:rPr lang="en-US" altLang="en-US" sz="4400" dirty="0">
                <a:solidFill>
                  <a:srgbClr val="000099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44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nhắc</a:t>
            </a:r>
            <a:r>
              <a:rPr lang="en-US" altLang="en-US" sz="44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nhở</a:t>
            </a:r>
            <a:r>
              <a:rPr lang="en-US" altLang="en-US" sz="44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sz="44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bạn</a:t>
            </a:r>
            <a:r>
              <a:rPr lang="en-US" altLang="en-US" sz="44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mắc</a:t>
            </a:r>
            <a:r>
              <a:rPr lang="en-US" altLang="en-US" sz="44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khuyết</a:t>
            </a:r>
            <a:r>
              <a:rPr lang="en-US" altLang="en-US" sz="44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điểm</a:t>
            </a:r>
            <a:r>
              <a:rPr lang="en-US" altLang="en-US" sz="4400" dirty="0">
                <a:solidFill>
                  <a:srgbClr val="000099"/>
                </a:solidFill>
                <a:latin typeface="Times New Roman" panose="02020603050405020304" pitchFamily="18" charset="0"/>
              </a:rPr>
              <a:t>, Minh </a:t>
            </a:r>
            <a:r>
              <a:rPr lang="en-US" altLang="en-US" sz="44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44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cách</a:t>
            </a:r>
            <a:r>
              <a:rPr lang="en-US" altLang="en-US" sz="44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góp</a:t>
            </a:r>
            <a:r>
              <a:rPr lang="en-US" altLang="en-US" sz="4400" dirty="0">
                <a:solidFill>
                  <a:srgbClr val="000099"/>
                </a:solidFill>
                <a:latin typeface="Times New Roman" panose="02020603050405020304" pitchFamily="18" charset="0"/>
              </a:rPr>
              <a:t> ý </a:t>
            </a:r>
            <a:r>
              <a:rPr lang="en-US" altLang="en-US" sz="44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rất</a:t>
            </a:r>
            <a:r>
              <a:rPr lang="en-US" altLang="en-US" sz="44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chân</a:t>
            </a:r>
            <a:r>
              <a:rPr lang="en-US" altLang="en-US" sz="44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tình</a:t>
            </a:r>
            <a:r>
              <a:rPr lang="en-US" altLang="en-US" sz="4400" dirty="0">
                <a:solidFill>
                  <a:srgbClr val="000099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44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nên</a:t>
            </a:r>
            <a:r>
              <a:rPr lang="en-US" altLang="en-US" sz="44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không</a:t>
            </a:r>
            <a:r>
              <a:rPr lang="en-US" altLang="en-US" sz="44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44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bạn</a:t>
            </a:r>
            <a:r>
              <a:rPr lang="en-US" altLang="en-US" sz="44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4400" dirty="0">
                <a:solidFill>
                  <a:srgbClr val="000099"/>
                </a:solidFill>
                <a:latin typeface="Times New Roman" panose="02020603050405020304" pitchFamily="18" charset="0"/>
              </a:rPr>
              <a:t> …………. </a:t>
            </a:r>
            <a:r>
              <a:rPr lang="en-US" altLang="en-US" sz="44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Lớp</a:t>
            </a:r>
            <a:r>
              <a:rPr lang="en-US" altLang="en-US" sz="4400" dirty="0">
                <a:solidFill>
                  <a:srgbClr val="000099"/>
                </a:solidFill>
                <a:latin typeface="Times New Roman" panose="02020603050405020304" pitchFamily="18" charset="0"/>
              </a:rPr>
              <a:t> 4A </a:t>
            </a:r>
            <a:r>
              <a:rPr lang="en-US" altLang="en-US" sz="44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chúng</a:t>
            </a:r>
            <a:r>
              <a:rPr lang="en-US" altLang="en-US" sz="44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em</a:t>
            </a:r>
            <a:r>
              <a:rPr lang="en-US" altLang="en-US" sz="44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rất</a:t>
            </a:r>
            <a:r>
              <a:rPr lang="en-US" altLang="en-US" sz="4400" dirty="0">
                <a:solidFill>
                  <a:srgbClr val="000099"/>
                </a:solidFill>
                <a:latin typeface="Times New Roman" panose="02020603050405020304" pitchFamily="18" charset="0"/>
              </a:rPr>
              <a:t> ……….  </a:t>
            </a:r>
            <a:r>
              <a:rPr lang="en-US" altLang="en-US" sz="44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về</a:t>
            </a:r>
            <a:endParaRPr lang="en-US" altLang="en-US" sz="4400" dirty="0">
              <a:solidFill>
                <a:srgbClr val="000099"/>
              </a:solidFill>
              <a:latin typeface="Times New Roman" panose="02020603050405020304" pitchFamily="18" charset="0"/>
            </a:endParaRPr>
          </a:p>
          <a:p>
            <a:pPr algn="just" defTabSz="13716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4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bạn</a:t>
            </a:r>
            <a:r>
              <a:rPr lang="en-US" altLang="en-US" sz="4400" dirty="0">
                <a:solidFill>
                  <a:srgbClr val="000099"/>
                </a:solidFill>
                <a:latin typeface="Times New Roman" panose="02020603050405020304" pitchFamily="18" charset="0"/>
              </a:rPr>
              <a:t> Minh.</a:t>
            </a:r>
          </a:p>
          <a:p>
            <a:pPr algn="just" defTabSz="13716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400" i="1" dirty="0">
                <a:solidFill>
                  <a:prstClr val="black"/>
                </a:solidFill>
                <a:latin typeface="Times New Roman" panose="02020603050405020304" pitchFamily="18" charset="0"/>
              </a:rPr>
              <a:t>( </a:t>
            </a:r>
            <a:r>
              <a:rPr lang="en-US" altLang="en-US" sz="4400" i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Từ</a:t>
            </a:r>
            <a:r>
              <a:rPr lang="en-US" altLang="en-US" sz="4400" i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i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để</a:t>
            </a:r>
            <a:r>
              <a:rPr lang="en-US" altLang="en-US" sz="4400" i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i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chọn</a:t>
            </a:r>
            <a:r>
              <a:rPr lang="en-US" altLang="en-US" sz="4400" dirty="0">
                <a:solidFill>
                  <a:prstClr val="black"/>
                </a:solidFill>
                <a:latin typeface="Times New Roman" panose="02020603050405020304" pitchFamily="18" charset="0"/>
              </a:rPr>
              <a:t>:</a:t>
            </a:r>
            <a:r>
              <a:rPr lang="en-US" altLang="en-US" sz="4400" b="1" i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sz="4400" b="1" i="1" dirty="0">
                <a:solidFill>
                  <a:srgbClr val="FF3300"/>
                </a:solidFill>
                <a:latin typeface="Times New Roman" panose="02020603050405020304" pitchFamily="18" charset="0"/>
              </a:rPr>
              <a:t> tin, </a:t>
            </a:r>
            <a:r>
              <a:rPr lang="en-US" altLang="en-US" sz="4400" b="1" i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sz="4400" b="1" i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ti</a:t>
            </a:r>
            <a:r>
              <a:rPr lang="en-US" altLang="en-US" sz="4400" b="1" i="1" dirty="0">
                <a:solidFill>
                  <a:srgbClr val="FF33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4400" b="1" i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sz="4400" b="1" i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trọng</a:t>
            </a:r>
            <a:r>
              <a:rPr lang="en-US" altLang="en-US" sz="4400" b="1" i="1" dirty="0">
                <a:solidFill>
                  <a:srgbClr val="FF33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4400" b="1" i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sz="4400" b="1" i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kiêu</a:t>
            </a:r>
            <a:r>
              <a:rPr lang="en-US" altLang="en-US" sz="4400" b="1" i="1" dirty="0">
                <a:solidFill>
                  <a:srgbClr val="FF33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4400" b="1" i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sz="4400" b="1" i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hào</a:t>
            </a:r>
            <a:r>
              <a:rPr lang="en-US" altLang="en-US" sz="4400" b="1" i="1" dirty="0">
                <a:solidFill>
                  <a:srgbClr val="FF33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4400" b="1" i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sz="4400" b="1" i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ái</a:t>
            </a:r>
            <a:r>
              <a:rPr lang="en-US" altLang="en-US" sz="4400" b="1" i="1" dirty="0">
                <a:solidFill>
                  <a:prstClr val="black"/>
                </a:solidFill>
                <a:latin typeface="Times New Roman" panose="02020603050405020304" pitchFamily="18" charset="0"/>
              </a:rPr>
              <a:t> )</a:t>
            </a:r>
          </a:p>
        </p:txBody>
      </p:sp>
    </p:spTree>
    <p:extLst>
      <p:ext uri="{BB962C8B-B14F-4D97-AF65-F5344CB8AC3E}">
        <p14:creationId xmlns:p14="http://schemas.microsoft.com/office/powerpoint/2010/main" val="2525800421"/>
      </p:ext>
    </p:extLst>
  </p:cSld>
  <p:clrMapOvr>
    <a:masterClrMapping/>
  </p:clrMapOvr>
  <p:transition>
    <p:split dir="in"/>
    <p:sndAc>
      <p:stSnd>
        <p:snd r:embed="rId3" name="chimes.wav"/>
      </p:stSnd>
    </p:sndAc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654" name="Text Box 7"/>
          <p:cNvSpPr txBox="1">
            <a:spLocks noChangeArrowheads="1"/>
          </p:cNvSpPr>
          <p:nvPr/>
        </p:nvSpPr>
        <p:spPr bwMode="auto">
          <a:xfrm>
            <a:off x="762000" y="723900"/>
            <a:ext cx="16916399" cy="9079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latinLnBrk="1"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-윤명조230" pitchFamily="18" charset="-127"/>
                <a:ea typeface="-윤명조230" pitchFamily="18" charset="-127"/>
              </a:defRPr>
            </a:lvl1pPr>
            <a:lvl2pPr marL="742950" indent="-285750" algn="l" latinLnBrk="1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-윤명조230" pitchFamily="18" charset="-127"/>
                <a:ea typeface="-윤명조230" pitchFamily="18" charset="-127"/>
              </a:defRPr>
            </a:lvl2pPr>
            <a:lvl3pPr marL="1143000" indent="-228600" algn="l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-윤명조230" pitchFamily="18" charset="-127"/>
                <a:ea typeface="-윤명조230" pitchFamily="18" charset="-127"/>
              </a:defRPr>
            </a:lvl3pPr>
            <a:lvl4pPr marL="1600200" indent="-228600" algn="l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-윤명조230" pitchFamily="18" charset="-127"/>
                <a:ea typeface="-윤명조230" pitchFamily="18" charset="-127"/>
              </a:defRPr>
            </a:lvl4pPr>
            <a:lvl5pPr marL="2057400" indent="-228600" algn="l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-윤명조230" pitchFamily="18" charset="-127"/>
                <a:ea typeface="-윤명조230" pitchFamily="18" charset="-127"/>
              </a:defRPr>
            </a:lvl5pPr>
            <a:lvl6pPr marL="2514600" indent="-228600" fontAlgn="base" latinLnBrk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-윤명조230" pitchFamily="18" charset="-127"/>
                <a:ea typeface="-윤명조230" pitchFamily="18" charset="-127"/>
              </a:defRPr>
            </a:lvl6pPr>
            <a:lvl7pPr marL="2971800" indent="-228600" fontAlgn="base" latinLnBrk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-윤명조230" pitchFamily="18" charset="-127"/>
                <a:ea typeface="-윤명조230" pitchFamily="18" charset="-127"/>
              </a:defRPr>
            </a:lvl7pPr>
            <a:lvl8pPr marL="3429000" indent="-228600" fontAlgn="base" latinLnBrk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-윤명조230" pitchFamily="18" charset="-127"/>
                <a:ea typeface="-윤명조230" pitchFamily="18" charset="-127"/>
              </a:defRPr>
            </a:lvl8pPr>
            <a:lvl9pPr marL="3886200" indent="-228600" fontAlgn="base" latinLnBrk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-윤명조230" pitchFamily="18" charset="-127"/>
                <a:ea typeface="-윤명조230" pitchFamily="18" charset="-127"/>
              </a:defRPr>
            </a:lvl9pPr>
          </a:lstStyle>
          <a:p>
            <a:pPr algn="ctr" defTabSz="137160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8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Chú</a:t>
            </a:r>
            <a:r>
              <a:rPr lang="en-US" altLang="en-US" sz="8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8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giải</a:t>
            </a:r>
            <a:r>
              <a:rPr lang="en-US" altLang="en-US" sz="8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  <a:r>
              <a:rPr lang="en-US" altLang="en-US" sz="6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</a:p>
          <a:p>
            <a:pPr marL="685800" indent="-685800" defTabSz="1371600" fontAlgn="base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4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sz="4800" dirty="0">
                <a:solidFill>
                  <a:srgbClr val="FF0000"/>
                </a:solidFill>
                <a:latin typeface="Times New Roman" panose="02020603050405020304" pitchFamily="18" charset="0"/>
              </a:rPr>
              <a:t> tin: </a:t>
            </a:r>
            <a:r>
              <a:rPr lang="en-US" altLang="en-US" sz="4800" dirty="0">
                <a:solidFill>
                  <a:srgbClr val="0000CC"/>
                </a:solidFill>
                <a:latin typeface="Times New Roman" panose="02020603050405020304" pitchFamily="18" charset="0"/>
              </a:rPr>
              <a:t>tin </a:t>
            </a:r>
            <a:r>
              <a:rPr lang="en-US" altLang="en-US" sz="4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US" sz="4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bản</a:t>
            </a:r>
            <a:r>
              <a:rPr lang="en-US" altLang="en-US" sz="4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thân</a:t>
            </a:r>
            <a:r>
              <a:rPr lang="en-US" altLang="en-US" sz="4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mình</a:t>
            </a:r>
            <a:r>
              <a:rPr lang="en-US" altLang="en-US" sz="4800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.</a:t>
            </a:r>
          </a:p>
          <a:p>
            <a:pPr marL="685800" indent="-685800" defTabSz="1371600" fontAlgn="base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sz="48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ti</a:t>
            </a:r>
            <a:r>
              <a:rPr lang="en-US" altLang="en-US" sz="4800" dirty="0">
                <a:solidFill>
                  <a:srgbClr val="FF0000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4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sz="4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đánh</a:t>
            </a:r>
            <a:r>
              <a:rPr lang="en-US" altLang="en-US" sz="4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giá</a:t>
            </a:r>
            <a:r>
              <a:rPr lang="en-US" altLang="en-US" sz="4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mình</a:t>
            </a:r>
            <a:r>
              <a:rPr lang="en-US" altLang="en-US" sz="4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thấp</a:t>
            </a:r>
            <a:r>
              <a:rPr lang="en-US" altLang="en-US" sz="4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kém</a:t>
            </a:r>
            <a:r>
              <a:rPr lang="en-US" altLang="en-US" sz="4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4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thiếu</a:t>
            </a:r>
            <a:r>
              <a:rPr lang="en-US" altLang="en-US" sz="4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sz="4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tin.</a:t>
            </a:r>
          </a:p>
          <a:p>
            <a:pPr marL="685800" indent="-685800" defTabSz="1371600" fontAlgn="base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sz="48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trọng</a:t>
            </a:r>
            <a:r>
              <a:rPr lang="en-US" altLang="en-US" sz="4800" dirty="0">
                <a:solidFill>
                  <a:srgbClr val="FF0000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4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coi</a:t>
            </a:r>
            <a:r>
              <a:rPr lang="en-US" altLang="en-US" sz="4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trọng</a:t>
            </a:r>
            <a:r>
              <a:rPr lang="en-US" altLang="en-US" sz="4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4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giữ</a:t>
            </a:r>
            <a:r>
              <a:rPr lang="en-US" altLang="en-US" sz="4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gìn</a:t>
            </a:r>
            <a:r>
              <a:rPr lang="en-US" altLang="en-US" sz="4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phẩm</a:t>
            </a:r>
            <a:r>
              <a:rPr lang="en-US" altLang="en-US" sz="4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giá</a:t>
            </a:r>
            <a:r>
              <a:rPr lang="en-US" altLang="en-US" sz="4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4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mình</a:t>
            </a:r>
            <a:r>
              <a:rPr lang="en-US" altLang="en-US" sz="4800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.</a:t>
            </a:r>
          </a:p>
          <a:p>
            <a:pPr marL="685800" indent="-685800" defTabSz="1371600" fontAlgn="base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sz="48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kiêu</a:t>
            </a:r>
            <a:r>
              <a:rPr lang="en-US" altLang="en-US" sz="4800" dirty="0">
                <a:solidFill>
                  <a:srgbClr val="FF0000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4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sz="4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4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mình</a:t>
            </a:r>
            <a:r>
              <a:rPr lang="en-US" altLang="en-US" sz="4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hơn</a:t>
            </a:r>
            <a:r>
              <a:rPr lang="en-US" altLang="en-US" sz="4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4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4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tỏ</a:t>
            </a:r>
            <a:r>
              <a:rPr lang="en-US" altLang="en-US" sz="4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ra</a:t>
            </a:r>
            <a:r>
              <a:rPr lang="en-US" altLang="en-US" sz="4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coi</a:t>
            </a:r>
            <a:r>
              <a:rPr lang="en-US" altLang="en-US" sz="4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thường</a:t>
            </a:r>
            <a:r>
              <a:rPr lang="en-US" altLang="en-US" sz="4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4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khác</a:t>
            </a:r>
            <a:r>
              <a:rPr lang="en-US" altLang="en-US" sz="4800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.</a:t>
            </a:r>
          </a:p>
          <a:p>
            <a:pPr marL="685800" indent="-685800" defTabSz="1371600" fontAlgn="base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sz="48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hào</a:t>
            </a:r>
            <a:r>
              <a:rPr lang="en-US" altLang="en-US" sz="4800" dirty="0">
                <a:solidFill>
                  <a:srgbClr val="FF0000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4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lấy</a:t>
            </a:r>
            <a:r>
              <a:rPr lang="en-US" altLang="en-US" sz="4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4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hài</a:t>
            </a:r>
            <a:r>
              <a:rPr lang="en-US" altLang="en-US" sz="4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lòng</a:t>
            </a:r>
            <a:r>
              <a:rPr lang="en-US" altLang="en-US" sz="4800" dirty="0">
                <a:solidFill>
                  <a:srgbClr val="0000CC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4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hãnh</a:t>
            </a:r>
            <a:r>
              <a:rPr lang="en-US" altLang="en-US" sz="4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diện</a:t>
            </a:r>
            <a:r>
              <a:rPr lang="en-US" altLang="en-US" sz="4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về</a:t>
            </a:r>
            <a:r>
              <a:rPr lang="en-US" altLang="en-US" sz="4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cái</a:t>
            </a:r>
            <a:r>
              <a:rPr lang="en-US" altLang="en-US" sz="4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tốt</a:t>
            </a:r>
            <a:r>
              <a:rPr lang="en-US" altLang="en-US" sz="4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đẹp</a:t>
            </a:r>
            <a:r>
              <a:rPr lang="en-US" altLang="en-US" sz="4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mình</a:t>
            </a:r>
            <a:r>
              <a:rPr lang="en-US" altLang="en-US" sz="4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4800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.</a:t>
            </a:r>
          </a:p>
          <a:p>
            <a:pPr marL="685800" indent="-685800" defTabSz="1371600" fontAlgn="base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sz="48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ái</a:t>
            </a:r>
            <a:r>
              <a:rPr lang="en-US" altLang="en-US" sz="4800" dirty="0">
                <a:solidFill>
                  <a:srgbClr val="FF0000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4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khó</a:t>
            </a:r>
            <a:r>
              <a:rPr lang="en-US" altLang="en-US" sz="4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chịu</a:t>
            </a:r>
            <a:r>
              <a:rPr lang="en-US" altLang="en-US" sz="4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khi</a:t>
            </a:r>
            <a:r>
              <a:rPr lang="en-US" altLang="en-US" sz="4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cảm</a:t>
            </a:r>
            <a:r>
              <a:rPr lang="en-US" altLang="en-US" sz="4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thấy</a:t>
            </a:r>
            <a:r>
              <a:rPr lang="en-US" altLang="en-US" sz="4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bị</a:t>
            </a:r>
            <a:r>
              <a:rPr lang="en-US" altLang="en-US" sz="4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đánh</a:t>
            </a:r>
            <a:r>
              <a:rPr lang="en-US" altLang="en-US" sz="4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giá</a:t>
            </a:r>
            <a:r>
              <a:rPr lang="en-US" altLang="en-US" sz="4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thấp</a:t>
            </a:r>
            <a:r>
              <a:rPr lang="en-US" altLang="en-US" sz="4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hoặc</a:t>
            </a:r>
            <a:r>
              <a:rPr lang="en-US" altLang="en-US" sz="4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bị</a:t>
            </a:r>
            <a:r>
              <a:rPr lang="en-US" altLang="en-US" sz="4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coi</a:t>
            </a:r>
            <a:r>
              <a:rPr lang="en-US" altLang="en-US" sz="4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thường</a:t>
            </a:r>
            <a:endParaRPr lang="en-US" altLang="en-US" sz="4800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r" defTabSz="137160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4800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(</a:t>
            </a:r>
            <a:r>
              <a:rPr lang="en-US" altLang="en-US" sz="4800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Trích</a:t>
            </a:r>
            <a:r>
              <a:rPr lang="en-US" altLang="en-US" sz="4800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dẫn</a:t>
            </a:r>
            <a:r>
              <a:rPr lang="en-US" altLang="en-US" sz="4800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4800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Từ</a:t>
            </a:r>
            <a:r>
              <a:rPr lang="en-US" altLang="en-US" sz="4800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điển</a:t>
            </a:r>
            <a:r>
              <a:rPr lang="en-US" altLang="en-US" sz="4800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Việt</a:t>
            </a:r>
            <a:r>
              <a:rPr lang="en-US" altLang="en-US" sz="4800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Nam 2016</a:t>
            </a:r>
            <a:r>
              <a:rPr lang="en-US" altLang="en-US" sz="4800" dirty="0">
                <a:solidFill>
                  <a:srgbClr val="0000CC"/>
                </a:solidFill>
                <a:latin typeface="Times New Roman" panose="02020603050405020304" pitchFamily="18" charset="0"/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4050743972"/>
      </p:ext>
    </p:extLst>
  </p:cSld>
  <p:clrMapOvr>
    <a:masterClrMapping/>
  </p:clrMapOvr>
  <p:transition>
    <p:split dir="in"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16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16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16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116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16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16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116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16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16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116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16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116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116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116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116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116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116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116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5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1165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1165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1165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4" name="Text Box 4"/>
          <p:cNvSpPr txBox="1">
            <a:spLocks noChangeArrowheads="1"/>
          </p:cNvSpPr>
          <p:nvPr/>
        </p:nvSpPr>
        <p:spPr bwMode="auto">
          <a:xfrm>
            <a:off x="438150" y="1692324"/>
            <a:ext cx="17145000" cy="6651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14350" indent="-514350" algn="just" defTabSz="13716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altLang="en-US" sz="3600" dirty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altLang="en-US" sz="4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altLang="en-US" sz="4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altLang="en-US" sz="4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khen</a:t>
            </a:r>
            <a:r>
              <a:rPr lang="en-US" altLang="en-US" sz="4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4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Minh, </a:t>
            </a:r>
            <a:r>
              <a:rPr lang="en-US" altLang="en-US" sz="4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4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altLang="en-US" sz="4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4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4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4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4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altLang="en-US" sz="4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altLang="en-US" sz="4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altLang="en-US" sz="4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Minh </a:t>
            </a:r>
            <a:r>
              <a:rPr lang="en-US" altLang="en-US" sz="4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altLang="en-US" sz="4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altLang="en-US" sz="4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altLang="en-US" sz="4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en-US" sz="4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4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4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4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altLang="en-US" sz="4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altLang="en-US" sz="4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altLang="en-US" sz="4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4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4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sz="4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en-US" sz="4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4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altLang="en-US" sz="4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altLang="en-US" sz="4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altLang="en-US" sz="4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altLang="en-US" sz="4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en-US" sz="4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4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altLang="en-US" sz="4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phiền</a:t>
            </a:r>
            <a:r>
              <a:rPr lang="en-US" altLang="en-US" sz="4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trách</a:t>
            </a:r>
            <a:r>
              <a:rPr lang="en-US" altLang="en-US" sz="4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en-US" sz="4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4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4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sz="4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4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altLang="en-US" sz="4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4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4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altLang="en-US" sz="4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altLang="en-US" sz="4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“Minh </a:t>
            </a:r>
            <a:r>
              <a:rPr lang="en-US" altLang="en-US" sz="4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4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4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4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4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4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altLang="en-US" sz="4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……………. </a:t>
            </a:r>
            <a:r>
              <a:rPr lang="en-US" altLang="en-US" sz="4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4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4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4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altLang="en-US" sz="4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4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4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altLang="en-US" sz="4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altLang="en-US" sz="4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4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……………..Minh </a:t>
            </a:r>
            <a:r>
              <a:rPr lang="en-US" altLang="en-US" sz="4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altLang="en-US" sz="4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altLang="en-US" sz="4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4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4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4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kém</a:t>
            </a:r>
            <a:r>
              <a:rPr lang="en-US" altLang="en-US" sz="4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altLang="en-US" sz="4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altLang="en-US" sz="4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4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4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4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4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4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altLang="en-US" sz="4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4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4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altLang="en-US" sz="4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altLang="en-US" sz="4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4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,…..……..</a:t>
            </a:r>
            <a:r>
              <a:rPr lang="en-US" altLang="en-US" sz="4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4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altLang="en-US" sz="4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altLang="en-US" sz="4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altLang="en-US" sz="4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altLang="en-US" sz="4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………..… </a:t>
            </a:r>
            <a:r>
              <a:rPr lang="en-US" altLang="en-US" sz="4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altLang="en-US" sz="4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4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4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altLang="en-US" sz="4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altLang="en-US" sz="4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en-US" sz="4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4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4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phê</a:t>
            </a:r>
            <a:r>
              <a:rPr lang="en-US" altLang="en-US" sz="4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4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altLang="en-US" sz="4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nhở</a:t>
            </a:r>
            <a:r>
              <a:rPr lang="en-US" altLang="en-US" sz="4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4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4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mắc</a:t>
            </a:r>
            <a:r>
              <a:rPr lang="en-US" altLang="en-US" sz="4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khuyết</a:t>
            </a:r>
            <a:r>
              <a:rPr lang="en-US" altLang="en-US" sz="4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4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Minh </a:t>
            </a:r>
            <a:r>
              <a:rPr lang="en-US" altLang="en-US" sz="4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4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4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altLang="en-US" sz="4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altLang="en-US" sz="4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altLang="en-US" sz="4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altLang="en-US" sz="4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4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en-US" sz="4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4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4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4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4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……………. </a:t>
            </a:r>
            <a:r>
              <a:rPr lang="en-US" altLang="en-US" sz="4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4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4A </a:t>
            </a:r>
            <a:r>
              <a:rPr lang="en-US" altLang="en-US" sz="4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en-US" sz="4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4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altLang="en-US" sz="4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…..……. </a:t>
            </a:r>
            <a:r>
              <a:rPr lang="en-US" altLang="en-US" sz="4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4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4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</a:t>
            </a:r>
            <a:r>
              <a:rPr lang="en-US" altLang="en-US" sz="48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6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defTabSz="13716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endParaRPr lang="en-US" altLang="en-US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405" name="Text Box 5"/>
          <p:cNvSpPr txBox="1">
            <a:spLocks noChangeArrowheads="1"/>
          </p:cNvSpPr>
          <p:nvPr/>
        </p:nvSpPr>
        <p:spPr bwMode="auto">
          <a:xfrm>
            <a:off x="12915900" y="9220201"/>
            <a:ext cx="17145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>
                <a:solidFill>
                  <a:srgbClr val="FF0000"/>
                </a:solidFill>
                <a:cs typeface="Arial" panose="020B0604020202020204" pitchFamily="34" charset="0"/>
              </a:rPr>
              <a:t>tự ái </a:t>
            </a:r>
          </a:p>
        </p:txBody>
      </p:sp>
      <p:sp>
        <p:nvSpPr>
          <p:cNvPr id="102406" name="Text Box 6"/>
          <p:cNvSpPr txBox="1">
            <a:spLocks noChangeArrowheads="1"/>
          </p:cNvSpPr>
          <p:nvPr/>
        </p:nvSpPr>
        <p:spPr bwMode="auto">
          <a:xfrm>
            <a:off x="11315700" y="9220201"/>
            <a:ext cx="17145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 err="1">
                <a:solidFill>
                  <a:srgbClr val="FF0000"/>
                </a:solidFill>
                <a:cs typeface="Arial" panose="020B0604020202020204" pitchFamily="34" charset="0"/>
              </a:rPr>
              <a:t>tự</a:t>
            </a:r>
            <a:r>
              <a:rPr lang="en-US" altLang="en-US" sz="36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cs typeface="Arial" panose="020B0604020202020204" pitchFamily="34" charset="0"/>
              </a:rPr>
              <a:t>hào</a:t>
            </a:r>
            <a:endParaRPr lang="en-US" altLang="en-US" sz="36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02407" name="Text Box 7"/>
          <p:cNvSpPr txBox="1">
            <a:spLocks noChangeArrowheads="1"/>
          </p:cNvSpPr>
          <p:nvPr/>
        </p:nvSpPr>
        <p:spPr bwMode="auto">
          <a:xfrm>
            <a:off x="9585468" y="9220201"/>
            <a:ext cx="172515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 err="1">
                <a:solidFill>
                  <a:srgbClr val="FF0000"/>
                </a:solidFill>
                <a:cs typeface="Arial" panose="020B0604020202020204" pitchFamily="34" charset="0"/>
              </a:rPr>
              <a:t>tự</a:t>
            </a:r>
            <a:r>
              <a:rPr lang="en-US" altLang="en-US" sz="36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cs typeface="Arial" panose="020B0604020202020204" pitchFamily="34" charset="0"/>
              </a:rPr>
              <a:t>kiêu</a:t>
            </a:r>
            <a:endParaRPr lang="en-US" altLang="en-US" sz="36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02408" name="Text Box 8"/>
          <p:cNvSpPr txBox="1">
            <a:spLocks noChangeArrowheads="1"/>
          </p:cNvSpPr>
          <p:nvPr/>
        </p:nvSpPr>
        <p:spPr bwMode="auto">
          <a:xfrm>
            <a:off x="7574757" y="9220201"/>
            <a:ext cx="236934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 err="1">
                <a:solidFill>
                  <a:srgbClr val="FF0000"/>
                </a:solidFill>
                <a:cs typeface="Arial" panose="020B0604020202020204" pitchFamily="34" charset="0"/>
              </a:rPr>
              <a:t>tự</a:t>
            </a:r>
            <a:r>
              <a:rPr lang="en-US" altLang="en-US" sz="36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cs typeface="Arial" panose="020B0604020202020204" pitchFamily="34" charset="0"/>
              </a:rPr>
              <a:t>trọng</a:t>
            </a:r>
            <a:r>
              <a:rPr lang="en-US" altLang="en-US" sz="3600" b="1" dirty="0">
                <a:solidFill>
                  <a:srgbClr val="006699"/>
                </a:solidFill>
                <a:cs typeface="Arial" panose="020B0604020202020204" pitchFamily="34" charset="0"/>
              </a:rPr>
              <a:t>   </a:t>
            </a:r>
          </a:p>
        </p:txBody>
      </p:sp>
      <p:sp>
        <p:nvSpPr>
          <p:cNvPr id="102409" name="Text Box 9"/>
          <p:cNvSpPr txBox="1">
            <a:spLocks noChangeArrowheads="1"/>
          </p:cNvSpPr>
          <p:nvPr/>
        </p:nvSpPr>
        <p:spPr bwMode="auto">
          <a:xfrm>
            <a:off x="4885529" y="9220201"/>
            <a:ext cx="149432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cs typeface="Arial" panose="020B0604020202020204" pitchFamily="34" charset="0"/>
              </a:rPr>
              <a:t>tự</a:t>
            </a:r>
            <a:r>
              <a:rPr lang="en-US" altLang="en-US" sz="3600" b="1" dirty="0">
                <a:solidFill>
                  <a:srgbClr val="FF0000"/>
                </a:solidFill>
                <a:cs typeface="Arial" panose="020B0604020202020204" pitchFamily="34" charset="0"/>
              </a:rPr>
              <a:t> tin</a:t>
            </a:r>
          </a:p>
        </p:txBody>
      </p:sp>
      <p:sp>
        <p:nvSpPr>
          <p:cNvPr id="102410" name="Text Box 10"/>
          <p:cNvSpPr txBox="1">
            <a:spLocks noChangeArrowheads="1"/>
          </p:cNvSpPr>
          <p:nvPr/>
        </p:nvSpPr>
        <p:spPr bwMode="auto">
          <a:xfrm>
            <a:off x="6379372" y="9220201"/>
            <a:ext cx="108395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 err="1">
                <a:solidFill>
                  <a:srgbClr val="FF0000"/>
                </a:solidFill>
                <a:cs typeface="Arial" panose="020B0604020202020204" pitchFamily="34" charset="0"/>
              </a:rPr>
              <a:t>tự</a:t>
            </a:r>
            <a:r>
              <a:rPr lang="en-US" altLang="en-US" sz="36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cs typeface="Arial" panose="020B0604020202020204" pitchFamily="34" charset="0"/>
              </a:rPr>
              <a:t>ti</a:t>
            </a:r>
            <a:endParaRPr lang="en-US" altLang="en-US" sz="36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436239" name="Text Box 15"/>
          <p:cNvSpPr txBox="1">
            <a:spLocks noChangeArrowheads="1"/>
          </p:cNvSpPr>
          <p:nvPr/>
        </p:nvSpPr>
        <p:spPr bwMode="auto">
          <a:xfrm>
            <a:off x="438150" y="300186"/>
            <a:ext cx="171450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 defTabSz="13716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2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1. </a:t>
            </a:r>
            <a:r>
              <a:rPr lang="en-US" altLang="en-US" sz="42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Chọn</a:t>
            </a:r>
            <a:r>
              <a:rPr lang="en-US" altLang="en-US" sz="42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từ</a:t>
            </a:r>
            <a:r>
              <a:rPr lang="en-US" altLang="en-US" sz="42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thích</a:t>
            </a:r>
            <a:r>
              <a:rPr lang="en-US" altLang="en-US" sz="42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hợp</a:t>
            </a:r>
            <a:r>
              <a:rPr lang="en-US" altLang="en-US" sz="42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42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42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ngoặc</a:t>
            </a:r>
            <a:r>
              <a:rPr lang="en-US" altLang="en-US" sz="42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đơn</a:t>
            </a:r>
            <a:r>
              <a:rPr lang="en-US" altLang="en-US" sz="42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để</a:t>
            </a:r>
            <a:r>
              <a:rPr lang="en-US" altLang="en-US" sz="42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điền</a:t>
            </a:r>
            <a:r>
              <a:rPr lang="en-US" altLang="en-US" sz="42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US" sz="42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chỗ</a:t>
            </a:r>
            <a:r>
              <a:rPr lang="en-US" altLang="en-US" sz="4200" b="1" i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chấm</a:t>
            </a:r>
            <a:r>
              <a:rPr lang="en-US" altLang="en-US" sz="42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42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đoạn</a:t>
            </a:r>
            <a:r>
              <a:rPr lang="en-US" altLang="en-US" sz="42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văn</a:t>
            </a:r>
            <a:r>
              <a:rPr lang="en-US" altLang="en-US" sz="42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sau</a:t>
            </a:r>
            <a:r>
              <a:rPr lang="en-US" altLang="en-US" sz="42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448126" y="9231533"/>
            <a:ext cx="129536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          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      ,               ,             ,            ,        .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708546"/>
      </p:ext>
    </p:extLst>
  </p:cSld>
  <p:clrMapOvr>
    <a:masterClrMapping/>
  </p:clrMapOvr>
  <p:transition>
    <p:split dir="in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3.45679E-6 L -0.32482 -0.509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24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41" y="-2546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6181 -0.00956 L -0.33377 -0.44984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024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02" y="-2202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3.45679E-6 L 0.29653 -0.39799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1024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26" y="-1990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3.45679E-6 L -0.06216 -0.3387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024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08" y="-169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45679E-6 L -0.20938 -0.2202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24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69" y="-110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583 -0.01111 L -0.5323 -0.1683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024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23" y="-78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05" grpId="0"/>
      <p:bldP spid="102406" grpId="0"/>
      <p:bldP spid="102407" grpId="0"/>
      <p:bldP spid="102408" grpId="0"/>
      <p:bldP spid="102409" grpId="0"/>
      <p:bldP spid="102410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134" name="Text Box 6"/>
          <p:cNvSpPr txBox="1">
            <a:spLocks noChangeArrowheads="1"/>
          </p:cNvSpPr>
          <p:nvPr/>
        </p:nvSpPr>
        <p:spPr bwMode="auto">
          <a:xfrm>
            <a:off x="685800" y="571500"/>
            <a:ext cx="16916399" cy="8956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 defTabSz="13716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8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1. </a:t>
            </a:r>
            <a:r>
              <a:rPr lang="en-US" altLang="en-US" sz="48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Chọn</a:t>
            </a:r>
            <a:r>
              <a:rPr lang="en-US" altLang="en-US" sz="48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từ</a:t>
            </a:r>
            <a:r>
              <a:rPr lang="en-US" altLang="en-US" sz="48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thích</a:t>
            </a:r>
            <a:r>
              <a:rPr lang="en-US" altLang="en-US" sz="48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hợp</a:t>
            </a:r>
            <a:r>
              <a:rPr lang="en-US" altLang="en-US" sz="48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48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48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ngoặc</a:t>
            </a:r>
            <a:r>
              <a:rPr lang="en-US" altLang="en-US" sz="48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đơn</a:t>
            </a:r>
            <a:r>
              <a:rPr lang="en-US" altLang="en-US" sz="48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để</a:t>
            </a:r>
            <a:r>
              <a:rPr lang="en-US" altLang="en-US" sz="48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điền</a:t>
            </a:r>
            <a:r>
              <a:rPr lang="en-US" altLang="en-US" sz="48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US" sz="48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chỗ</a:t>
            </a:r>
            <a:r>
              <a:rPr lang="en-US" altLang="en-US" sz="4800" b="1" i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chấm</a:t>
            </a:r>
            <a:r>
              <a:rPr lang="en-US" altLang="en-US" sz="48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48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đoạn</a:t>
            </a:r>
            <a:r>
              <a:rPr lang="en-US" altLang="en-US" sz="48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văn</a:t>
            </a:r>
            <a:r>
              <a:rPr lang="en-US" altLang="en-US" sz="48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sau</a:t>
            </a:r>
            <a:r>
              <a:rPr lang="en-US" altLang="en-US" sz="48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:</a:t>
            </a:r>
            <a:r>
              <a:rPr lang="en-US" altLang="en-US" sz="48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</a:p>
          <a:p>
            <a:pPr algn="just" defTabSz="13716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800" dirty="0">
                <a:solidFill>
                  <a:prstClr val="black"/>
                </a:solidFill>
                <a:latin typeface="Times New Roman" panose="02020603050405020304" pitchFamily="18" charset="0"/>
              </a:rPr>
              <a:t>      </a:t>
            </a:r>
            <a:r>
              <a:rPr lang="en-US" altLang="en-US" sz="4800" dirty="0">
                <a:solidFill>
                  <a:srgbClr val="0000FF"/>
                </a:solidFill>
                <a:latin typeface="Times New Roman" panose="02020603050405020304" pitchFamily="18" charset="0"/>
              </a:rPr>
              <a:t>Ai </a:t>
            </a:r>
            <a:r>
              <a:rPr lang="en-US" altLang="en-US" sz="4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cũng</a:t>
            </a:r>
            <a:r>
              <a:rPr lang="en-US" altLang="en-US" sz="4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khen</a:t>
            </a:r>
            <a:r>
              <a:rPr lang="en-US" altLang="en-US" sz="4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bạn</a:t>
            </a:r>
            <a:r>
              <a:rPr lang="en-US" altLang="en-US" sz="4800" dirty="0">
                <a:solidFill>
                  <a:srgbClr val="0000FF"/>
                </a:solidFill>
                <a:latin typeface="Times New Roman" panose="02020603050405020304" pitchFamily="18" charset="0"/>
              </a:rPr>
              <a:t> Minh, </a:t>
            </a:r>
            <a:r>
              <a:rPr lang="en-US" altLang="en-US" sz="4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lớp</a:t>
            </a:r>
            <a:r>
              <a:rPr lang="en-US" altLang="en-US" sz="4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trưởng</a:t>
            </a:r>
            <a:r>
              <a:rPr lang="en-US" altLang="en-US" sz="4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lớp</a:t>
            </a:r>
            <a:r>
              <a:rPr lang="en-US" altLang="en-US" sz="4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em</a:t>
            </a:r>
            <a:r>
              <a:rPr lang="en-US" altLang="en-US" sz="4800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4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4800" dirty="0">
                <a:solidFill>
                  <a:srgbClr val="0000FF"/>
                </a:solidFill>
                <a:latin typeface="Times New Roman" panose="02020603050405020304" pitchFamily="18" charset="0"/>
              </a:rPr>
              <a:t> con </a:t>
            </a:r>
            <a:r>
              <a:rPr lang="en-US" altLang="en-US" sz="4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ngoan</a:t>
            </a:r>
            <a:r>
              <a:rPr lang="en-US" altLang="en-US" sz="4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trò</a:t>
            </a:r>
            <a:r>
              <a:rPr lang="en-US" altLang="en-US" sz="4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giỏi</a:t>
            </a:r>
            <a:r>
              <a:rPr lang="en-US" altLang="en-US" sz="4800" dirty="0">
                <a:solidFill>
                  <a:srgbClr val="0000FF"/>
                </a:solidFill>
                <a:latin typeface="Times New Roman" panose="02020603050405020304" pitchFamily="18" charset="0"/>
              </a:rPr>
              <a:t>. Minh </a:t>
            </a:r>
            <a:r>
              <a:rPr lang="en-US" altLang="en-US" sz="4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phụ</a:t>
            </a:r>
            <a:r>
              <a:rPr lang="en-US" altLang="en-US" sz="4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giúp</a:t>
            </a:r>
            <a:r>
              <a:rPr lang="en-US" altLang="en-US" sz="4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bố</a:t>
            </a:r>
            <a:r>
              <a:rPr lang="en-US" altLang="en-US" sz="4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mẹ</a:t>
            </a:r>
            <a:r>
              <a:rPr lang="en-US" altLang="en-US" sz="4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nhiều</a:t>
            </a:r>
            <a:r>
              <a:rPr lang="en-US" altLang="en-US" sz="4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việc</a:t>
            </a:r>
            <a:r>
              <a:rPr lang="en-US" altLang="en-US" sz="4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nhà</a:t>
            </a:r>
            <a:r>
              <a:rPr lang="en-US" altLang="en-US" sz="4800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4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nhưng</a:t>
            </a:r>
            <a:r>
              <a:rPr lang="en-US" altLang="en-US" sz="4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luôn</a:t>
            </a:r>
            <a:r>
              <a:rPr lang="en-US" altLang="en-US" sz="4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luôn</a:t>
            </a:r>
            <a:r>
              <a:rPr lang="en-US" altLang="en-US" sz="4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đi</a:t>
            </a:r>
            <a:r>
              <a:rPr lang="en-US" altLang="en-US" sz="4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4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đúng</a:t>
            </a:r>
            <a:r>
              <a:rPr lang="en-US" altLang="en-US" sz="4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giờ</a:t>
            </a:r>
            <a:r>
              <a:rPr lang="en-US" altLang="en-US" sz="4800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4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4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4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đầy</a:t>
            </a:r>
            <a:r>
              <a:rPr lang="en-US" altLang="en-US" sz="4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đủ</a:t>
            </a:r>
            <a:r>
              <a:rPr lang="en-US" altLang="en-US" sz="4800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4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chưa</a:t>
            </a:r>
            <a:r>
              <a:rPr lang="en-US" altLang="en-US" sz="4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bao</a:t>
            </a:r>
            <a:r>
              <a:rPr lang="en-US" altLang="en-US" sz="4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giờ</a:t>
            </a:r>
            <a:r>
              <a:rPr lang="en-US" altLang="en-US" sz="4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để</a:t>
            </a:r>
            <a:r>
              <a:rPr lang="en-US" altLang="en-US" sz="4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ai</a:t>
            </a:r>
            <a:r>
              <a:rPr lang="en-US" altLang="en-US" sz="4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phiền</a:t>
            </a:r>
            <a:r>
              <a:rPr lang="en-US" altLang="en-US" sz="4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trách</a:t>
            </a:r>
            <a:r>
              <a:rPr lang="en-US" altLang="en-US" sz="4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điều</a:t>
            </a:r>
            <a:r>
              <a:rPr lang="en-US" altLang="en-US" sz="4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en-US" sz="4800" dirty="0">
                <a:solidFill>
                  <a:srgbClr val="0000FF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4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Cô</a:t>
            </a:r>
            <a:r>
              <a:rPr lang="en-US" altLang="en-US" sz="4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chủ</a:t>
            </a:r>
            <a:r>
              <a:rPr lang="en-US" altLang="en-US" sz="4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nhiệm</a:t>
            </a:r>
            <a:r>
              <a:rPr lang="en-US" altLang="en-US" sz="4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lớp</a:t>
            </a:r>
            <a:r>
              <a:rPr lang="en-US" altLang="en-US" sz="4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em</a:t>
            </a:r>
            <a:r>
              <a:rPr lang="en-US" altLang="en-US" sz="4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thường</a:t>
            </a:r>
            <a:r>
              <a:rPr lang="en-US" altLang="en-US" sz="4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bảo</a:t>
            </a:r>
            <a:r>
              <a:rPr lang="en-US" altLang="en-US" sz="4800" dirty="0">
                <a:solidFill>
                  <a:srgbClr val="0000FF"/>
                </a:solidFill>
                <a:latin typeface="Times New Roman" panose="02020603050405020304" pitchFamily="18" charset="0"/>
              </a:rPr>
              <a:t>: “Minh </a:t>
            </a:r>
            <a:r>
              <a:rPr lang="en-US" altLang="en-US" sz="4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4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4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4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sinh</a:t>
            </a:r>
            <a:r>
              <a:rPr lang="en-US" altLang="en-US" sz="4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4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lòng</a:t>
            </a:r>
            <a:r>
              <a:rPr lang="en-US" altLang="en-US" sz="4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sz="4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trọng</a:t>
            </a:r>
            <a:r>
              <a:rPr lang="en-US" altLang="en-US" sz="4800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  <a:r>
              <a:rPr lang="en-US" altLang="en-US" sz="4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4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4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sinh</a:t>
            </a:r>
            <a:r>
              <a:rPr lang="en-US" altLang="en-US" sz="4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giỏi</a:t>
            </a:r>
            <a:r>
              <a:rPr lang="en-US" altLang="en-US" sz="4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nhất</a:t>
            </a:r>
            <a:r>
              <a:rPr lang="en-US" altLang="en-US" sz="4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trường</a:t>
            </a:r>
            <a:r>
              <a:rPr lang="en-US" altLang="en-US" sz="4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nhưng</a:t>
            </a:r>
            <a:r>
              <a:rPr lang="en-US" altLang="en-US" sz="4800" dirty="0">
                <a:solidFill>
                  <a:srgbClr val="0000FF"/>
                </a:solidFill>
                <a:latin typeface="Times New Roman" panose="02020603050405020304" pitchFamily="18" charset="0"/>
              </a:rPr>
              <a:t> Minh </a:t>
            </a:r>
            <a:r>
              <a:rPr lang="en-US" altLang="en-US" sz="4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không</a:t>
            </a:r>
            <a:r>
              <a:rPr lang="en-US" altLang="en-US" sz="4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sz="4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kêu</a:t>
            </a:r>
            <a:r>
              <a:rPr lang="en-US" altLang="en-US" sz="4800" dirty="0">
                <a:solidFill>
                  <a:srgbClr val="0000FF"/>
                </a:solidFill>
                <a:latin typeface="Times New Roman" panose="02020603050405020304" pitchFamily="18" charset="0"/>
              </a:rPr>
              <a:t>. Minh </a:t>
            </a:r>
            <a:r>
              <a:rPr lang="en-US" altLang="en-US" sz="4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giúp</a:t>
            </a:r>
            <a:r>
              <a:rPr lang="en-US" altLang="en-US" sz="4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đỡ</a:t>
            </a:r>
            <a:r>
              <a:rPr lang="en-US" altLang="en-US" sz="4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4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bạn</a:t>
            </a:r>
            <a:r>
              <a:rPr lang="en-US" altLang="en-US" sz="4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4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kém</a:t>
            </a:r>
            <a:r>
              <a:rPr lang="en-US" altLang="en-US" sz="4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rất</a:t>
            </a:r>
            <a:r>
              <a:rPr lang="en-US" altLang="en-US" sz="4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nhiệt</a:t>
            </a:r>
            <a:r>
              <a:rPr lang="en-US" altLang="en-US" sz="4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tình</a:t>
            </a:r>
            <a:r>
              <a:rPr lang="en-US" altLang="en-US" sz="4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4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4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kết</a:t>
            </a:r>
            <a:r>
              <a:rPr lang="en-US" altLang="en-US" sz="4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quả</a:t>
            </a:r>
            <a:r>
              <a:rPr lang="en-US" altLang="en-US" sz="4800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4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khiến</a:t>
            </a:r>
            <a:r>
              <a:rPr lang="en-US" altLang="en-US" sz="4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4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bạn</a:t>
            </a:r>
            <a:r>
              <a:rPr lang="en-US" altLang="en-US" sz="4800" dirty="0">
                <a:solidFill>
                  <a:srgbClr val="0000FF"/>
                </a:solidFill>
                <a:latin typeface="Times New Roman" panose="02020603050405020304" pitchFamily="18" charset="0"/>
              </a:rPr>
              <a:t> hay </a:t>
            </a:r>
            <a:r>
              <a:rPr lang="en-US" altLang="en-US" sz="4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mặc</a:t>
            </a:r>
            <a:r>
              <a:rPr lang="en-US" altLang="en-US" sz="4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cảm</a:t>
            </a:r>
            <a:r>
              <a:rPr lang="en-US" altLang="en-US" sz="4800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4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sz="4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ti</a:t>
            </a:r>
            <a:r>
              <a:rPr lang="en-US" altLang="en-US" sz="4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nhất</a:t>
            </a:r>
            <a:r>
              <a:rPr lang="en-US" altLang="en-US" sz="4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cũng</a:t>
            </a:r>
            <a:r>
              <a:rPr lang="en-US" altLang="en-US" sz="4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dần</a:t>
            </a:r>
            <a:r>
              <a:rPr lang="en-US" altLang="en-US" sz="4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dần</a:t>
            </a:r>
            <a:r>
              <a:rPr lang="en-US" altLang="en-US" sz="4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thấy</a:t>
            </a:r>
            <a:r>
              <a:rPr lang="en-US" altLang="en-US" sz="4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sz="4800" dirty="0">
                <a:solidFill>
                  <a:srgbClr val="FF0000"/>
                </a:solidFill>
                <a:latin typeface="Times New Roman" panose="02020603050405020304" pitchFamily="18" charset="0"/>
              </a:rPr>
              <a:t> tin</a:t>
            </a:r>
            <a:r>
              <a:rPr lang="en-US" altLang="en-US" sz="4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hơn</a:t>
            </a:r>
            <a:r>
              <a:rPr lang="en-US" altLang="en-US" sz="4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vì</a:t>
            </a:r>
            <a:r>
              <a:rPr lang="en-US" altLang="en-US" sz="4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4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hành</a:t>
            </a:r>
            <a:r>
              <a:rPr lang="en-US" altLang="en-US" sz="4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tiến</a:t>
            </a:r>
            <a:r>
              <a:rPr lang="en-US" altLang="en-US" sz="4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bộ</a:t>
            </a:r>
            <a:r>
              <a:rPr lang="en-US" altLang="en-US" sz="4800" dirty="0">
                <a:solidFill>
                  <a:srgbClr val="0000FF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4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Khi</a:t>
            </a:r>
            <a:r>
              <a:rPr lang="en-US" altLang="en-US" sz="4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phê</a:t>
            </a:r>
            <a:r>
              <a:rPr lang="en-US" altLang="en-US" sz="4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bình</a:t>
            </a:r>
            <a:r>
              <a:rPr lang="en-US" altLang="en-US" sz="4800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4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nhắc</a:t>
            </a:r>
            <a:r>
              <a:rPr lang="en-US" altLang="en-US" sz="4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nhở</a:t>
            </a:r>
            <a:r>
              <a:rPr lang="en-US" altLang="en-US" sz="4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sz="4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bạn</a:t>
            </a:r>
            <a:r>
              <a:rPr lang="en-US" altLang="en-US" sz="4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mắc</a:t>
            </a:r>
            <a:r>
              <a:rPr lang="en-US" altLang="en-US" sz="4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khuyết</a:t>
            </a:r>
            <a:r>
              <a:rPr lang="en-US" altLang="en-US" sz="4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điểm</a:t>
            </a:r>
            <a:r>
              <a:rPr lang="en-US" altLang="en-US" sz="4800" dirty="0">
                <a:solidFill>
                  <a:srgbClr val="0000FF"/>
                </a:solidFill>
                <a:latin typeface="Times New Roman" panose="02020603050405020304" pitchFamily="18" charset="0"/>
              </a:rPr>
              <a:t>, Minh </a:t>
            </a:r>
            <a:r>
              <a:rPr lang="en-US" altLang="en-US" sz="4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4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cách</a:t>
            </a:r>
            <a:r>
              <a:rPr lang="en-US" altLang="en-US" sz="4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góp</a:t>
            </a:r>
            <a:r>
              <a:rPr lang="en-US" altLang="en-US" sz="4800" dirty="0">
                <a:solidFill>
                  <a:srgbClr val="0000FF"/>
                </a:solidFill>
                <a:latin typeface="Times New Roman" panose="02020603050405020304" pitchFamily="18" charset="0"/>
              </a:rPr>
              <a:t> ý </a:t>
            </a:r>
            <a:r>
              <a:rPr lang="en-US" altLang="en-US" sz="4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rất</a:t>
            </a:r>
            <a:r>
              <a:rPr lang="en-US" altLang="en-US" sz="4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chân</a:t>
            </a:r>
            <a:r>
              <a:rPr lang="en-US" altLang="en-US" sz="4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tình</a:t>
            </a:r>
            <a:r>
              <a:rPr lang="en-US" altLang="en-US" sz="4800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4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nên</a:t>
            </a:r>
            <a:r>
              <a:rPr lang="en-US" altLang="en-US" sz="4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không</a:t>
            </a:r>
            <a:r>
              <a:rPr lang="en-US" altLang="en-US" sz="4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4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bạn</a:t>
            </a:r>
            <a:r>
              <a:rPr lang="en-US" altLang="en-US" sz="4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4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sz="4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ái</a:t>
            </a:r>
            <a:r>
              <a:rPr lang="en-US" altLang="en-US" sz="4800" dirty="0">
                <a:solidFill>
                  <a:srgbClr val="0000FF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4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Lớp</a:t>
            </a:r>
            <a:r>
              <a:rPr lang="en-US" altLang="en-US" sz="4800" dirty="0">
                <a:solidFill>
                  <a:srgbClr val="0000FF"/>
                </a:solidFill>
                <a:latin typeface="Times New Roman" panose="02020603050405020304" pitchFamily="18" charset="0"/>
              </a:rPr>
              <a:t> 4A </a:t>
            </a:r>
            <a:r>
              <a:rPr lang="en-US" altLang="en-US" sz="4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chúng</a:t>
            </a:r>
            <a:r>
              <a:rPr lang="en-US" altLang="en-US" sz="4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em</a:t>
            </a:r>
            <a:r>
              <a:rPr lang="en-US" altLang="en-US" sz="4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rất</a:t>
            </a:r>
            <a:r>
              <a:rPr lang="en-US" altLang="en-US" sz="4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sz="4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hào</a:t>
            </a:r>
            <a:r>
              <a:rPr lang="en-US" altLang="en-US" sz="4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về</a:t>
            </a:r>
            <a:r>
              <a:rPr lang="en-US" altLang="en-US" sz="48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bạn</a:t>
            </a:r>
            <a:r>
              <a:rPr lang="en-US" altLang="en-US" sz="48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>
                <a:solidFill>
                  <a:srgbClr val="0000FF"/>
                </a:solidFill>
                <a:latin typeface="Times New Roman" panose="02020603050405020304" pitchFamily="18" charset="0"/>
              </a:rPr>
              <a:t>Minh.</a:t>
            </a:r>
            <a:endParaRPr lang="en-US" altLang="en-US" sz="4800" b="1" i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4412621"/>
      </p:ext>
    </p:extLst>
  </p:cSld>
  <p:clrMapOvr>
    <a:masterClrMapping/>
  </p:clrMapOvr>
  <p:transition>
    <p:split dir="in"/>
    <p:sndAc>
      <p:stSnd>
        <p:snd r:embed="rId3" name="chimes.wav"/>
      </p:stSnd>
    </p:sndAc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0" y="28575"/>
            <a:ext cx="137160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66"/>
                </a:solidFill>
              </a14:hiddenFill>
            </a:ext>
          </a:extLst>
        </p:spPr>
        <p:txBody>
          <a:bodyPr/>
          <a:lstStyle/>
          <a:p>
            <a:r>
              <a:rPr lang="en-US" altLang="en-US" sz="4800" b="1">
                <a:solidFill>
                  <a:srgbClr val="000099"/>
                </a:solidFill>
                <a:latin typeface="Arial" panose="020B0604020202020204" pitchFamily="34" charset="0"/>
              </a:rPr>
              <a:t>  </a:t>
            </a:r>
            <a:r>
              <a:rPr lang="en-US" altLang="en-US" sz="4800" b="1">
                <a:solidFill>
                  <a:srgbClr val="000099"/>
                </a:solidFill>
                <a:latin typeface="Times New Roman" panose="02020603050405020304" pitchFamily="18" charset="0"/>
              </a:rPr>
              <a:t>2. Nối từ ở cột B với nghĩa của từ đó ở cột A</a:t>
            </a:r>
            <a:endParaRPr lang="en-US" altLang="en-US" b="1">
              <a:solidFill>
                <a:srgbClr val="0000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446467" name="Rectangle 3"/>
          <p:cNvSpPr>
            <a:spLocks noChangeArrowheads="1"/>
          </p:cNvSpPr>
          <p:nvPr/>
        </p:nvSpPr>
        <p:spPr bwMode="auto">
          <a:xfrm>
            <a:off x="2743202" y="2400300"/>
            <a:ext cx="8455820" cy="1278732"/>
          </a:xfrm>
          <a:prstGeom prst="rect">
            <a:avLst/>
          </a:prstGeom>
          <a:gradFill rotWithShape="1">
            <a:gsLst>
              <a:gs pos="0">
                <a:srgbClr val="66FF33"/>
              </a:gs>
              <a:gs pos="50000">
                <a:srgbClr val="FFCC00"/>
              </a:gs>
              <a:gs pos="100000">
                <a:srgbClr val="66FF33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200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Một lòng một dạ gắn bó với lý tưởng,</a:t>
            </a:r>
          </a:p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200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tổ chức hay với người nào đó.</a:t>
            </a:r>
            <a:endParaRPr lang="vi-VN" altLang="en-US" sz="4200">
              <a:solidFill>
                <a:srgbClr val="0000CC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46468" name="Rectangle 4"/>
          <p:cNvSpPr>
            <a:spLocks noChangeArrowheads="1"/>
          </p:cNvSpPr>
          <p:nvPr/>
        </p:nvSpPr>
        <p:spPr bwMode="auto">
          <a:xfrm>
            <a:off x="12230100" y="2400300"/>
            <a:ext cx="3200400" cy="1257300"/>
          </a:xfrm>
          <a:prstGeom prst="rect">
            <a:avLst/>
          </a:prstGeom>
          <a:gradFill rotWithShape="1">
            <a:gsLst>
              <a:gs pos="0">
                <a:srgbClr val="FF6600"/>
              </a:gs>
              <a:gs pos="50000">
                <a:schemeClr val="bg1"/>
              </a:gs>
              <a:gs pos="100000">
                <a:srgbClr val="FF66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1371600" fontAlgn="base">
              <a:spcBef>
                <a:spcPct val="20000"/>
              </a:spcBef>
              <a:spcAft>
                <a:spcPct val="0"/>
              </a:spcAft>
              <a:buClr>
                <a:prstClr val="black"/>
              </a:buClr>
            </a:pPr>
            <a:r>
              <a:rPr lang="en-US" altLang="en-US" sz="42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 thành</a:t>
            </a:r>
            <a:endParaRPr lang="vi-VN" altLang="en-US" sz="4200" b="1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6469" name="Oval 5"/>
          <p:cNvSpPr>
            <a:spLocks noChangeArrowheads="1"/>
          </p:cNvSpPr>
          <p:nvPr/>
        </p:nvSpPr>
        <p:spPr bwMode="auto">
          <a:xfrm>
            <a:off x="4114800" y="1257300"/>
            <a:ext cx="4457700" cy="1028700"/>
          </a:xfrm>
          <a:prstGeom prst="ellipse">
            <a:avLst/>
          </a:prstGeom>
          <a:gradFill rotWithShape="1">
            <a:gsLst>
              <a:gs pos="0">
                <a:srgbClr val="66FF33"/>
              </a:gs>
              <a:gs pos="50000">
                <a:srgbClr val="FFCC00"/>
              </a:gs>
              <a:gs pos="100000">
                <a:srgbClr val="66FF33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13716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5400" b="1">
                <a:solidFill>
                  <a:srgbClr val="0000CC"/>
                </a:solidFill>
                <a:latin typeface="Times New Roman" panose="02020603050405020304" pitchFamily="18" charset="0"/>
              </a:rPr>
              <a:t>A. Nghĩa</a:t>
            </a:r>
          </a:p>
        </p:txBody>
      </p:sp>
      <p:sp>
        <p:nvSpPr>
          <p:cNvPr id="446470" name="Oval 6"/>
          <p:cNvSpPr>
            <a:spLocks noChangeArrowheads="1"/>
          </p:cNvSpPr>
          <p:nvPr/>
        </p:nvSpPr>
        <p:spPr bwMode="auto">
          <a:xfrm>
            <a:off x="12115800" y="1143000"/>
            <a:ext cx="3314700" cy="1028700"/>
          </a:xfrm>
          <a:prstGeom prst="ellipse">
            <a:avLst/>
          </a:prstGeom>
          <a:gradFill rotWithShape="1">
            <a:gsLst>
              <a:gs pos="0">
                <a:srgbClr val="FF6600"/>
              </a:gs>
              <a:gs pos="50000">
                <a:schemeClr val="bg1"/>
              </a:gs>
              <a:gs pos="100000">
                <a:srgbClr val="FF6600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13716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5400" b="1">
                <a:solidFill>
                  <a:srgbClr val="0000FF"/>
                </a:solidFill>
                <a:latin typeface="Arial" panose="020B0604020202020204" pitchFamily="34" charset="0"/>
              </a:rPr>
              <a:t>B.Từ</a:t>
            </a:r>
          </a:p>
        </p:txBody>
      </p:sp>
      <p:sp>
        <p:nvSpPr>
          <p:cNvPr id="446471" name="Rectangle 7"/>
          <p:cNvSpPr>
            <a:spLocks noChangeArrowheads="1"/>
          </p:cNvSpPr>
          <p:nvPr/>
        </p:nvSpPr>
        <p:spPr bwMode="auto">
          <a:xfrm>
            <a:off x="2743202" y="3886200"/>
            <a:ext cx="8415338" cy="1257300"/>
          </a:xfrm>
          <a:prstGeom prst="rect">
            <a:avLst/>
          </a:prstGeom>
          <a:gradFill rotWithShape="1">
            <a:gsLst>
              <a:gs pos="0">
                <a:srgbClr val="66FF33"/>
              </a:gs>
              <a:gs pos="50000">
                <a:srgbClr val="FFCC00"/>
              </a:gs>
              <a:gs pos="100000">
                <a:srgbClr val="66FF33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200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Trước sau như một, không gì lay </a:t>
            </a:r>
          </a:p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200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chuyển nổi</a:t>
            </a:r>
          </a:p>
        </p:txBody>
      </p:sp>
      <p:sp>
        <p:nvSpPr>
          <p:cNvPr id="446472" name="Rectangle 8"/>
          <p:cNvSpPr>
            <a:spLocks noChangeArrowheads="1"/>
          </p:cNvSpPr>
          <p:nvPr/>
        </p:nvSpPr>
        <p:spPr bwMode="auto">
          <a:xfrm>
            <a:off x="12230100" y="3886200"/>
            <a:ext cx="3200400" cy="1257300"/>
          </a:xfrm>
          <a:prstGeom prst="rect">
            <a:avLst/>
          </a:prstGeom>
          <a:gradFill rotWithShape="1">
            <a:gsLst>
              <a:gs pos="0">
                <a:srgbClr val="FF6600"/>
              </a:gs>
              <a:gs pos="50000">
                <a:schemeClr val="bg1"/>
              </a:gs>
              <a:gs pos="100000">
                <a:srgbClr val="FF66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1371600" fontAlgn="base">
              <a:spcBef>
                <a:spcPct val="20000"/>
              </a:spcBef>
              <a:spcAft>
                <a:spcPct val="0"/>
              </a:spcAft>
              <a:buClr>
                <a:prstClr val="black"/>
              </a:buClr>
            </a:pPr>
            <a:r>
              <a:rPr lang="en-US" altLang="en-US" sz="42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 hậu</a:t>
            </a:r>
            <a:endParaRPr lang="vi-VN" altLang="en-US" sz="4200" b="1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6473" name="Rectangle 9"/>
          <p:cNvSpPr>
            <a:spLocks noChangeArrowheads="1"/>
          </p:cNvSpPr>
          <p:nvPr/>
        </p:nvSpPr>
        <p:spPr bwMode="auto">
          <a:xfrm>
            <a:off x="12230100" y="5372100"/>
            <a:ext cx="3200400" cy="1257300"/>
          </a:xfrm>
          <a:prstGeom prst="rect">
            <a:avLst/>
          </a:prstGeom>
          <a:gradFill rotWithShape="1">
            <a:gsLst>
              <a:gs pos="0">
                <a:srgbClr val="FF6600"/>
              </a:gs>
              <a:gs pos="50000">
                <a:schemeClr val="bg1"/>
              </a:gs>
              <a:gs pos="100000">
                <a:srgbClr val="FF66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1371600" fontAlgn="base">
              <a:spcBef>
                <a:spcPct val="20000"/>
              </a:spcBef>
              <a:spcAft>
                <a:spcPct val="0"/>
              </a:spcAft>
              <a:buClr>
                <a:prstClr val="black"/>
              </a:buClr>
            </a:pPr>
            <a:r>
              <a:rPr lang="en-US" altLang="en-US" sz="42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 kiên</a:t>
            </a:r>
            <a:endParaRPr lang="vi-VN" altLang="en-US" sz="4200" b="1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6474" name="Rectangle 10"/>
          <p:cNvSpPr>
            <a:spLocks noChangeArrowheads="1"/>
          </p:cNvSpPr>
          <p:nvPr/>
        </p:nvSpPr>
        <p:spPr bwMode="auto">
          <a:xfrm>
            <a:off x="12230100" y="6858000"/>
            <a:ext cx="3200400" cy="1257300"/>
          </a:xfrm>
          <a:prstGeom prst="rect">
            <a:avLst/>
          </a:prstGeom>
          <a:gradFill rotWithShape="1">
            <a:gsLst>
              <a:gs pos="0">
                <a:srgbClr val="FF6600"/>
              </a:gs>
              <a:gs pos="50000">
                <a:schemeClr val="bg1"/>
              </a:gs>
              <a:gs pos="100000">
                <a:srgbClr val="FF66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1371600" fontAlgn="base">
              <a:spcBef>
                <a:spcPct val="20000"/>
              </a:spcBef>
              <a:spcAft>
                <a:spcPct val="0"/>
              </a:spcAft>
              <a:buClr>
                <a:prstClr val="black"/>
              </a:buClr>
            </a:pPr>
            <a:r>
              <a:rPr lang="en-US" altLang="en-US" sz="42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 thực</a:t>
            </a:r>
            <a:endParaRPr lang="vi-VN" altLang="en-US" sz="4200" b="1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6475" name="Rectangle 11"/>
          <p:cNvSpPr>
            <a:spLocks noChangeArrowheads="1"/>
          </p:cNvSpPr>
          <p:nvPr/>
        </p:nvSpPr>
        <p:spPr bwMode="auto">
          <a:xfrm>
            <a:off x="12230100" y="8343900"/>
            <a:ext cx="3200400" cy="1257300"/>
          </a:xfrm>
          <a:prstGeom prst="rect">
            <a:avLst/>
          </a:prstGeom>
          <a:gradFill rotWithShape="1">
            <a:gsLst>
              <a:gs pos="0">
                <a:srgbClr val="FF6600"/>
              </a:gs>
              <a:gs pos="50000">
                <a:schemeClr val="bg1"/>
              </a:gs>
              <a:gs pos="100000">
                <a:srgbClr val="FF66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1371600" fontAlgn="base">
              <a:spcBef>
                <a:spcPct val="20000"/>
              </a:spcBef>
              <a:spcAft>
                <a:spcPct val="0"/>
              </a:spcAft>
              <a:buClr>
                <a:prstClr val="black"/>
              </a:buClr>
            </a:pPr>
            <a:r>
              <a:rPr lang="en-US" altLang="en-US" sz="42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 nghĩa</a:t>
            </a:r>
            <a:endParaRPr lang="vi-VN" altLang="en-US" sz="4200" b="1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6476" name="Rectangle 12"/>
          <p:cNvSpPr>
            <a:spLocks noChangeArrowheads="1"/>
          </p:cNvSpPr>
          <p:nvPr/>
        </p:nvSpPr>
        <p:spPr bwMode="auto">
          <a:xfrm>
            <a:off x="2743200" y="5372100"/>
            <a:ext cx="8432007" cy="1257300"/>
          </a:xfrm>
          <a:prstGeom prst="rect">
            <a:avLst/>
          </a:prstGeom>
          <a:gradFill rotWithShape="1">
            <a:gsLst>
              <a:gs pos="0">
                <a:srgbClr val="66FF33"/>
              </a:gs>
              <a:gs pos="50000">
                <a:srgbClr val="FFCC00"/>
              </a:gs>
              <a:gs pos="100000">
                <a:srgbClr val="66FF33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13716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prstClr val="black"/>
              </a:buClr>
            </a:pPr>
            <a:r>
              <a:rPr lang="en-US" altLang="en-US" sz="4200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Một lòng một dạ vì việc nghĩa.</a:t>
            </a:r>
          </a:p>
        </p:txBody>
      </p:sp>
      <p:sp>
        <p:nvSpPr>
          <p:cNvPr id="446477" name="Rectangle 13"/>
          <p:cNvSpPr>
            <a:spLocks noChangeArrowheads="1"/>
          </p:cNvSpPr>
          <p:nvPr/>
        </p:nvSpPr>
        <p:spPr bwMode="auto">
          <a:xfrm>
            <a:off x="2743200" y="6858000"/>
            <a:ext cx="8391525" cy="1257300"/>
          </a:xfrm>
          <a:prstGeom prst="rect">
            <a:avLst/>
          </a:prstGeom>
          <a:gradFill rotWithShape="1">
            <a:gsLst>
              <a:gs pos="0">
                <a:srgbClr val="66FF33"/>
              </a:gs>
              <a:gs pos="50000">
                <a:srgbClr val="FFCC00"/>
              </a:gs>
              <a:gs pos="100000">
                <a:srgbClr val="66FF33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200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Ăn ở nhân hậu, thành thật, trước </a:t>
            </a:r>
          </a:p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200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sau như một.</a:t>
            </a:r>
          </a:p>
        </p:txBody>
      </p:sp>
      <p:sp>
        <p:nvSpPr>
          <p:cNvPr id="446478" name="Rectangle 14"/>
          <p:cNvSpPr>
            <a:spLocks noChangeArrowheads="1"/>
          </p:cNvSpPr>
          <p:nvPr/>
        </p:nvSpPr>
        <p:spPr bwMode="auto">
          <a:xfrm>
            <a:off x="2743200" y="8343900"/>
            <a:ext cx="8391525" cy="1257300"/>
          </a:xfrm>
          <a:prstGeom prst="rect">
            <a:avLst/>
          </a:prstGeom>
          <a:gradFill rotWithShape="1">
            <a:gsLst>
              <a:gs pos="0">
                <a:srgbClr val="66FF33"/>
              </a:gs>
              <a:gs pos="50000">
                <a:srgbClr val="FFCC00"/>
              </a:gs>
              <a:gs pos="100000">
                <a:srgbClr val="66FF33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13716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prstClr val="black"/>
              </a:buClr>
            </a:pPr>
            <a:r>
              <a:rPr lang="en-US" altLang="en-US" sz="4200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Ngay thẳng, thật thà.</a:t>
            </a:r>
          </a:p>
        </p:txBody>
      </p:sp>
    </p:spTree>
    <p:extLst>
      <p:ext uri="{BB962C8B-B14F-4D97-AF65-F5344CB8AC3E}">
        <p14:creationId xmlns:p14="http://schemas.microsoft.com/office/powerpoint/2010/main" val="754726469"/>
      </p:ext>
    </p:extLst>
  </p:cSld>
  <p:clrMapOvr>
    <a:masterClrMapping/>
  </p:clrMapOvr>
  <p:transition>
    <p:split dir="in"/>
    <p:sndAc>
      <p:stSnd>
        <p:snd r:embed="rId3" name="chimes.wav"/>
      </p:stSnd>
    </p:sndAc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B042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B042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B042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B042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B042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274EA5EE2C96234183A9376392CFB4B4" ma:contentTypeVersion="8" ma:contentTypeDescription="Tạo tài liệu mới." ma:contentTypeScope="" ma:versionID="0251f9f5209d8b11791ef8b27a28dfdd">
  <xsd:schema xmlns:xsd="http://www.w3.org/2001/XMLSchema" xmlns:xs="http://www.w3.org/2001/XMLSchema" xmlns:p="http://schemas.microsoft.com/office/2006/metadata/properties" xmlns:ns2="56568334-b38c-437c-9116-9209b71f020d" targetNamespace="http://schemas.microsoft.com/office/2006/metadata/properties" ma:root="true" ma:fieldsID="c2467c01573676f831ba9174d16627d0" ns2:_="">
    <xsd:import namespace="56568334-b38c-437c-9116-9209b71f020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6568334-b38c-437c-9116-9209b71f020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8D9569B-7DA4-48A5-A6F1-F553E4A5B78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6568334-b38c-437c-9116-9209b71f020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945D47A-2723-4FE0-95E8-1746D9E66DE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6A769D3-B423-4351-B897-0F87C8B22CFD}">
  <ds:schemaRefs>
    <ds:schemaRef ds:uri="http://www.w3.org/XML/1998/namespace"/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purl.org/dc/dcmitype/"/>
    <ds:schemaRef ds:uri="http://schemas.microsoft.com/office/2006/metadata/properties"/>
    <ds:schemaRef ds:uri="http://purl.org/dc/elements/1.1/"/>
    <ds:schemaRef ds:uri="http://schemas.openxmlformats.org/package/2006/metadata/core-properties"/>
    <ds:schemaRef ds:uri="56568334-b38c-437c-9116-9209b71f020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</TotalTime>
  <Words>1320</Words>
  <Application>Microsoft Office PowerPoint</Application>
  <PresentationFormat>Custom</PresentationFormat>
  <Paragraphs>133</Paragraphs>
  <Slides>18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18</vt:i4>
      </vt:variant>
    </vt:vector>
  </HeadingPairs>
  <TitlesOfParts>
    <vt:vector size="33" baseType="lpstr">
      <vt:lpstr>맑은 고딕</vt:lpstr>
      <vt:lpstr>Arial</vt:lpstr>
      <vt:lpstr>Calibri</vt:lpstr>
      <vt:lpstr>Calibri Light</vt:lpstr>
      <vt:lpstr>HP001 4 hàng</vt:lpstr>
      <vt:lpstr>Times New Roman</vt:lpstr>
      <vt:lpstr>Verdana</vt:lpstr>
      <vt:lpstr>-윤명조230</vt:lpstr>
      <vt:lpstr>Office Theme</vt:lpstr>
      <vt:lpstr>3_Office Theme</vt:lpstr>
      <vt:lpstr>B042</vt:lpstr>
      <vt:lpstr>1_B042</vt:lpstr>
      <vt:lpstr>2_B042</vt:lpstr>
      <vt:lpstr>3_B042</vt:lpstr>
      <vt:lpstr>4_B042</vt:lpstr>
      <vt:lpstr>LUYỆN TỪ VÀ CÂU LỚP 4</vt:lpstr>
      <vt:lpstr>1. Thế nào là Trung thực? Tìm một số từ cùng nghĩa với Trung thực?</vt:lpstr>
      <vt:lpstr>PowerPoint Presentation</vt:lpstr>
      <vt:lpstr>MỤC TIÊU</vt:lpstr>
      <vt:lpstr>PowerPoint Presentation</vt:lpstr>
      <vt:lpstr>PowerPoint Presentation</vt:lpstr>
      <vt:lpstr>PowerPoint Presentation</vt:lpstr>
      <vt:lpstr>PowerPoint Presentation</vt:lpstr>
      <vt:lpstr>  2. Nối từ ở cột B với nghĩa của từ đó ở cột A</vt:lpstr>
      <vt:lpstr> 2. Nối từ ở cột B với nghĩa của từ đó ở cột 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Hẹn gặp lại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LUYỆN TỪ VÀ CÂU</dc:title>
  <dc:creator>Nguyễn Thị Thúy Hằng</dc:creator>
  <cp:keywords>DAEq8oao8pM,BAELe685BAs</cp:keywords>
  <cp:lastModifiedBy>Windows User</cp:lastModifiedBy>
  <cp:revision>7</cp:revision>
  <dcterms:created xsi:type="dcterms:W3CDTF">2021-09-24T18:43:45Z</dcterms:created>
  <dcterms:modified xsi:type="dcterms:W3CDTF">2021-10-06T14:48:24Z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2021-09-24T00:00:00Z</vt:filetime>
  </property>
  <property fmtid="{D5CDD505-2E9C-101B-9397-08002B2CF9AE}" pid="3" name="Creator">
    <vt:lpwstr>Canva</vt:lpwstr>
  </property>
  <property fmtid="{D5CDD505-2E9C-101B-9397-08002B2CF9AE}" pid="4" name="LastSaved">
    <vt:filetime>2021-09-24T00:00:00Z</vt:filetime>
  </property>
  <property fmtid="{D5CDD505-2E9C-101B-9397-08002B2CF9AE}" pid="5" name="ContentTypeId">
    <vt:lpwstr>0x010100274EA5EE2C96234183A9376392CFB4B4</vt:lpwstr>
  </property>
</Properties>
</file>