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96" r:id="rId7"/>
    <p:sldMasterId id="2147483878" r:id="rId8"/>
    <p:sldMasterId id="2147483890" r:id="rId9"/>
    <p:sldMasterId id="2147483907" r:id="rId10"/>
    <p:sldMasterId id="2147483924" r:id="rId11"/>
    <p:sldMasterId id="2147483941" r:id="rId12"/>
  </p:sldMasterIdLst>
  <p:notesMasterIdLst>
    <p:notesMasterId r:id="rId30"/>
  </p:notesMasterIdLst>
  <p:sldIdLst>
    <p:sldId id="285" r:id="rId13"/>
    <p:sldId id="287" r:id="rId14"/>
    <p:sldId id="294" r:id="rId15"/>
    <p:sldId id="295" r:id="rId16"/>
    <p:sldId id="296" r:id="rId17"/>
    <p:sldId id="297" r:id="rId18"/>
    <p:sldId id="298" r:id="rId19"/>
    <p:sldId id="277" r:id="rId20"/>
    <p:sldId id="261" r:id="rId21"/>
    <p:sldId id="262" r:id="rId22"/>
    <p:sldId id="281" r:id="rId23"/>
    <p:sldId id="282" r:id="rId24"/>
    <p:sldId id="267" r:id="rId25"/>
    <p:sldId id="283" r:id="rId26"/>
    <p:sldId id="284" r:id="rId27"/>
    <p:sldId id="278" r:id="rId28"/>
    <p:sldId id="27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B0F"/>
    <a:srgbClr val="5F0101"/>
    <a:srgbClr val="FF0000"/>
    <a:srgbClr val="EC049F"/>
    <a:srgbClr val="025E11"/>
    <a:srgbClr val="33BD33"/>
    <a:srgbClr val="07BEE9"/>
    <a:srgbClr val="99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5CCE-EFE7-493A-A0AE-453F90A2FDF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5063-1E2C-4477-A316-0E5402BF7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5063-1E2C-4477-A316-0E5402BF7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03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3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6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409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78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745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87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716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49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41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6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1368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8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3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4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4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3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96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284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952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28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392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5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53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7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9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7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6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7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2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5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0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18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6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6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21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3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38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7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95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13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6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05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85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48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7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7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41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37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43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15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44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99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37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27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5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01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4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47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09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64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42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25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3463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10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20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663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1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7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2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9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1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4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25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13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500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1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998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25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20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593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3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5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5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48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91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94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02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081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80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82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28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79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6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8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6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1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A282-C451-43A2-A932-C79180772A5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77" r:id="rId3"/>
    <p:sldLayoutId id="2147483874" r:id="rId4"/>
    <p:sldLayoutId id="2147483871" r:id="rId5"/>
    <p:sldLayoutId id="2147483870" r:id="rId6"/>
    <p:sldLayoutId id="214748386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864" r:id="rId4"/>
    <p:sldLayoutId id="214748374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1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6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5A95E-F22D-4A7A-AB99-CD936921C2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2B8E1-B59F-4CFF-8971-1713B2D7B6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8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Kh%E1%BB%9Fi_ngh%C4%A9a_Lam_S%C6%A1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L%E1%BB%8Bch_s%E1%BB%AD_Vi%E1%BB%87t_Nam" TargetMode="External"/><Relationship Id="rId5" Type="http://schemas.openxmlformats.org/officeDocument/2006/relationships/hyperlink" Target="http://vi.wikipedia.org/wiki/Nh%C3%A0_H%E1%BA%ADu_L%C3%AA" TargetMode="External"/><Relationship Id="rId4" Type="http://schemas.openxmlformats.org/officeDocument/2006/relationships/hyperlink" Target="http://vi.wikipedia.org/wiki/Nh%C3%A0_Min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1401425" y="4572000"/>
            <a:ext cx="476250" cy="4572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5" descr="KITTY">
            <a:hlinkClick r:id="rId3" action="ppaction://hlinksldjump" highlightClick="1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16" y="48006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4"/>
          <p:cNvSpPr txBox="1">
            <a:spLocks noChangeArrowheads="1"/>
          </p:cNvSpPr>
          <p:nvPr/>
        </p:nvSpPr>
        <p:spPr bwMode="auto">
          <a:xfrm>
            <a:off x="1290637" y="3095784"/>
            <a:ext cx="9377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 TỪ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CHUNG VÀ DANH TỪ RIÊNG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 Box 204"/>
          <p:cNvSpPr txBox="1">
            <a:spLocks noChangeArrowheads="1"/>
          </p:cNvSpPr>
          <p:nvPr/>
        </p:nvSpPr>
        <p:spPr bwMode="auto">
          <a:xfrm>
            <a:off x="1261140" y="2208530"/>
            <a:ext cx="8925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81000"/>
            <a:ext cx="729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THẠCH BÀN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419600" y="762000"/>
            <a:ext cx="2041525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11" name="Picture 2" descr="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4" y="2321952"/>
            <a:ext cx="4972050" cy="369728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4411662" y="6248400"/>
            <a:ext cx="409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077200" y="3733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81000" y="226438"/>
            <a:ext cx="8001000" cy="5847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Người đứng đầu nhà nước phong kiến.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372600" y="245596"/>
            <a:ext cx="1092200" cy="5857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8361363" y="538490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98206" y="1058928"/>
            <a:ext cx="8610600" cy="107721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020043" y="1234618"/>
            <a:ext cx="1508125" cy="584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9008806" y="1526718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" y="2671331"/>
            <a:ext cx="5587181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71790" y="2767368"/>
            <a:ext cx="5590381" cy="340202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khởi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nghĩa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 Lam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Sơn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Minh"/>
              </a:rPr>
              <a:t>quân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Minh"/>
              </a:rPr>
              <a:t> Minh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Hậu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Lê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lịch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sử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Việt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Nam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68002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960084" y="3462330"/>
            <a:ext cx="188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5051" y="115004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8742" y="589666"/>
            <a:ext cx="453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8743" y="1045834"/>
            <a:ext cx="3420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1991289" y="5356477"/>
            <a:ext cx="1249584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81626" y="5775177"/>
            <a:ext cx="1630149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V="1">
            <a:off x="2200839" y="6113714"/>
            <a:ext cx="1249584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95724"/>
              </p:ext>
            </p:extLst>
          </p:nvPr>
        </p:nvGraphicFramePr>
        <p:xfrm>
          <a:off x="345050" y="1676400"/>
          <a:ext cx="11389749" cy="48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891">
                  <a:extLst>
                    <a:ext uri="{9D8B030D-6E8A-4147-A177-3AD203B41FA5}">
                      <a16:colId xmlns:a16="http://schemas.microsoft.com/office/drawing/2014/main" val="166206259"/>
                    </a:ext>
                  </a:extLst>
                </a:gridCol>
                <a:gridCol w="6613143">
                  <a:extLst>
                    <a:ext uri="{9D8B030D-6E8A-4147-A177-3AD203B41FA5}">
                      <a16:colId xmlns:a16="http://schemas.microsoft.com/office/drawing/2014/main" val="344031377"/>
                    </a:ext>
                  </a:extLst>
                </a:gridCol>
                <a:gridCol w="2448715">
                  <a:extLst>
                    <a:ext uri="{9D8B030D-6E8A-4147-A177-3AD203B41FA5}">
                      <a16:colId xmlns:a16="http://schemas.microsoft.com/office/drawing/2014/main" val="688429635"/>
                    </a:ext>
                  </a:extLst>
                </a:gridCol>
              </a:tblGrid>
              <a:tr h="440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DANH TỪ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KHÁC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</a:rPr>
                        <a:t> NHAU VỀ NGHĨA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extLst>
                  <a:ext uri="{0D108BD9-81ED-4DB2-BD59-A6C34878D82A}">
                    <a16:rowId xmlns:a16="http://schemas.microsoft.com/office/drawing/2014/main" val="3173022296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61737852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0918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89721269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44375"/>
                  </a:ext>
                </a:extLst>
              </a:tr>
            </a:tbl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52129" y="2368832"/>
            <a:ext cx="1349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37921" y="2086963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53978" y="3363976"/>
            <a:ext cx="22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124200" y="3447866"/>
            <a:ext cx="5555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021885" y="4582277"/>
            <a:ext cx="1349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27942" y="4330790"/>
            <a:ext cx="64922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4955" y="5723033"/>
            <a:ext cx="2346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48351" y="5687865"/>
            <a:ext cx="5555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050" y="81188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314921" y="2121376"/>
            <a:ext cx="2267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422683" y="3447865"/>
            <a:ext cx="226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375714" y="4302919"/>
            <a:ext cx="2267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9486992" y="5550099"/>
            <a:ext cx="226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56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95400" y="304800"/>
            <a:ext cx="2895600" cy="646331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38200" y="1600200"/>
            <a:ext cx="10123654" cy="319472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,.....</a:t>
            </a: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,.....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077200" y="3767565"/>
            <a:ext cx="2140464" cy="4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8600" y="92963"/>
            <a:ext cx="3531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973" y="686300"/>
            <a:ext cx="1257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187" y="1201609"/>
            <a:ext cx="11250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Chung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sang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Lam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sang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/,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15186"/>
              </p:ext>
            </p:extLst>
          </p:nvPr>
        </p:nvGraphicFramePr>
        <p:xfrm>
          <a:off x="304799" y="4374491"/>
          <a:ext cx="11506200" cy="235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val="387668504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3570897852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381026341"/>
                  </a:ext>
                </a:extLst>
              </a:tr>
              <a:tr h="17256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4201196125"/>
                  </a:ext>
                </a:extLst>
              </a:tr>
            </a:tbl>
          </a:graphicData>
        </a:graphic>
      </p:graphicFrame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295400" y="4374762"/>
            <a:ext cx="3527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7848600" y="4374491"/>
            <a:ext cx="3103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6586435" y="5263814"/>
            <a:ext cx="5346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Chung, Lam,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677863" y="5059740"/>
            <a:ext cx="5908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núi, trái, dòng, sông, dãy,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mặt, ánh, nắng, đường, phải,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trước, giữa, nhà.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64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-20597"/>
            <a:ext cx="1135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2133600"/>
            <a:ext cx="11353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 rot="19813034">
            <a:off x="-318609" y="1902442"/>
            <a:ext cx="5410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85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4182" y="1730447"/>
            <a:ext cx="1746413" cy="17916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" y="2133973"/>
            <a:ext cx="1176530" cy="11765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" y="1828624"/>
            <a:ext cx="1729291" cy="17347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40" y="1555883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6654861" y="3120311"/>
            <a:ext cx="1711564" cy="220543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001789" y="4073123"/>
            <a:ext cx="505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NHÍM TÌM MẸ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4534789"/>
            <a:ext cx="2441477" cy="25708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19" y="2324683"/>
            <a:ext cx="1026574" cy="11315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00" y="2350936"/>
            <a:ext cx="1026574" cy="11315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71" y="2408632"/>
            <a:ext cx="1026574" cy="11315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4" y="3203411"/>
            <a:ext cx="1026574" cy="113157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28" y="3188138"/>
            <a:ext cx="1026574" cy="11315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624" y="3203411"/>
            <a:ext cx="1026574" cy="113157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86" y="2472927"/>
            <a:ext cx="1026574" cy="11315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03" y="2717449"/>
            <a:ext cx="1026574" cy="1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4 -0.00949 L -0.60664 -0.09143 L -0.70651 -0.2877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26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4182" y="1730447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" y="2133973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" y="1828624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40" y="1555883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9449" y="4813309"/>
            <a:ext cx="9666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B.ao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D.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64" y="2447496"/>
            <a:ext cx="1026574" cy="11315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71" y="2567093"/>
            <a:ext cx="1026574" cy="11315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1" y="2348464"/>
            <a:ext cx="1026574" cy="11315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3" y="2356264"/>
            <a:ext cx="1026574" cy="11315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26" y="2350936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 -0.00949 L -0.60664 -0.09144 L -0.70651 -0.28773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26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0229" y="1682409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" y="2085935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1780586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7" y="1512306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056339" y="1657343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2060869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9" y="1755520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7" y="1482779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9665" y="4901736"/>
            <a:ext cx="10226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B.sông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58" y="2460001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83" y="2574129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27" y="2314908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79" y="2324682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83" y="2324683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0794 -0.01042 L -0.46706 -0.09885 L -0.54388 -0.31065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530573" y="1627816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60" y="2031342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13" y="1725993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51" y="1453252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25986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0" y="2129512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4163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55883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" y="5316038"/>
            <a:ext cx="988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B.lạc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hầu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44" y="2596923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0" y="2467412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26" y="2467411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39" y="2467410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41" y="2427314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9284 -0.01158 L -0.14089 -0.10996 L -0.16393 -0.3456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87259" y="1697881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6" y="2101407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99" y="1796058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7" y="1523317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30447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2133973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8624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60344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38333" y="1656393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03" y="2059919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73" y="1754570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7" y="1486290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6200" y="4823595"/>
            <a:ext cx="10024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B.Đinh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D.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42" y="2644194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3" y="2483672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3" y="2435513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57" y="2458028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11" y="2458027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1771 -0.01019 L -0.33008 -0.09769 L -0.38438 -0.3067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583426" y="458265"/>
            <a:ext cx="775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Danh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danh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riêng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343400" y="0"/>
            <a:ext cx="3324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131" y="213120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5698" y="2094332"/>
            <a:ext cx="204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0549" y="213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2131204"/>
            <a:ext cx="167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257800" y="533400"/>
            <a:ext cx="1092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8" descr="Con sông không chạy theo đường thẳng | Tạp chí Quê Hương Online | Ủy ban  Nhà nước về người Việt Nam ở nước ng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3488"/>
            <a:ext cx="3505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10 con sông nhắc đến là muốn đi du lịch Việt Nam ngay tức khắ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3488"/>
            <a:ext cx="3505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Sông dài nhất thế giới không phải sông Nile, mà chính là sông Amaz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71533"/>
            <a:ext cx="373797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59816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EA5EE2C96234183A9376392CFB4B4" ma:contentTypeVersion="8" ma:contentTypeDescription="Create a new document." ma:contentTypeScope="" ma:versionID="37892324c14ba7763440d4e4cb10b085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f6d490654dc82fb040b37edf090a84c2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3C345-CE51-4668-AE81-0DC2688B9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41C772-1A38-4272-AEEE-134210D4704F}">
  <ds:schemaRefs>
    <ds:schemaRef ds:uri="56568334-b38c-437c-9116-9209b71f020d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FBFB6E-B2F6-485E-B3A9-E0B15BD278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679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2_Office Theme</vt:lpstr>
      <vt:lpstr>9_Office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Windows User</cp:lastModifiedBy>
  <cp:revision>93</cp:revision>
  <dcterms:created xsi:type="dcterms:W3CDTF">2016-10-31T12:54:16Z</dcterms:created>
  <dcterms:modified xsi:type="dcterms:W3CDTF">2021-10-11T15:36:09Z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