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4" r:id="rId2"/>
    <p:sldId id="300" r:id="rId3"/>
    <p:sldId id="256" r:id="rId4"/>
    <p:sldId id="302" r:id="rId5"/>
    <p:sldId id="272" r:id="rId6"/>
    <p:sldId id="283" r:id="rId7"/>
    <p:sldId id="268" r:id="rId8"/>
    <p:sldId id="305" r:id="rId9"/>
    <p:sldId id="286" r:id="rId10"/>
    <p:sldId id="258" r:id="rId11"/>
    <p:sldId id="290" r:id="rId12"/>
    <p:sldId id="260" r:id="rId13"/>
    <p:sldId id="291" r:id="rId14"/>
    <p:sldId id="261" r:id="rId15"/>
    <p:sldId id="293" r:id="rId16"/>
    <p:sldId id="262" r:id="rId17"/>
    <p:sldId id="306" r:id="rId18"/>
    <p:sldId id="281" r:id="rId19"/>
    <p:sldId id="287" r:id="rId20"/>
    <p:sldId id="30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A1D6"/>
    <a:srgbClr val="6F9504"/>
    <a:srgbClr val="0712E9"/>
    <a:srgbClr val="FFFFCC"/>
    <a:srgbClr val="FFCCFF"/>
    <a:srgbClr val="CCFFCC"/>
    <a:srgbClr val="66FF66"/>
    <a:srgbClr val="CC00FF"/>
    <a:srgbClr val="660066"/>
    <a:srgbClr val="B24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1344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283B1-7696-4544-8318-24CD32F73ADF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59D4-8805-47F5-97AB-45AFF88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707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542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692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294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293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676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893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606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38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731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831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A98A-1C0D-45BB-8D3C-417B9F289D8A}" type="datetimeFigureOut">
              <a:rPr lang="en-SG" smtClean="0"/>
              <a:t>16/10/2021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607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wmf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2.m4a"/><Relationship Id="rId7" Type="http://schemas.openxmlformats.org/officeDocument/2006/relationships/image" Target="../media/image41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14.m4a"/><Relationship Id="rId7" Type="http://schemas.openxmlformats.org/officeDocument/2006/relationships/image" Target="../media/image46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0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47.jpeg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16.m4a"/><Relationship Id="rId7" Type="http://schemas.openxmlformats.org/officeDocument/2006/relationships/image" Target="../media/image46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hyperlink" Target="1c%20tim%20kiem%20thong%20tin.docx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0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0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19.gif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0.pn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19.gif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media3.m4a"/><Relationship Id="rId7" Type="http://schemas.openxmlformats.org/officeDocument/2006/relationships/image" Target="../media/image13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w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9.gif"/><Relationship Id="rId5" Type="http://schemas.openxmlformats.org/officeDocument/2006/relationships/image" Target="../media/image53.gif"/><Relationship Id="rId10" Type="http://schemas.openxmlformats.org/officeDocument/2006/relationships/image" Target="../media/image10.png"/><Relationship Id="rId4" Type="http://schemas.openxmlformats.org/officeDocument/2006/relationships/hyperlink" Target="http://www.animaatjes.nl/plaatjes/nieuwjaar/3/nieuwjaar37.gif" TargetMode="External"/><Relationship Id="rId9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hyperlink" Target="file:///C:\Users\PC\Desktop\TH%20debar" TargetMode="Externa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5.m4a"/><Relationship Id="rId7" Type="http://schemas.openxmlformats.org/officeDocument/2006/relationships/image" Target="../media/image17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7.m4a"/><Relationship Id="rId7" Type="http://schemas.openxmlformats.org/officeDocument/2006/relationships/image" Target="../media/image23.jpeg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audio" Target="../media/media7.m4a"/><Relationship Id="rId9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gif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microsoft.com/office/2007/relationships/media" Target="../media/media9.mp4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video" Target="NULL" TargetMode="External"/><Relationship Id="rId16" Type="http://schemas.openxmlformats.org/officeDocument/2006/relationships/image" Target="../media/image35.jpe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5" Type="http://schemas.openxmlformats.org/officeDocument/2006/relationships/audio" Target="../media/media10.m4a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19" Type="http://schemas.openxmlformats.org/officeDocument/2006/relationships/image" Target="../media/image10.png"/><Relationship Id="rId4" Type="http://schemas.microsoft.com/office/2007/relationships/media" Target="../media/media10.m4a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8.jpe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372600" cy="7086600"/>
            <a:chOff x="0" y="-10"/>
            <a:chExt cx="5760" cy="4330"/>
          </a:xfrm>
        </p:grpSpPr>
        <p:pic>
          <p:nvPicPr>
            <p:cNvPr id="2077" name="Picture 25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6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27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28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2" descr="flora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2874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3" descr="flora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0675" y="12112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9" name="AutoShape 41"/>
          <p:cNvSpPr>
            <a:spLocks noChangeArrowheads="1"/>
          </p:cNvSpPr>
          <p:nvPr/>
        </p:nvSpPr>
        <p:spPr bwMode="auto">
          <a:xfrm>
            <a:off x="1717418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0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1" name="AutoShape 43"/>
          <p:cNvSpPr>
            <a:spLocks noChangeArrowheads="1"/>
          </p:cNvSpPr>
          <p:nvPr/>
        </p:nvSpPr>
        <p:spPr bwMode="auto">
          <a:xfrm>
            <a:off x="2292626" y="370398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2" name="AutoShape 44"/>
          <p:cNvSpPr>
            <a:spLocks noChangeArrowheads="1"/>
          </p:cNvSpPr>
          <p:nvPr/>
        </p:nvSpPr>
        <p:spPr bwMode="auto">
          <a:xfrm>
            <a:off x="1269114" y="2370931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6400800" y="3370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5486400" y="2989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7410017" y="2895600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9" name="AutoShape 51"/>
          <p:cNvSpPr>
            <a:spLocks noChangeArrowheads="1"/>
          </p:cNvSpPr>
          <p:nvPr/>
        </p:nvSpPr>
        <p:spPr bwMode="auto">
          <a:xfrm>
            <a:off x="6400800" y="2935357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5181600" y="370398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2" name="AutoShape 54"/>
          <p:cNvSpPr>
            <a:spLocks noChangeArrowheads="1"/>
          </p:cNvSpPr>
          <p:nvPr/>
        </p:nvSpPr>
        <p:spPr bwMode="auto">
          <a:xfrm>
            <a:off x="5035826" y="306546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68" name="Picture 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2775" y="4191000"/>
            <a:ext cx="2181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5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25" y="4038600"/>
            <a:ext cx="2200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58" descr="WhitecornerFlow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76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59" descr="three-violet-flower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90800" y="59436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15" descr="WhitecornerFlow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8600" y="76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72EB95A-7067-4B60-B3D4-4EFE02036819}"/>
              </a:ext>
            </a:extLst>
          </p:cNvPr>
          <p:cNvSpPr/>
          <p:nvPr/>
        </p:nvSpPr>
        <p:spPr>
          <a:xfrm>
            <a:off x="542895" y="739676"/>
            <a:ext cx="7848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7200" b="1" cap="none" spc="50" dirty="0" err="1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Môn</a:t>
            </a:r>
            <a:r>
              <a:rPr lang="en-US" sz="7200" b="1" cap="none" spc="50" dirty="0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Tin </a:t>
            </a:r>
            <a:r>
              <a:rPr lang="en-US" sz="7200" b="1" cap="none" spc="50" dirty="0" err="1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học</a:t>
            </a:r>
            <a:endParaRPr lang="en-US" sz="7200" b="1" cap="none" spc="50" dirty="0">
              <a:ln w="0"/>
              <a:solidFill>
                <a:srgbClr val="0000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7200" b="1" spc="50" dirty="0" err="1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Lớp</a:t>
            </a:r>
            <a:r>
              <a:rPr lang="en-US" sz="7200" b="1" spc="50" dirty="0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3 – </a:t>
            </a:r>
            <a:r>
              <a:rPr lang="en-US" sz="7200" b="1" spc="50" dirty="0" err="1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Tuần</a:t>
            </a:r>
            <a:r>
              <a:rPr lang="en-US" sz="7200" b="1" spc="50" dirty="0">
                <a:ln w="0"/>
                <a:solidFill>
                  <a:srgbClr val="00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7</a:t>
            </a:r>
            <a:endParaRPr lang="en-US" sz="7200" b="1" cap="none" spc="50" dirty="0">
              <a:ln w="0"/>
              <a:solidFill>
                <a:srgbClr val="0000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31CB6FA-0DFE-4F63-BDBB-C1E7EA0480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45024"/>
            <a:ext cx="1671923" cy="21685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454724-1F83-4BAC-8D33-60B7B2B9F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The Entertainer - Nhạc Không Lời Vui Nhộn">
            <a:hlinkClick r:id="" action="ppaction://media"/>
            <a:extLst>
              <a:ext uri="{FF2B5EF4-FFF2-40B4-BE49-F238E27FC236}">
                <a16:creationId xmlns:a16="http://schemas.microsoft.com/office/drawing/2014/main" id="{C157C139-5D61-47E1-81FE-655DB23C87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12973">
            <a:off x="12420872" y="-1323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2736"/>
      </p:ext>
    </p:extLst>
  </p:cSld>
  <p:clrMapOvr>
    <a:masterClrMapping/>
  </p:clrMapOvr>
  <p:transition spd="slow" advTm="6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7576" numSld="999" showWhenStopped="0">
                <p:cTn id="9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83" y="1052736"/>
            <a:ext cx="8640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022" y="1868631"/>
            <a:ext cx="876875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xem các nội dung trên Internet, người ta dùng một chương trình gọi là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duyệt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 descr="Cốc cố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5258" y="4116674"/>
            <a:ext cx="1112526" cy="1112526"/>
          </a:xfrm>
          <a:prstGeom prst="rect">
            <a:avLst/>
          </a:prstGeom>
        </p:spPr>
      </p:pic>
      <p:pic>
        <p:nvPicPr>
          <p:cNvPr id="8" name="Picture 7" descr="gg chr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173176"/>
            <a:ext cx="999521" cy="999521"/>
          </a:xfrm>
          <a:prstGeom prst="rect">
            <a:avLst/>
          </a:prstGeom>
        </p:spPr>
      </p:pic>
      <p:pic>
        <p:nvPicPr>
          <p:cNvPr id="9" name="Picture 8" descr="internet explo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399" y="4088861"/>
            <a:ext cx="1168152" cy="1168152"/>
          </a:xfrm>
          <a:prstGeom prst="rect">
            <a:avLst/>
          </a:prstGeom>
        </p:spPr>
      </p:pic>
      <p:pic>
        <p:nvPicPr>
          <p:cNvPr id="10" name="Picture 9" descr="Mozill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148629"/>
            <a:ext cx="1132945" cy="1080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2382" y="3214717"/>
            <a:ext cx="6629978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duyệt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5258" y="5517232"/>
            <a:ext cx="13552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Cốc </a:t>
            </a:r>
            <a:r>
              <a:rPr lang="en-US" sz="2400" dirty="0" err="1"/>
              <a:t>Cốc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1151" y="5517232"/>
            <a:ext cx="12124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Mozilla Firefox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6657" y="5517232"/>
            <a:ext cx="128931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Goolge</a:t>
            </a:r>
            <a:r>
              <a:rPr lang="en-US" sz="2400" dirty="0"/>
              <a:t> Chrome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2359" y="5517232"/>
            <a:ext cx="129614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Internet Explorer</a:t>
            </a:r>
          </a:p>
        </p:txBody>
      </p:sp>
      <p:pic>
        <p:nvPicPr>
          <p:cNvPr id="16" name="Picture 2" descr="BAR">
            <a:extLst>
              <a:ext uri="{FF2B5EF4-FFF2-40B4-BE49-F238E27FC236}">
                <a16:creationId xmlns:a16="http://schemas.microsoft.com/office/drawing/2014/main" id="{22A42B09-F19F-4397-8391-44FA3075AFA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BAR">
            <a:extLst>
              <a:ext uri="{FF2B5EF4-FFF2-40B4-BE49-F238E27FC236}">
                <a16:creationId xmlns:a16="http://schemas.microsoft.com/office/drawing/2014/main" id="{B259E4DF-5D3A-4218-91A2-AAC7D0FEF4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BAR">
            <a:extLst>
              <a:ext uri="{FF2B5EF4-FFF2-40B4-BE49-F238E27FC236}">
                <a16:creationId xmlns:a16="http://schemas.microsoft.com/office/drawing/2014/main" id="{1B883FB1-8186-429B-A964-BDBD46FFDD6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8322" y="3418660"/>
            <a:ext cx="6697662" cy="1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BAR">
            <a:extLst>
              <a:ext uri="{FF2B5EF4-FFF2-40B4-BE49-F238E27FC236}">
                <a16:creationId xmlns:a16="http://schemas.microsoft.com/office/drawing/2014/main" id="{D1712DB8-69FB-4F6F-9FCD-93F89FF5D7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7601740" y="4077071"/>
            <a:ext cx="1314792" cy="2271158"/>
            <a:chOff x="8075612" y="3850961"/>
            <a:chExt cx="1676400" cy="1843653"/>
          </a:xfrm>
        </p:grpSpPr>
        <p:sp>
          <p:nvSpPr>
            <p:cNvPr id="22" name="Content Placeholder 3"/>
            <p:cNvSpPr txBox="1">
              <a:spLocks/>
            </p:cNvSpPr>
            <p:nvPr/>
          </p:nvSpPr>
          <p:spPr bwMode="auto">
            <a:xfrm>
              <a:off x="8075612" y="5020036"/>
              <a:ext cx="1676400" cy="67457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20000"/>
                </a:spcBef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Opera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2" t="35910" r="22212" b="38155"/>
            <a:stretch>
              <a:fillRect/>
            </a:stretch>
          </p:blipFill>
          <p:spPr bwMode="auto">
            <a:xfrm>
              <a:off x="8151812" y="3850961"/>
              <a:ext cx="1447800" cy="93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6172617" y="4116673"/>
            <a:ext cx="1257628" cy="2231555"/>
            <a:chOff x="9523413" y="3806194"/>
            <a:chExt cx="1676400" cy="2192646"/>
          </a:xfrm>
        </p:grpSpPr>
        <p:sp>
          <p:nvSpPr>
            <p:cNvPr id="25" name="Content Placeholder 3"/>
            <p:cNvSpPr txBox="1">
              <a:spLocks/>
            </p:cNvSpPr>
            <p:nvPr/>
          </p:nvSpPr>
          <p:spPr bwMode="auto">
            <a:xfrm>
              <a:off x="9523413" y="5206752"/>
              <a:ext cx="1676400" cy="79208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20000"/>
                </a:spcBef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Safari</a:t>
              </a:r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8" t="35910" r="6523" b="38155"/>
            <a:stretch>
              <a:fillRect/>
            </a:stretch>
          </p:blipFill>
          <p:spPr bwMode="auto">
            <a:xfrm>
              <a:off x="9599612" y="3806194"/>
              <a:ext cx="1436076" cy="111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9A0B806-46B2-46A6-AC96-98B2CCABA7A5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44E90A06-5071-45C3-8CED-3A77A1A65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97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2"/>
    </mc:Choice>
    <mc:Fallback>
      <p:transition spd="slow" advTm="2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/>
      <p:bldP spid="5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 bwMode="auto">
          <a:xfrm>
            <a:off x="288723" y="1298575"/>
            <a:ext cx="43107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38048" y="2473606"/>
            <a:ext cx="8803393" cy="23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3200" dirty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Web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771800" y="4149080"/>
            <a:ext cx="1080120" cy="519236"/>
            <a:chOff x="-10720669" y="3082251"/>
            <a:chExt cx="3963902" cy="2393885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38097" r="81697" b="38319"/>
            <a:stretch>
              <a:fillRect/>
            </a:stretch>
          </p:blipFill>
          <p:spPr bwMode="auto">
            <a:xfrm>
              <a:off x="-9534337" y="3082251"/>
              <a:ext cx="173501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Content Placeholder 3"/>
            <p:cNvSpPr txBox="1">
              <a:spLocks/>
            </p:cNvSpPr>
            <p:nvPr/>
          </p:nvSpPr>
          <p:spPr bwMode="auto">
            <a:xfrm>
              <a:off x="-10720669" y="4375084"/>
              <a:ext cx="3963902" cy="110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Google </a:t>
              </a:r>
            </a:p>
            <a:p>
              <a:pPr algn="ctr">
                <a:spcBef>
                  <a:spcPct val="20000"/>
                </a:spcBef>
              </a:pP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Chrome</a:t>
              </a: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 bwMode="auto">
          <a:xfrm>
            <a:off x="117764" y="4869160"/>
            <a:ext cx="86999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Open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8" y="908720"/>
            <a:ext cx="8675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Internet</a:t>
            </a:r>
          </a:p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  <a:endParaRPr lang="en-SG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8F1D25-C156-4E28-BC0C-6A33C36B21C5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6BD50B-7383-4A39-BE4C-34BD194437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48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2"/>
    </mc:Choice>
    <mc:Fallback>
      <p:transition spd="slow" advTm="1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utoUpdateAnimBg="0"/>
      <p:bldP spid="16" grpId="0" autoUpdateAnimBg="0"/>
      <p:bldP spid="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Capture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09" y="2104841"/>
            <a:ext cx="8888287" cy="45645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547664" y="2620144"/>
            <a:ext cx="2667000" cy="304800"/>
          </a:xfrm>
          <a:prstGeom prst="rect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https://www.google.com</a:t>
            </a:r>
          </a:p>
        </p:txBody>
      </p:sp>
      <p:pic>
        <p:nvPicPr>
          <p:cNvPr id="17" name="Picture 16" descr="Captugdfr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5602" y="2132856"/>
            <a:ext cx="1700894" cy="38100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0" y="2141197"/>
            <a:ext cx="1689961" cy="135981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Địa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web</a:t>
            </a:r>
          </a:p>
        </p:txBody>
      </p:sp>
      <p:sp>
        <p:nvSpPr>
          <p:cNvPr id="20" name="Up Arrow 19"/>
          <p:cNvSpPr/>
          <p:nvPr/>
        </p:nvSpPr>
        <p:spPr>
          <a:xfrm>
            <a:off x="7452320" y="2492896"/>
            <a:ext cx="1687488" cy="4104456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nút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lệnh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khiển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cửa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sổ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web</a:t>
            </a:r>
          </a:p>
          <a:p>
            <a:pPr algn="ctr"/>
            <a:endParaRPr lang="en-US" sz="2000" dirty="0"/>
          </a:p>
        </p:txBody>
      </p:sp>
      <p:pic>
        <p:nvPicPr>
          <p:cNvPr id="11" name="Picture 2" descr="BAR">
            <a:extLst>
              <a:ext uri="{FF2B5EF4-FFF2-40B4-BE49-F238E27FC236}">
                <a16:creationId xmlns:a16="http://schemas.microsoft.com/office/drawing/2014/main" id="{C8A58901-142A-4787-A352-2572008E97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AR">
            <a:extLst>
              <a:ext uri="{FF2B5EF4-FFF2-40B4-BE49-F238E27FC236}">
                <a16:creationId xmlns:a16="http://schemas.microsoft.com/office/drawing/2014/main" id="{98584169-31CB-4F59-9649-77E26EBAC0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-80169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504" y="1106741"/>
            <a:ext cx="8675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  <a:p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  <a:endParaRPr lang="en-SG" sz="27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3827F0-3A32-4144-9A82-A310DDC35593}"/>
              </a:ext>
            </a:extLst>
          </p:cNvPr>
          <p:cNvSpPr/>
          <p:nvPr/>
        </p:nvSpPr>
        <p:spPr>
          <a:xfrm>
            <a:off x="89215" y="264314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A485FF1-48BC-4FC8-8057-578DF31CBA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70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7"/>
    </mc:Choice>
    <mc:Fallback>
      <p:transition spd="slow" advTm="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3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6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27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20" name="Picture 2" descr="BAR">
            <a:extLst>
              <a:ext uri="{FF2B5EF4-FFF2-40B4-BE49-F238E27FC236}">
                <a16:creationId xmlns:a16="http://schemas.microsoft.com/office/drawing/2014/main" id="{6602B022-97A5-4507-BA1E-E60A47AFAB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BAR">
            <a:extLst>
              <a:ext uri="{FF2B5EF4-FFF2-40B4-BE49-F238E27FC236}">
                <a16:creationId xmlns:a16="http://schemas.microsoft.com/office/drawing/2014/main" id="{158BFC83-1740-453C-A3CA-AB8D28421B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BAR">
            <a:extLst>
              <a:ext uri="{FF2B5EF4-FFF2-40B4-BE49-F238E27FC236}">
                <a16:creationId xmlns:a16="http://schemas.microsoft.com/office/drawing/2014/main" id="{B3EF2AB7-2422-4D05-9B12-7FC0E3706D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7551" y="3419475"/>
            <a:ext cx="66960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BAR">
            <a:extLst>
              <a:ext uri="{FF2B5EF4-FFF2-40B4-BE49-F238E27FC236}">
                <a16:creationId xmlns:a16="http://schemas.microsoft.com/office/drawing/2014/main" id="{BB2E807E-6385-48C6-8123-94A1715D61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56121" y="1652441"/>
            <a:ext cx="2610586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web</a:t>
            </a:r>
            <a:endParaRPr lang="vi-VN" sz="2800" u="sng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116408" y="2782770"/>
            <a:ext cx="5011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Calibri" pitchFamily="34" charset="0"/>
              </a:rPr>
              <a:t>-</a:t>
            </a:r>
            <a:r>
              <a:rPr lang="en-US" sz="24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Khởi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trình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duyệt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endParaRPr lang="vi-VN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24" y="2782770"/>
            <a:ext cx="685800" cy="49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032613" y="3587947"/>
            <a:ext cx="71745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Nháy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chuột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vào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vùng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địa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chỉ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trang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web,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nhấn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phím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Delete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bàn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phím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.</a:t>
            </a:r>
            <a:endParaRPr lang="vi-VN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101824" y="4735500"/>
            <a:ext cx="710532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Gõ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địa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chỉ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trang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web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vào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địa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chỉ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rồi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nhấn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phím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Enter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414230" y="1847146"/>
            <a:ext cx="845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5000" dirty="0"/>
          </a:p>
        </p:txBody>
      </p:sp>
      <p:sp>
        <p:nvSpPr>
          <p:cNvPr id="7" name="Rectangle 6"/>
          <p:cNvSpPr/>
          <p:nvPr/>
        </p:nvSpPr>
        <p:spPr>
          <a:xfrm>
            <a:off x="470420" y="1170819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51BAA8-27CA-415C-9518-74D866F770B6}"/>
              </a:ext>
            </a:extLst>
          </p:cNvPr>
          <p:cNvSpPr/>
          <p:nvPr/>
        </p:nvSpPr>
        <p:spPr>
          <a:xfrm>
            <a:off x="200279" y="173288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FE352D-8CA1-436D-A784-0DDC1BE2C4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67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5"/>
    </mc:Choice>
    <mc:Fallback>
      <p:transition spd="slow" advTm="1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/>
      <p:bldP spid="36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381001" y="980728"/>
            <a:ext cx="8763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Điền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chú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thích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cho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hình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dưới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đây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6" name="Picture 1" descr="violymp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223470"/>
            <a:ext cx="8915400" cy="340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27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3329" name="TextBox 3"/>
          <p:cNvSpPr txBox="1">
            <a:spLocks noChangeArrowheads="1"/>
          </p:cNvSpPr>
          <p:nvPr/>
        </p:nvSpPr>
        <p:spPr bwMode="auto">
          <a:xfrm>
            <a:off x="467543" y="1808093"/>
            <a:ext cx="3001107" cy="4770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1)……………………………</a:t>
            </a:r>
          </a:p>
        </p:txBody>
      </p:sp>
      <p:sp>
        <p:nvSpPr>
          <p:cNvPr id="13331" name="TextBox 27"/>
          <p:cNvSpPr txBox="1">
            <a:spLocks noChangeArrowheads="1"/>
          </p:cNvSpPr>
          <p:nvPr/>
        </p:nvSpPr>
        <p:spPr bwMode="auto">
          <a:xfrm>
            <a:off x="1115616" y="2421478"/>
            <a:ext cx="2743200" cy="47705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4)………………………</a:t>
            </a:r>
          </a:p>
        </p:txBody>
      </p:sp>
      <p:sp>
        <p:nvSpPr>
          <p:cNvPr id="13333" name="TextBox 29"/>
          <p:cNvSpPr txBox="1">
            <a:spLocks noChangeArrowheads="1"/>
          </p:cNvSpPr>
          <p:nvPr/>
        </p:nvSpPr>
        <p:spPr bwMode="auto">
          <a:xfrm>
            <a:off x="4953000" y="2159858"/>
            <a:ext cx="2715344" cy="47705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3)……………………….</a:t>
            </a:r>
          </a:p>
        </p:txBody>
      </p:sp>
      <p:sp>
        <p:nvSpPr>
          <p:cNvPr id="13335" name="TextBox 31"/>
          <p:cNvSpPr txBox="1">
            <a:spLocks noChangeArrowheads="1"/>
          </p:cNvSpPr>
          <p:nvPr/>
        </p:nvSpPr>
        <p:spPr bwMode="auto">
          <a:xfrm>
            <a:off x="5429200" y="1583794"/>
            <a:ext cx="2743200" cy="4770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2)…………………..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0600" y="3886200"/>
            <a:ext cx="1905000" cy="3048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Violympic.vn</a:t>
            </a:r>
          </a:p>
        </p:txBody>
      </p:sp>
      <p:pic>
        <p:nvPicPr>
          <p:cNvPr id="26" name="Picture 25" descr="Captugdfr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3255874"/>
            <a:ext cx="2133600" cy="477926"/>
          </a:xfrm>
          <a:prstGeom prst="rect">
            <a:avLst/>
          </a:prstGeom>
        </p:spPr>
      </p:pic>
      <p:cxnSp>
        <p:nvCxnSpPr>
          <p:cNvPr id="30" name="Elbow Connector 29"/>
          <p:cNvCxnSpPr>
            <a:endCxn id="25" idx="1"/>
          </p:cNvCxnSpPr>
          <p:nvPr/>
        </p:nvCxnSpPr>
        <p:spPr>
          <a:xfrm rot="16200000" flipH="1">
            <a:off x="-223800" y="2824200"/>
            <a:ext cx="1905744" cy="5230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5" name="Elbow Connector 34"/>
          <p:cNvCxnSpPr>
            <a:stCxn id="13335" idx="3"/>
          </p:cNvCxnSpPr>
          <p:nvPr/>
        </p:nvCxnSpPr>
        <p:spPr>
          <a:xfrm>
            <a:off x="8172400" y="1822321"/>
            <a:ext cx="533400" cy="1433553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3333" idx="3"/>
            <a:endCxn id="26" idx="0"/>
          </p:cNvCxnSpPr>
          <p:nvPr/>
        </p:nvCxnSpPr>
        <p:spPr>
          <a:xfrm>
            <a:off x="7668344" y="2398385"/>
            <a:ext cx="180256" cy="857489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3903712" y="2744060"/>
            <a:ext cx="3352800" cy="6849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2" descr="BAR">
            <a:extLst>
              <a:ext uri="{FF2B5EF4-FFF2-40B4-BE49-F238E27FC236}">
                <a16:creationId xmlns:a16="http://schemas.microsoft.com/office/drawing/2014/main" id="{6602B022-97A5-4507-BA1E-E60A47AFAB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BAR">
            <a:extLst>
              <a:ext uri="{FF2B5EF4-FFF2-40B4-BE49-F238E27FC236}">
                <a16:creationId xmlns:a16="http://schemas.microsoft.com/office/drawing/2014/main" id="{158BFC83-1740-453C-A3CA-AB8D28421B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BAR">
            <a:extLst>
              <a:ext uri="{FF2B5EF4-FFF2-40B4-BE49-F238E27FC236}">
                <a16:creationId xmlns:a16="http://schemas.microsoft.com/office/drawing/2014/main" id="{B3EF2AB7-2422-4D05-9B12-7FC0E3706D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7551" y="3419475"/>
            <a:ext cx="66960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BAR">
            <a:extLst>
              <a:ext uri="{FF2B5EF4-FFF2-40B4-BE49-F238E27FC236}">
                <a16:creationId xmlns:a16="http://schemas.microsoft.com/office/drawing/2014/main" id="{BB2E807E-6385-48C6-8123-94A1715D61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0FFB7-FA9D-4B33-BE93-CF7D70758EAE}"/>
              </a:ext>
            </a:extLst>
          </p:cNvPr>
          <p:cNvSpPr txBox="1"/>
          <p:nvPr/>
        </p:nvSpPr>
        <p:spPr>
          <a:xfrm>
            <a:off x="755576" y="1742110"/>
            <a:ext cx="269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75D4A-013C-415B-B0F4-962BCB9AE708}"/>
              </a:ext>
            </a:extLst>
          </p:cNvPr>
          <p:cNvSpPr txBox="1"/>
          <p:nvPr/>
        </p:nvSpPr>
        <p:spPr>
          <a:xfrm>
            <a:off x="5684536" y="1573886"/>
            <a:ext cx="260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A1B65-7849-4788-AE41-F78DF8BDF326}"/>
              </a:ext>
            </a:extLst>
          </p:cNvPr>
          <p:cNvSpPr txBox="1"/>
          <p:nvPr/>
        </p:nvSpPr>
        <p:spPr>
          <a:xfrm>
            <a:off x="5200600" y="2132856"/>
            <a:ext cx="2971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to/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FF91D-9133-4A46-9001-A91DF367191D}"/>
              </a:ext>
            </a:extLst>
          </p:cNvPr>
          <p:cNvSpPr txBox="1"/>
          <p:nvPr/>
        </p:nvSpPr>
        <p:spPr>
          <a:xfrm>
            <a:off x="1331640" y="2420888"/>
            <a:ext cx="27363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DF0825-1D7E-420F-95F1-0954D7BB86C2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1927BC5-9171-4282-8B28-A6720A9273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93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2"/>
    </mc:Choice>
    <mc:Fallback>
      <p:transition spd="slow" advTm="2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315" grpId="0" animBg="1"/>
      <p:bldP spid="13331" grpId="0" animBg="1"/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789039"/>
              </p:ext>
            </p:extLst>
          </p:nvPr>
        </p:nvGraphicFramePr>
        <p:xfrm>
          <a:off x="627622" y="2895600"/>
          <a:ext cx="8149540" cy="51816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07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chuột vào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61" b="89584"/>
          <a:stretch>
            <a:fillRect/>
          </a:stretch>
        </p:blipFill>
        <p:spPr bwMode="auto">
          <a:xfrm>
            <a:off x="540966" y="1988840"/>
            <a:ext cx="8063482" cy="82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40966" y="2101044"/>
            <a:ext cx="2115101" cy="5977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13448" y="3581400"/>
            <a:ext cx="2424943" cy="442854"/>
            <a:chOff x="684212" y="3581400"/>
            <a:chExt cx="1828800" cy="1126011"/>
          </a:xfrm>
        </p:grpSpPr>
        <p:pic>
          <p:nvPicPr>
            <p:cNvPr id="12304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7545" y="3926261"/>
              <a:ext cx="311083" cy="7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Text Box 16"/>
            <p:cNvSpPr txBox="1">
              <a:spLocks noChangeArrowheads="1"/>
            </p:cNvSpPr>
            <p:nvPr/>
          </p:nvSpPr>
          <p:spPr bwMode="auto">
            <a:xfrm>
              <a:off x="684212" y="3581400"/>
              <a:ext cx="18288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FF"/>
                  </a:solidFill>
                  <a:latin typeface="Times New Roman" pitchFamily="18" charset="0"/>
                </a:rPr>
                <a:t>Nút lệnh </a:t>
              </a:r>
            </a:p>
          </p:txBody>
        </p:sp>
      </p:grp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463305" y="3581400"/>
            <a:ext cx="285824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56282" y="4419601"/>
            <a:ext cx="2419575" cy="1077218"/>
            <a:chOff x="1141412" y="4419600"/>
            <a:chExt cx="1831440" cy="1078278"/>
          </a:xfrm>
        </p:grpSpPr>
        <p:sp>
          <p:nvSpPr>
            <p:cNvPr id="12302" name="Text Box 16"/>
            <p:cNvSpPr txBox="1">
              <a:spLocks noChangeArrowheads="1"/>
            </p:cNvSpPr>
            <p:nvPr/>
          </p:nvSpPr>
          <p:spPr bwMode="auto">
            <a:xfrm>
              <a:off x="1141412" y="4419600"/>
              <a:ext cx="1828800" cy="1078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Nút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lệnh</a:t>
              </a:r>
              <a:endParaRPr lang="en-US" altLang="en-US" sz="32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503717" y="4653365"/>
              <a:ext cx="469135" cy="2146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856283" y="5410201"/>
            <a:ext cx="2597056" cy="1077218"/>
            <a:chOff x="1141412" y="5486400"/>
            <a:chExt cx="1828800" cy="1078278"/>
          </a:xfrm>
        </p:grpSpPr>
        <p:sp>
          <p:nvSpPr>
            <p:cNvPr id="12300" name="Text Box 16"/>
            <p:cNvSpPr txBox="1">
              <a:spLocks noChangeArrowheads="1"/>
            </p:cNvSpPr>
            <p:nvPr/>
          </p:nvSpPr>
          <p:spPr bwMode="auto">
            <a:xfrm>
              <a:off x="1141412" y="5486400"/>
              <a:ext cx="1828800" cy="1078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FF"/>
                  </a:solidFill>
                  <a:latin typeface="Times New Roman" pitchFamily="18" charset="0"/>
                </a:rPr>
                <a:t>Nút lệnh</a:t>
              </a:r>
            </a:p>
          </p:txBody>
        </p:sp>
        <p:sp>
          <p:nvSpPr>
            <p:cNvPr id="16" name="Left Arrow 15"/>
            <p:cNvSpPr/>
            <p:nvPr/>
          </p:nvSpPr>
          <p:spPr>
            <a:xfrm>
              <a:off x="2389301" y="5715225"/>
              <a:ext cx="455931" cy="23870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463305" y="4445000"/>
            <a:ext cx="45731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Nhấp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tiến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406140" y="5486400"/>
            <a:ext cx="4371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Quay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xem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545981"/>
              </p:ext>
            </p:extLst>
          </p:nvPr>
        </p:nvGraphicFramePr>
        <p:xfrm>
          <a:off x="683568" y="2904001"/>
          <a:ext cx="8093594" cy="3167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1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18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66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66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66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8585" y="908720"/>
            <a:ext cx="86751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d. 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nút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lệnh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thanh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endParaRPr lang="en-US" altLang="en-US" sz="24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27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A888D3-9A19-474D-BDA1-EB9EAFB9123F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89A2C56-EC07-4035-A179-6A807367B1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19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5"/>
    </mc:Choice>
    <mc:Fallback>
      <p:transition spd="slow" advTm="2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1" grpId="0" animBg="1"/>
      <p:bldP spid="11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31" y="2524581"/>
            <a:ext cx="7734641" cy="407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759" y="1414517"/>
            <a:ext cx="19442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4528" y="1388108"/>
            <a:ext cx="23057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0247" y="1388109"/>
            <a:ext cx="24482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cxnSpLocks/>
            <a:stCxn id="5" idx="2"/>
            <a:endCxn id="17" idx="0"/>
          </p:cNvCxnSpPr>
          <p:nvPr/>
        </p:nvCxnSpPr>
        <p:spPr>
          <a:xfrm flipH="1">
            <a:off x="1352752" y="2060848"/>
            <a:ext cx="57115" cy="9009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2"/>
            <a:endCxn id="19" idx="0"/>
          </p:cNvCxnSpPr>
          <p:nvPr/>
        </p:nvCxnSpPr>
        <p:spPr>
          <a:xfrm flipH="1">
            <a:off x="1958601" y="2034439"/>
            <a:ext cx="1718787" cy="92738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7" idx="2"/>
            <a:endCxn id="20" idx="3"/>
          </p:cNvCxnSpPr>
          <p:nvPr/>
        </p:nvCxnSpPr>
        <p:spPr>
          <a:xfrm flipH="1">
            <a:off x="2801585" y="2034440"/>
            <a:ext cx="3252798" cy="11434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BAR">
            <a:extLst>
              <a:ext uri="{FF2B5EF4-FFF2-40B4-BE49-F238E27FC236}">
                <a16:creationId xmlns:a16="http://schemas.microsoft.com/office/drawing/2014/main" id="{7905BCA9-CE78-4165-9A8B-B1E162F4F9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BAR">
            <a:extLst>
              <a:ext uri="{FF2B5EF4-FFF2-40B4-BE49-F238E27FC236}">
                <a16:creationId xmlns:a16="http://schemas.microsoft.com/office/drawing/2014/main" id="{BA5212B9-DB83-4882-8B18-A23E7207126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BAR">
            <a:extLst>
              <a:ext uri="{FF2B5EF4-FFF2-40B4-BE49-F238E27FC236}">
                <a16:creationId xmlns:a16="http://schemas.microsoft.com/office/drawing/2014/main" id="{AAA65F17-226F-4636-8852-89BE81F6E8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91017" y="3414584"/>
            <a:ext cx="6705601" cy="18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AR">
            <a:extLst>
              <a:ext uri="{FF2B5EF4-FFF2-40B4-BE49-F238E27FC236}">
                <a16:creationId xmlns:a16="http://schemas.microsoft.com/office/drawing/2014/main" id="{EF1A0C96-244C-495E-B1D0-E68FB4563E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C72AA0-5DE4-48FB-AF57-B63C6E4EFCED}"/>
              </a:ext>
            </a:extLst>
          </p:cNvPr>
          <p:cNvSpPr/>
          <p:nvPr/>
        </p:nvSpPr>
        <p:spPr>
          <a:xfrm>
            <a:off x="1085831" y="2961820"/>
            <a:ext cx="533841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A90D9D-1A8E-4E28-8C48-42AD60C55D7D}"/>
              </a:ext>
            </a:extLst>
          </p:cNvPr>
          <p:cNvSpPr/>
          <p:nvPr/>
        </p:nvSpPr>
        <p:spPr>
          <a:xfrm>
            <a:off x="1691680" y="2961820"/>
            <a:ext cx="533841" cy="432048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D63F54-6BB8-48F7-AF4C-1CD81C979389}"/>
              </a:ext>
            </a:extLst>
          </p:cNvPr>
          <p:cNvSpPr/>
          <p:nvPr/>
        </p:nvSpPr>
        <p:spPr>
          <a:xfrm>
            <a:off x="2267744" y="2961820"/>
            <a:ext cx="533841" cy="432048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53DF06-EDFC-4105-9EC8-60C7E783919A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10054ED-E799-43C6-919E-8F6B68426C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51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7"/>
    </mc:Choice>
    <mc:Fallback>
      <p:transition spd="slow" advTm="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1" y="1727050"/>
            <a:ext cx="7734641" cy="407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BAR">
            <a:extLst>
              <a:ext uri="{FF2B5EF4-FFF2-40B4-BE49-F238E27FC236}">
                <a16:creationId xmlns:a16="http://schemas.microsoft.com/office/drawing/2014/main" id="{7905BCA9-CE78-4165-9A8B-B1E162F4F9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BAR">
            <a:extLst>
              <a:ext uri="{FF2B5EF4-FFF2-40B4-BE49-F238E27FC236}">
                <a16:creationId xmlns:a16="http://schemas.microsoft.com/office/drawing/2014/main" id="{BA5212B9-DB83-4882-8B18-A23E7207126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BAR">
            <a:extLst>
              <a:ext uri="{FF2B5EF4-FFF2-40B4-BE49-F238E27FC236}">
                <a16:creationId xmlns:a16="http://schemas.microsoft.com/office/drawing/2014/main" id="{AAA65F17-226F-4636-8852-89BE81F6E8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91017" y="3414584"/>
            <a:ext cx="6705601" cy="18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AR">
            <a:extLst>
              <a:ext uri="{FF2B5EF4-FFF2-40B4-BE49-F238E27FC236}">
                <a16:creationId xmlns:a16="http://schemas.microsoft.com/office/drawing/2014/main" id="{EF1A0C96-244C-495E-B1D0-E68FB4563E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53DF06-EDFC-4105-9EC8-60C7E783919A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76FBC9-D3A3-4A27-9F36-C231F5188B0C}"/>
              </a:ext>
            </a:extLst>
          </p:cNvPr>
          <p:cNvSpPr txBox="1"/>
          <p:nvPr/>
        </p:nvSpPr>
        <p:spPr>
          <a:xfrm>
            <a:off x="311036" y="80343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67DBF7-17E1-4059-BCF9-8C2D10B1E2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608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4871">
        <p159:morph option="byObject"/>
      </p:transition>
    </mc:Choice>
    <mc:Fallback>
      <p:transition spd="slow" advTm="14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230" y="116632"/>
            <a:ext cx="704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</a:rPr>
              <a:t>BÀI 7: LÀM QUEN VỚI INTERNET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BAR">
            <a:extLst>
              <a:ext uri="{FF2B5EF4-FFF2-40B4-BE49-F238E27FC236}">
                <a16:creationId xmlns:a16="http://schemas.microsoft.com/office/drawing/2014/main" id="{637B67C0-68CE-43E3-9023-728F24B58D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AR">
            <a:extLst>
              <a:ext uri="{FF2B5EF4-FFF2-40B4-BE49-F238E27FC236}">
                <a16:creationId xmlns:a16="http://schemas.microsoft.com/office/drawing/2014/main" id="{8F196939-88E7-4B16-B4E1-B24A36E853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BAR">
            <a:extLst>
              <a:ext uri="{FF2B5EF4-FFF2-40B4-BE49-F238E27FC236}">
                <a16:creationId xmlns:a16="http://schemas.microsoft.com/office/drawing/2014/main" id="{95DAF11A-9389-48C3-825E-9BABD8D6C8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43200" y="3962400"/>
            <a:ext cx="5638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BAR">
            <a:extLst>
              <a:ext uri="{FF2B5EF4-FFF2-40B4-BE49-F238E27FC236}">
                <a16:creationId xmlns:a16="http://schemas.microsoft.com/office/drawing/2014/main" id="{F39D1075-EE13-4313-84ED-8B40C2C3EC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5028C3-DB61-49CA-82F0-4F894D33C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931670"/>
              </p:ext>
            </p:extLst>
          </p:nvPr>
        </p:nvGraphicFramePr>
        <p:xfrm>
          <a:off x="698269" y="2098487"/>
          <a:ext cx="7632848" cy="2986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5979">
                  <a:extLst>
                    <a:ext uri="{9D8B030D-6E8A-4147-A177-3AD203B41FA5}">
                      <a16:colId xmlns:a16="http://schemas.microsoft.com/office/drawing/2014/main" val="359939237"/>
                    </a:ext>
                  </a:extLst>
                </a:gridCol>
                <a:gridCol w="5756869">
                  <a:extLst>
                    <a:ext uri="{9D8B030D-6E8A-4147-A177-3AD203B41FA5}">
                      <a16:colId xmlns:a16="http://schemas.microsoft.com/office/drawing/2014/main" val="3010671099"/>
                    </a:ext>
                  </a:extLst>
                </a:gridCol>
              </a:tblGrid>
              <a:tr h="64936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 tác cần thực hiện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799957"/>
                  </a:ext>
                </a:extLst>
              </a:tr>
              <a:tr h="82879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5348055"/>
                  </a:ext>
                </a:extLst>
              </a:tr>
              <a:tr h="85916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768132"/>
                  </a:ext>
                </a:extLst>
              </a:tr>
              <a:tr h="64936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8443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C3272AC-4277-44ED-BF54-4AE4D9DCBB1F}"/>
              </a:ext>
            </a:extLst>
          </p:cNvPr>
          <p:cNvSpPr txBox="1"/>
          <p:nvPr/>
        </p:nvSpPr>
        <p:spPr>
          <a:xfrm>
            <a:off x="2555776" y="283377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E0A2A-37BB-4466-AAAD-2B64BDB5C509}"/>
              </a:ext>
            </a:extLst>
          </p:cNvPr>
          <p:cNvSpPr txBox="1"/>
          <p:nvPr/>
        </p:nvSpPr>
        <p:spPr>
          <a:xfrm>
            <a:off x="2555776" y="3645024"/>
            <a:ext cx="5544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F68DB-1DFF-442D-8438-05B867741495}"/>
              </a:ext>
            </a:extLst>
          </p:cNvPr>
          <p:cNvSpPr txBox="1"/>
          <p:nvPr/>
        </p:nvSpPr>
        <p:spPr>
          <a:xfrm>
            <a:off x="2555776" y="443885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8376A9B-FF56-4AB5-B0FE-A21B005452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63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4"/>
    </mc:Choice>
    <mc:Fallback>
      <p:transition spd="slow" advTm="2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3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lollipop[1]">
            <a:extLst>
              <a:ext uri="{FF2B5EF4-FFF2-40B4-BE49-F238E27FC236}">
                <a16:creationId xmlns:a16="http://schemas.microsoft.com/office/drawing/2014/main" id="{48918F19-525D-47C8-9E02-8DA4FF7305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314700" y="3390900"/>
            <a:ext cx="6858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lollipop[1]">
            <a:extLst>
              <a:ext uri="{FF2B5EF4-FFF2-40B4-BE49-F238E27FC236}">
                <a16:creationId xmlns:a16="http://schemas.microsoft.com/office/drawing/2014/main" id="{5FC7E302-85C1-41B9-BDDE-4F4E63EC06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lollipop[1]">
            <a:extLst>
              <a:ext uri="{FF2B5EF4-FFF2-40B4-BE49-F238E27FC236}">
                <a16:creationId xmlns:a16="http://schemas.microsoft.com/office/drawing/2014/main" id="{8F817AB9-AAEA-4EBB-B53E-D7AA94E27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715000" y="3390900"/>
            <a:ext cx="6858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lollipop[1]">
            <a:extLst>
              <a:ext uri="{FF2B5EF4-FFF2-40B4-BE49-F238E27FC236}">
                <a16:creationId xmlns:a16="http://schemas.microsoft.com/office/drawing/2014/main" id="{CD4DDB3D-2E4A-4C0E-A8AE-51BAC06050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756400"/>
            <a:ext cx="9144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7">
            <a:extLst>
              <a:ext uri="{FF2B5EF4-FFF2-40B4-BE49-F238E27FC236}">
                <a16:creationId xmlns:a16="http://schemas.microsoft.com/office/drawing/2014/main" id="{9797B739-F4DF-4651-959A-AA506E6722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402" y="1047800"/>
            <a:ext cx="4653481" cy="503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52400" y="1340768"/>
            <a:ext cx="8884096" cy="475252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duyệt</a:t>
            </a:r>
            <a:endParaRPr lang="en-US" sz="27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enter</a:t>
            </a:r>
          </a:p>
          <a:p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89AF47-D21D-48D5-900A-94006F640427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3055EE-5C1E-47D9-A565-7B39CD2A3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8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0"/>
    </mc:Choice>
    <mc:Fallback>
      <p:transition spd="slow" advTm="2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F4836-33A5-44C8-8F3B-F3D1255DD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6838" r="19311" b="6838"/>
          <a:stretch/>
        </p:blipFill>
        <p:spPr>
          <a:xfrm>
            <a:off x="3775024" y="1805366"/>
            <a:ext cx="1593951" cy="2254427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A3174F3-671F-4884-9D3E-0B47DF8CA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2" y="1981706"/>
            <a:ext cx="1655564" cy="999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1B78B-2CAF-4045-B53D-4C1C033846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 b="17383"/>
          <a:stretch/>
        </p:blipFill>
        <p:spPr>
          <a:xfrm>
            <a:off x="6270613" y="3347297"/>
            <a:ext cx="1468642" cy="972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D0BDB-F9A6-489D-AE81-B2B656DE54A9}"/>
              </a:ext>
            </a:extLst>
          </p:cNvPr>
          <p:cNvSpPr txBox="1"/>
          <p:nvPr/>
        </p:nvSpPr>
        <p:spPr>
          <a:xfrm>
            <a:off x="1517704" y="805595"/>
            <a:ext cx="5872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4800" b="1" dirty="0">
                <a:ln w="190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2ECB5E-53FF-483E-91F7-CB653E8B11B3}"/>
              </a:ext>
            </a:extLst>
          </p:cNvPr>
          <p:cNvSpPr txBox="1"/>
          <p:nvPr/>
        </p:nvSpPr>
        <p:spPr>
          <a:xfrm>
            <a:off x="228600" y="4472037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Sgk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BA868-705F-470D-907C-488A74910A16}"/>
              </a:ext>
            </a:extLst>
          </p:cNvPr>
          <p:cNvSpPr txBox="1"/>
          <p:nvPr/>
        </p:nvSpPr>
        <p:spPr>
          <a:xfrm>
            <a:off x="3674157" y="4473391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Vở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ghi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endParaRPr lang="en-US" sz="2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016BC33-C940-4F96-AB4E-3334C73A565A}"/>
              </a:ext>
            </a:extLst>
          </p:cNvPr>
          <p:cNvSpPr txBox="1"/>
          <p:nvPr/>
        </p:nvSpPr>
        <p:spPr>
          <a:xfrm>
            <a:off x="5597574" y="4523726"/>
            <a:ext cx="354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Máy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bàn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hoặc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MT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xách</a:t>
            </a: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tay</a:t>
            </a:r>
            <a:endParaRPr lang="en-US" sz="2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90" y="833123"/>
            <a:ext cx="4000500" cy="3000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49C7C4-B2E7-40F1-BA48-E1425B376A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8072"/>
            <a:ext cx="1593951" cy="22958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E6EE1E-9415-4A2A-BE81-6C8CFEFDB6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71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300">
        <p14:prism isInverted="1"/>
      </p:transition>
    </mc:Choice>
    <mc:Fallback>
      <p:transition spd="slow" advTm="6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3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62800" y="2743200"/>
            <a:ext cx="18288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5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685800"/>
            <a:ext cx="152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4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0"/>
            <a:ext cx="1905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0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276600"/>
            <a:ext cx="1905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4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4762500"/>
            <a:ext cx="17526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2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905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7" descr="bluline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8" descr="bluline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21832" y="3450432"/>
            <a:ext cx="66722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0" descr="bluline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15000" y="3429000"/>
            <a:ext cx="662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7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8" descr="POINSET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4206875"/>
            <a:ext cx="28194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9" descr="b25788865kk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5821363"/>
            <a:ext cx="3886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2" descr="nieuwjaar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905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WordArt 10" descr="Green marble"/>
          <p:cNvSpPr>
            <a:spLocks noChangeArrowheads="1" noChangeShapeType="1" noTextEdit="1"/>
          </p:cNvSpPr>
          <p:nvPr/>
        </p:nvSpPr>
        <p:spPr bwMode="auto">
          <a:xfrm>
            <a:off x="914400" y="4154488"/>
            <a:ext cx="7124700" cy="1179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19578596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9952" name="WordArt 10" descr="Green marble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64770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227000" prstMaterial="legacyMatte">
              <a:extrusionClr>
                <a:srgbClr val="3399FF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47F2A9-BDC5-4C70-9EFD-B5020AFF7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82">
        <p14:window dir="vert"/>
      </p:transition>
    </mc:Choice>
    <mc:Fallback xmlns="">
      <p:transition spd="slow" advTm="5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>
            <a:extLst>
              <a:ext uri="{FF2B5EF4-FFF2-40B4-BE49-F238E27FC236}">
                <a16:creationId xmlns:a16="http://schemas.microsoft.com/office/drawing/2014/main" id="{21BC200B-0428-4C6D-98B6-C7D93A01AF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4695" y="87527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472603B1-0BA8-47C9-B091-B52954338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32" y="859246"/>
            <a:ext cx="8676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2800" dirty="0">
                <a:latin typeface="Times New Roman" panose="02020603050405020304" pitchFamily="18" charset="0"/>
              </a:rPr>
              <a:t>: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40672-3C9E-4DE6-BC94-503DEA038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382466"/>
            <a:ext cx="8081392" cy="4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→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Forlder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1 - 2 - 3      B. 3 - 2 - 1      C. 3 - 1 – 2    D. 1 - 3 – 2</a:t>
            </a:r>
          </a:p>
          <a:p>
            <a:pPr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5-Point Star 1">
            <a:hlinkClick r:id="rId5" action="ppaction://hlinkfile"/>
          </p:cNvPr>
          <p:cNvSpPr/>
          <p:nvPr/>
        </p:nvSpPr>
        <p:spPr>
          <a:xfrm>
            <a:off x="307032" y="6237312"/>
            <a:ext cx="376536" cy="36004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27784" y="3203427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700F7A-E365-4422-8ABF-7C17FDCBCF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0"/>
    </mc:Choice>
    <mc:Fallback>
      <p:transition spd="slow" advTm="5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075" grpId="0"/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25" y="3586755"/>
            <a:ext cx="3859015" cy="246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559D9-44AD-46E9-A2C7-9CC5036AB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1"/>
          <a:stretch/>
        </p:blipFill>
        <p:spPr>
          <a:xfrm>
            <a:off x="389073" y="904070"/>
            <a:ext cx="3822887" cy="2456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B4448A-1980-4C26-B3B8-7C861781F4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2"/>
          <a:stretch/>
        </p:blipFill>
        <p:spPr>
          <a:xfrm>
            <a:off x="137046" y="3621035"/>
            <a:ext cx="4218929" cy="2332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1CCD5E-FFCF-436B-A82D-9650C75D85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7" b="8625"/>
          <a:stretch/>
        </p:blipFill>
        <p:spPr>
          <a:xfrm>
            <a:off x="5076056" y="802899"/>
            <a:ext cx="3210944" cy="255512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F36CDECB-8A35-47C2-A242-CAC988DC9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64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7"/>
    </mc:Choice>
    <mc:Fallback>
      <p:transition spd="slow" advTm="1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:a16="http://schemas.microsoft.com/office/drawing/2014/main" id="{9D7E3C83-37F0-40B3-99F8-D7572D4B7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51166"/>
            <a:ext cx="91439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7: </a:t>
            </a:r>
            <a:r>
              <a:rPr lang="en-US" altLang="en-US" sz="5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Internet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SGK/31 </a:t>
            </a:r>
            <a:endParaRPr lang="en-US" alt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AR">
            <a:extLst>
              <a:ext uri="{FF2B5EF4-FFF2-40B4-BE49-F238E27FC236}">
                <a16:creationId xmlns:a16="http://schemas.microsoft.com/office/drawing/2014/main" id="{C5F0E932-B44A-46D8-8596-FB1B65C0C1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43700"/>
            <a:ext cx="9144001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AR">
            <a:extLst>
              <a:ext uri="{FF2B5EF4-FFF2-40B4-BE49-F238E27FC236}">
                <a16:creationId xmlns:a16="http://schemas.microsoft.com/office/drawing/2014/main" id="{D332AC8D-C2B7-4193-B8D4-326DE7169BD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08" y="3414706"/>
            <a:ext cx="6705611" cy="18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BAR">
            <a:extLst>
              <a:ext uri="{FF2B5EF4-FFF2-40B4-BE49-F238E27FC236}">
                <a16:creationId xmlns:a16="http://schemas.microsoft.com/office/drawing/2014/main" id="{EA3590F3-4B1C-4515-91DF-AE5FE832A3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7591" y="3419432"/>
            <a:ext cx="6696159" cy="18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BAR">
            <a:extLst>
              <a:ext uri="{FF2B5EF4-FFF2-40B4-BE49-F238E27FC236}">
                <a16:creationId xmlns:a16="http://schemas.microsoft.com/office/drawing/2014/main" id="{397FF0D9-8D6E-4BFD-A95B-9D49DA3470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Kết quả hình ảnh cho mạng máy tính toàn cầu">
            <a:extLst>
              <a:ext uri="{FF2B5EF4-FFF2-40B4-BE49-F238E27FC236}">
                <a16:creationId xmlns:a16="http://schemas.microsoft.com/office/drawing/2014/main" id="{DA1E08E8-309B-4DC5-A83F-D1CF92A4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20826"/>
            <a:ext cx="4387132" cy="32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FD1CA83-8EC7-493D-A377-95237E191C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8"/>
    </mc:Choice>
    <mc:Fallback>
      <p:transition spd="slow" advTm="1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E103D8-4104-4CFC-8826-99D416891013}"/>
              </a:ext>
            </a:extLst>
          </p:cNvPr>
          <p:cNvSpPr/>
          <p:nvPr/>
        </p:nvSpPr>
        <p:spPr>
          <a:xfrm>
            <a:off x="148075" y="-28885"/>
            <a:ext cx="8839200" cy="722027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gray">
          <a:xfrm>
            <a:off x="1257300" y="2510473"/>
            <a:ext cx="5410200" cy="9906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200" name="AutoShape 56"/>
          <p:cNvSpPr>
            <a:spLocks noChangeArrowheads="1"/>
          </p:cNvSpPr>
          <p:nvPr/>
        </p:nvSpPr>
        <p:spPr bwMode="gray">
          <a:xfrm>
            <a:off x="1347246" y="3632016"/>
            <a:ext cx="6553200" cy="9906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1029" name="AutoShape 17" descr="Pink tissue paper"/>
          <p:cNvSpPr>
            <a:spLocks noChangeArrowheads="1"/>
          </p:cNvSpPr>
          <p:nvPr/>
        </p:nvSpPr>
        <p:spPr bwMode="auto">
          <a:xfrm>
            <a:off x="1295400" y="1219200"/>
            <a:ext cx="2667000" cy="838200"/>
          </a:xfrm>
          <a:prstGeom prst="roundRect">
            <a:avLst>
              <a:gd name="adj" fmla="val 500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sz="18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14400" y="2900363"/>
            <a:ext cx="358281" cy="152400"/>
            <a:chOff x="0" y="1896"/>
            <a:chExt cx="5760" cy="120"/>
          </a:xfrm>
        </p:grpSpPr>
        <p:sp>
          <p:nvSpPr>
            <p:cNvPr id="1059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60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 rot="5400000">
            <a:off x="-243681" y="3947319"/>
            <a:ext cx="1858962" cy="304800"/>
            <a:chOff x="0" y="1896"/>
            <a:chExt cx="5760" cy="120"/>
          </a:xfrm>
        </p:grpSpPr>
        <p:sp>
          <p:nvSpPr>
            <p:cNvPr id="1057" name="Rectangle 4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58" name="Rectangle 4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5" name="Group 70"/>
          <p:cNvGrpSpPr>
            <a:grpSpLocks/>
          </p:cNvGrpSpPr>
          <p:nvPr/>
        </p:nvGrpSpPr>
        <p:grpSpPr bwMode="auto">
          <a:xfrm rot="19917799">
            <a:off x="87851" y="1224706"/>
            <a:ext cx="1245054" cy="963879"/>
            <a:chOff x="169" y="289"/>
            <a:chExt cx="627" cy="493"/>
          </a:xfrm>
        </p:grpSpPr>
        <p:sp>
          <p:nvSpPr>
            <p:cNvPr id="1055" name="Oval 19" descr="Oak"/>
            <p:cNvSpPr>
              <a:spLocks noChangeArrowheads="1"/>
            </p:cNvSpPr>
            <p:nvPr/>
          </p:nvSpPr>
          <p:spPr bwMode="auto">
            <a:xfrm rot="1758052">
              <a:off x="204" y="300"/>
              <a:ext cx="592" cy="482"/>
            </a:xfrm>
            <a:prstGeom prst="ellips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1056" name="Oval 24" descr="Oak"/>
            <p:cNvSpPr>
              <a:spLocks noChangeArrowheads="1"/>
            </p:cNvSpPr>
            <p:nvPr/>
          </p:nvSpPr>
          <p:spPr bwMode="gray">
            <a:xfrm rot="1758052">
              <a:off x="169" y="289"/>
              <a:ext cx="592" cy="482"/>
            </a:xfrm>
            <a:prstGeom prst="ellips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</p:grp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0" y="4343400"/>
          <a:ext cx="2033588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Clip" r:id="rId8" imgW="3535680" imgH="4450080" progId="">
                  <p:embed/>
                </p:oleObj>
              </mc:Choice>
              <mc:Fallback>
                <p:oleObj name="Clip" r:id="rId8" imgW="3535680" imgH="4450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43400"/>
                        <a:ext cx="2033588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1524000" y="1298026"/>
            <a:ext cx="2209800" cy="687754"/>
            <a:chOff x="720" y="240"/>
            <a:chExt cx="4752" cy="505"/>
          </a:xfrm>
        </p:grpSpPr>
        <p:sp>
          <p:nvSpPr>
            <p:cNvPr id="1051" name="AutoShape 23" descr="White marble"/>
            <p:cNvSpPr>
              <a:spLocks noChangeArrowheads="1"/>
            </p:cNvSpPr>
            <p:nvPr/>
          </p:nvSpPr>
          <p:spPr bwMode="gray">
            <a:xfrm>
              <a:off x="720" y="240"/>
              <a:ext cx="4752" cy="505"/>
            </a:xfrm>
            <a:prstGeom prst="roundRect">
              <a:avLst>
                <a:gd name="adj" fmla="val 50000"/>
              </a:avLst>
            </a:prstGeom>
            <a:blipFill dpi="0" rotWithShape="1">
              <a:blip r:embed="rId10"/>
              <a:srcRect/>
              <a:tile tx="0" ty="0" sx="100000" sy="100000" flip="none" algn="tl"/>
            </a:blipFill>
            <a:ln w="38100" algn="ctr">
              <a:solidFill>
                <a:srgbClr val="CC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2" name="Text Box 26" descr="White marble"/>
            <p:cNvSpPr txBox="1">
              <a:spLocks noChangeArrowheads="1"/>
            </p:cNvSpPr>
            <p:nvPr/>
          </p:nvSpPr>
          <p:spPr bwMode="gray">
            <a:xfrm>
              <a:off x="1101" y="296"/>
              <a:ext cx="3983" cy="339"/>
            </a:xfrm>
            <a:prstGeom prst="rect">
              <a:avLst/>
            </a:prstGeom>
            <a:blipFill dpi="0" rotWithShape="1">
              <a:blip r:embed="rId10"/>
              <a:srcRect/>
              <a:tile tx="0" ty="0" sx="100000" sy="100000" flip="none" algn="tl"/>
            </a:blip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MỤC TIÊU</a:t>
              </a:r>
            </a:p>
          </p:txBody>
        </p:sp>
      </p:grpSp>
      <p:pic>
        <p:nvPicPr>
          <p:cNvPr id="1034" name="Picture 76" descr="flowlin2.gif (13943 bytes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2400" y="6096000"/>
            <a:ext cx="929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57188" y="2133600"/>
            <a:ext cx="636587" cy="1223963"/>
            <a:chOff x="1529" y="2341"/>
            <a:chExt cx="401" cy="682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 rot="5400000">
              <a:off x="1472" y="2518"/>
              <a:ext cx="537" cy="184"/>
              <a:chOff x="0" y="1896"/>
              <a:chExt cx="5760" cy="120"/>
            </a:xfrm>
          </p:grpSpPr>
          <p:sp>
            <p:nvSpPr>
              <p:cNvPr id="1049" name="Rectangle 1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50" name="Rectangle 1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14"/>
            <p:cNvGrpSpPr>
              <a:grpSpLocks/>
            </p:cNvGrpSpPr>
            <p:nvPr/>
          </p:nvGrpSpPr>
          <p:grpSpPr bwMode="auto">
            <a:xfrm rot="5400000">
              <a:off x="1530" y="2622"/>
              <a:ext cx="400" cy="401"/>
              <a:chOff x="2078" y="1824"/>
              <a:chExt cx="1783" cy="1615"/>
            </a:xfrm>
          </p:grpSpPr>
          <p:sp>
            <p:nvSpPr>
              <p:cNvPr id="1044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45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46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87" name="Oval 22"/>
              <p:cNvSpPr>
                <a:spLocks noChangeArrowheads="1"/>
              </p:cNvSpPr>
              <p:nvPr/>
            </p:nvSpPr>
            <p:spPr bwMode="gray">
              <a:xfrm>
                <a:off x="2180" y="2120"/>
                <a:ext cx="1412" cy="1075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8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48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2178" y="2085"/>
                <a:ext cx="1417" cy="1095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noFill/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14"/>
          <p:cNvGrpSpPr>
            <a:grpSpLocks/>
          </p:cNvGrpSpPr>
          <p:nvPr/>
        </p:nvGrpSpPr>
        <p:grpSpPr bwMode="auto">
          <a:xfrm rot="5400000">
            <a:off x="345281" y="3815557"/>
            <a:ext cx="650875" cy="639762"/>
            <a:chOff x="4142" y="1832"/>
            <a:chExt cx="1621" cy="1610"/>
          </a:xfrm>
        </p:grpSpPr>
        <p:sp>
          <p:nvSpPr>
            <p:cNvPr id="1038" name="Oval 18"/>
            <p:cNvSpPr>
              <a:spLocks noChangeArrowheads="1"/>
            </p:cNvSpPr>
            <p:nvPr/>
          </p:nvSpPr>
          <p:spPr bwMode="gray">
            <a:xfrm>
              <a:off x="4142" y="1832"/>
              <a:ext cx="1621" cy="161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rgbClr val="C0C0C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39" name="Oval 23" descr="Pink tissue paper"/>
            <p:cNvSpPr>
              <a:spLocks noChangeArrowheads="1"/>
            </p:cNvSpPr>
            <p:nvPr/>
          </p:nvSpPr>
          <p:spPr bwMode="gray">
            <a:xfrm>
              <a:off x="4245" y="2090"/>
              <a:ext cx="1422" cy="1091"/>
            </a:xfrm>
            <a:prstGeom prst="ellipse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37" name="Group 14"/>
          <p:cNvGrpSpPr>
            <a:grpSpLocks/>
          </p:cNvGrpSpPr>
          <p:nvPr/>
        </p:nvGrpSpPr>
        <p:grpSpPr bwMode="auto">
          <a:xfrm rot="5400000">
            <a:off x="375444" y="5034757"/>
            <a:ext cx="650875" cy="639762"/>
            <a:chOff x="4142" y="1832"/>
            <a:chExt cx="1621" cy="1610"/>
          </a:xfrm>
        </p:grpSpPr>
        <p:sp>
          <p:nvSpPr>
            <p:cNvPr id="38" name="Oval 18"/>
            <p:cNvSpPr>
              <a:spLocks noChangeArrowheads="1"/>
            </p:cNvSpPr>
            <p:nvPr/>
          </p:nvSpPr>
          <p:spPr bwMode="gray">
            <a:xfrm>
              <a:off x="4142" y="1832"/>
              <a:ext cx="1621" cy="161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rgbClr val="C0C0C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39" name="Oval 23" descr="Pink tissue paper"/>
            <p:cNvSpPr>
              <a:spLocks noChangeArrowheads="1"/>
            </p:cNvSpPr>
            <p:nvPr/>
          </p:nvSpPr>
          <p:spPr bwMode="gray">
            <a:xfrm>
              <a:off x="4245" y="2090"/>
              <a:ext cx="1422" cy="1091"/>
            </a:xfrm>
            <a:prstGeom prst="ellipse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40" name="Group 7"/>
          <p:cNvGrpSpPr>
            <a:grpSpLocks/>
          </p:cNvGrpSpPr>
          <p:nvPr/>
        </p:nvGrpSpPr>
        <p:grpSpPr bwMode="auto">
          <a:xfrm>
            <a:off x="1020763" y="5277484"/>
            <a:ext cx="326483" cy="167739"/>
            <a:chOff x="0" y="1896"/>
            <a:chExt cx="5760" cy="120"/>
          </a:xfrm>
        </p:grpSpPr>
        <p:sp>
          <p:nvSpPr>
            <p:cNvPr id="41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sp>
        <p:nvSpPr>
          <p:cNvPr id="43" name="AutoShape 27"/>
          <p:cNvSpPr>
            <a:spLocks noChangeArrowheads="1"/>
          </p:cNvSpPr>
          <p:nvPr/>
        </p:nvSpPr>
        <p:spPr bwMode="gray">
          <a:xfrm>
            <a:off x="1347246" y="4782184"/>
            <a:ext cx="6553200" cy="9906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web,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5250" y="92169"/>
            <a:ext cx="8839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LÀM QUEN VỚI INTERNET</a:t>
            </a:r>
          </a:p>
        </p:txBody>
      </p:sp>
      <p:grpSp>
        <p:nvGrpSpPr>
          <p:cNvPr id="45" name="Group 7"/>
          <p:cNvGrpSpPr>
            <a:grpSpLocks/>
          </p:cNvGrpSpPr>
          <p:nvPr/>
        </p:nvGrpSpPr>
        <p:grpSpPr bwMode="auto">
          <a:xfrm>
            <a:off x="971600" y="4077072"/>
            <a:ext cx="358281" cy="152400"/>
            <a:chOff x="0" y="1896"/>
            <a:chExt cx="5760" cy="120"/>
          </a:xfrm>
        </p:grpSpPr>
        <p:sp>
          <p:nvSpPr>
            <p:cNvPr id="46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603776F-6DE0-4349-83CC-8E4559F928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39171634"/>
      </p:ext>
    </p:extLst>
  </p:cSld>
  <p:clrMapOvr>
    <a:masterClrMapping/>
  </p:clrMapOvr>
  <p:transition advTm="12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171" grpId="0" animBg="1"/>
      <p:bldP spid="6200" grpId="0" animBg="1"/>
      <p:bldP spid="1029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1214F9-8801-4C73-9183-F9DBA62E5648}"/>
              </a:ext>
            </a:extLst>
          </p:cNvPr>
          <p:cNvSpPr/>
          <p:nvPr/>
        </p:nvSpPr>
        <p:spPr>
          <a:xfrm>
            <a:off x="148075" y="-28885"/>
            <a:ext cx="8839200" cy="722027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Internet</a:t>
            </a:r>
            <a:endParaRPr lang="en-SG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7" y="2267149"/>
            <a:ext cx="3245031" cy="285985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586877" y="2094536"/>
            <a:ext cx="5118089" cy="2157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nhiều máy tính trên thế giới kết nối với nhau tạo thành mạng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máy tính lớn nhất trong số đó được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</a:p>
        </p:txBody>
      </p:sp>
      <p:pic>
        <p:nvPicPr>
          <p:cNvPr id="6" name="Picture 2" descr="BAR">
            <a:extLst>
              <a:ext uri="{FF2B5EF4-FFF2-40B4-BE49-F238E27FC236}">
                <a16:creationId xmlns:a16="http://schemas.microsoft.com/office/drawing/2014/main" id="{637B67C0-68CE-43E3-9023-728F24B58D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AR">
            <a:extLst>
              <a:ext uri="{FF2B5EF4-FFF2-40B4-BE49-F238E27FC236}">
                <a16:creationId xmlns:a16="http://schemas.microsoft.com/office/drawing/2014/main" id="{8F196939-88E7-4B16-B4E1-B24A36E853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BAR">
            <a:extLst>
              <a:ext uri="{FF2B5EF4-FFF2-40B4-BE49-F238E27FC236}">
                <a16:creationId xmlns:a16="http://schemas.microsoft.com/office/drawing/2014/main" id="{95DAF11A-9389-48C3-825E-9BABD8D6C8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75324" y="3384010"/>
            <a:ext cx="6506762" cy="17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BAR">
            <a:extLst>
              <a:ext uri="{FF2B5EF4-FFF2-40B4-BE49-F238E27FC236}">
                <a16:creationId xmlns:a16="http://schemas.microsoft.com/office/drawing/2014/main" id="{F39D1075-EE13-4313-84ED-8B40C2C3EC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1FB1C1-C18B-4C7F-9AA8-85ABBC9AC02A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E662002-BF3E-4487-B5DB-F3EAB96475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29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7"/>
    </mc:Choice>
    <mc:Fallback>
      <p:transition spd="slow" advTm="1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9968" r="99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362"/>
            <a:ext cx="7772400" cy="68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7" y="2978255"/>
            <a:ext cx="2155607" cy="142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68" y="4855099"/>
            <a:ext cx="1728400" cy="1348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15479"/>
            <a:ext cx="2057400" cy="153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 result for g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775698"/>
            <a:ext cx="2720975" cy="21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4" y="4595063"/>
            <a:ext cx="1574114" cy="157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violympi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85" y="4829071"/>
            <a:ext cx="27622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hoc sinh thi toán mạ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22" y="3348337"/>
            <a:ext cx="1927300" cy="1476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tham gia thi vẽ trên máy tính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55" y="4929871"/>
            <a:ext cx="1927300" cy="134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ết quả hình ảnh cho giải trí trên máy tí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662">
            <a:off x="2594115" y="2736757"/>
            <a:ext cx="1866186" cy="148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andicam 2019-10-18 22-18-29-19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547.494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446223">
            <a:off x="347430" y="869476"/>
            <a:ext cx="2074918" cy="1682198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2FAD5615-D13F-49AA-90C3-E6ED1F0ADAD2}"/>
              </a:ext>
            </a:extLst>
          </p:cNvPr>
          <p:cNvSpPr txBox="1">
            <a:spLocks/>
          </p:cNvSpPr>
          <p:nvPr/>
        </p:nvSpPr>
        <p:spPr>
          <a:xfrm>
            <a:off x="0" y="6048960"/>
            <a:ext cx="9143999" cy="147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kết nối internet em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kiếm thông tin,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6C79F69-8F49-424E-8EF6-4EDB11FF3F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91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3"/>
    </mc:Choice>
    <mc:Fallback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  <p:extLst>
    <p:ext uri="{E180D4A7-C9FB-4DFB-919C-405C955672EB}">
      <p14:showEvtLst xmlns:p14="http://schemas.microsoft.com/office/powerpoint/2010/main">
        <p14:playEvt time="100" objId="17"/>
        <p14:stopEvt time="10918" objId="1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925" y="850135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endParaRPr lang="en-SG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022" y="1587557"/>
            <a:ext cx="8768755" cy="6783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6" name="Picture 2" descr="BAR">
            <a:extLst>
              <a:ext uri="{FF2B5EF4-FFF2-40B4-BE49-F238E27FC236}">
                <a16:creationId xmlns:a16="http://schemas.microsoft.com/office/drawing/2014/main" id="{22A42B09-F19F-4397-8391-44FA3075AFA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BAR">
            <a:extLst>
              <a:ext uri="{FF2B5EF4-FFF2-40B4-BE49-F238E27FC236}">
                <a16:creationId xmlns:a16="http://schemas.microsoft.com/office/drawing/2014/main" id="{B259E4DF-5D3A-4218-91A2-AAC7D0FEF4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0713" y="3414712"/>
            <a:ext cx="6705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BAR">
            <a:extLst>
              <a:ext uri="{FF2B5EF4-FFF2-40B4-BE49-F238E27FC236}">
                <a16:creationId xmlns:a16="http://schemas.microsoft.com/office/drawing/2014/main" id="{1B883FB1-8186-429B-A964-BDBD46FFDD6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7568" y="3419456"/>
            <a:ext cx="6696112" cy="18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BAR">
            <a:extLst>
              <a:ext uri="{FF2B5EF4-FFF2-40B4-BE49-F238E27FC236}">
                <a16:creationId xmlns:a16="http://schemas.microsoft.com/office/drawing/2014/main" id="{D1712DB8-69FB-4F6F-9FCD-93F89FF5D7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2051719" y="1947597"/>
            <a:ext cx="6851605" cy="3137587"/>
          </a:xfrm>
          <a:prstGeom prst="cloudCallout">
            <a:avLst>
              <a:gd name="adj1" fmla="val -33702"/>
              <a:gd name="adj2" fmla="val 35058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internet?</a:t>
            </a: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3" name="Cloud Callout 22"/>
          <p:cNvSpPr/>
          <p:nvPr/>
        </p:nvSpPr>
        <p:spPr>
          <a:xfrm>
            <a:off x="2190223" y="1947597"/>
            <a:ext cx="6574595" cy="3188118"/>
          </a:xfrm>
          <a:prstGeom prst="cloudCallout">
            <a:avLst>
              <a:gd name="adj1" fmla="val 47057"/>
              <a:gd name="adj2" fmla="val -21216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bè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87DD7-5BE4-40CA-8BE2-F4AA0E2D1839}"/>
              </a:ext>
            </a:extLst>
          </p:cNvPr>
          <p:cNvSpPr/>
          <p:nvPr/>
        </p:nvSpPr>
        <p:spPr>
          <a:xfrm>
            <a:off x="64125" y="132680"/>
            <a:ext cx="8839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sz="3200" b="1" dirty="0">
                <a:solidFill>
                  <a:srgbClr val="07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D3203EC-D355-478D-A204-46F7ABD354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4" name="Picture 2" descr="Hình ảnh có liên quan">
            <a:extLst>
              <a:ext uri="{FF2B5EF4-FFF2-40B4-BE49-F238E27FC236}">
                <a16:creationId xmlns:a16="http://schemas.microsoft.com/office/drawing/2014/main" id="{E773886E-E490-4C27-9E8E-3E578BD9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25" y="4065174"/>
            <a:ext cx="2901281" cy="2187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10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2"/>
    </mc:Choice>
    <mc:Fallback>
      <p:transition spd="slow" advTm="1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1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|1|0.9|1.7|0.9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2.6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1.2|4.4|2.6|3.8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6|1.7|2.4|3.1|1.7|2.3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1.2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3|5.1|2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3|1.1|3.2|3.1|19.4|1.9|2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0.3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4.5|1.4|2.6|2|2.1|1.8|2.2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802</Words>
  <Application>Microsoft Office PowerPoint</Application>
  <PresentationFormat>On-screen Show (4:3)</PresentationFormat>
  <Paragraphs>124</Paragraphs>
  <Slides>20</Slides>
  <Notes>0</Notes>
  <HiddenSlides>0</HiddenSlides>
  <MMClips>22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Roboto</vt:lpstr>
      <vt:lpstr>Roboto Slab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Sơn</cp:lastModifiedBy>
  <cp:revision>118</cp:revision>
  <dcterms:created xsi:type="dcterms:W3CDTF">2018-10-02T03:03:13Z</dcterms:created>
  <dcterms:modified xsi:type="dcterms:W3CDTF">2021-10-16T01:00:12Z</dcterms:modified>
</cp:coreProperties>
</file>