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65" r:id="rId3"/>
    <p:sldId id="273" r:id="rId4"/>
    <p:sldId id="271" r:id="rId5"/>
    <p:sldId id="266" r:id="rId6"/>
    <p:sldId id="267" r:id="rId7"/>
    <p:sldId id="268" r:id="rId8"/>
    <p:sldId id="274" r:id="rId9"/>
    <p:sldId id="280" r:id="rId10"/>
    <p:sldId id="269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1678"/>
    <a:srgbClr val="D3EC40"/>
    <a:srgbClr val="6C6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737" autoAdjust="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57E9786-835B-4DEA-A5D4-FCD14D333A70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3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wm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0" y="573875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1430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 THƯỜNG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143000" y="3124200"/>
            <a:ext cx="7010400" cy="230704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16"/>
          <p:cNvGrpSpPr>
            <a:grpSpLocks/>
          </p:cNvGrpSpPr>
          <p:nvPr/>
        </p:nvGrpSpPr>
        <p:grpSpPr bwMode="auto">
          <a:xfrm rot="10800000">
            <a:off x="105200" y="151112"/>
            <a:ext cx="1157545" cy="3666561"/>
            <a:chOff x="4368" y="288"/>
            <a:chExt cx="1392" cy="3836"/>
          </a:xfrm>
        </p:grpSpPr>
        <p:pic>
          <p:nvPicPr>
            <p:cNvPr id="10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8043081" y="3200400"/>
            <a:ext cx="1157545" cy="3666561"/>
            <a:chOff x="4368" y="288"/>
            <a:chExt cx="1392" cy="3836"/>
          </a:xfrm>
        </p:grpSpPr>
        <p:pic>
          <p:nvPicPr>
            <p:cNvPr id="13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2" name="Flowchart: Alternate Process 1"/>
          <p:cNvSpPr/>
          <p:nvPr/>
        </p:nvSpPr>
        <p:spPr>
          <a:xfrm>
            <a:off x="984103" y="2298915"/>
            <a:ext cx="3359297" cy="7490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7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798394" y="2091768"/>
            <a:ext cx="7748516" cy="4297383"/>
          </a:xfrm>
          <a:prstGeom prst="horizontalScroll">
            <a:avLst/>
          </a:prstGeom>
          <a:solidFill>
            <a:schemeClr val="bg2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úp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3" name="Explosion 2 32"/>
          <p:cNvSpPr/>
          <p:nvPr/>
        </p:nvSpPr>
        <p:spPr>
          <a:xfrm>
            <a:off x="471984" y="1482168"/>
            <a:ext cx="3033216" cy="12192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896076" y="320040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4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592704" y="325894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4" name="Content Placeholder 2"/>
          <p:cNvSpPr txBox="1">
            <a:spLocks/>
          </p:cNvSpPr>
          <p:nvPr/>
        </p:nvSpPr>
        <p:spPr>
          <a:xfrm>
            <a:off x="4799463" y="2709188"/>
            <a:ext cx="4161672" cy="728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17031" y="3352555"/>
            <a:ext cx="2847044" cy="1354723"/>
            <a:chOff x="2968131" y="4833650"/>
            <a:chExt cx="2961487" cy="1799166"/>
          </a:xfrm>
        </p:grpSpPr>
        <p:sp>
          <p:nvSpPr>
            <p:cNvPr id="16" name="Rectangle 15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18" name="Folded Corner 17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36" name="Content Placeholder 2"/>
          <p:cNvSpPr txBox="1">
            <a:spLocks/>
          </p:cNvSpPr>
          <p:nvPr/>
        </p:nvSpPr>
        <p:spPr>
          <a:xfrm>
            <a:off x="663378" y="2578753"/>
            <a:ext cx="3981753" cy="680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257800" y="3310963"/>
            <a:ext cx="2847044" cy="1354723"/>
            <a:chOff x="2968131" y="4833650"/>
            <a:chExt cx="2961487" cy="1799166"/>
          </a:xfrm>
        </p:grpSpPr>
        <p:sp>
          <p:nvSpPr>
            <p:cNvPr id="38" name="Rectangle 37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40" name="Folded Corner 3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42" name="Rectangle 4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51" name="Content Placeholder 2"/>
          <p:cNvSpPr>
            <a:spLocks noGrp="1"/>
          </p:cNvSpPr>
          <p:nvPr>
            <p:ph sz="quarter" idx="13"/>
          </p:nvPr>
        </p:nvSpPr>
        <p:spPr>
          <a:xfrm>
            <a:off x="731289" y="4750817"/>
            <a:ext cx="7574513" cy="56917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6172200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293591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Flowchart: Alternate Process 55"/>
          <p:cNvSpPr/>
          <p:nvPr/>
        </p:nvSpPr>
        <p:spPr>
          <a:xfrm>
            <a:off x="650585" y="1969153"/>
            <a:ext cx="80996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835773" y="3200400"/>
            <a:ext cx="663858" cy="828751"/>
            <a:chOff x="6449745" y="2731616"/>
            <a:chExt cx="663858" cy="914401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 rot="16200000">
              <a:off x="6456347" y="2988762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494296" y="5263862"/>
            <a:ext cx="3610558" cy="1350568"/>
            <a:chOff x="2570603" y="5325700"/>
            <a:chExt cx="3610558" cy="1350568"/>
          </a:xfrm>
        </p:grpSpPr>
        <p:sp>
          <p:nvSpPr>
            <p:cNvPr id="45" name="Rectangle 44"/>
            <p:cNvSpPr/>
            <p:nvPr/>
          </p:nvSpPr>
          <p:spPr>
            <a:xfrm>
              <a:off x="3417765" y="5342421"/>
              <a:ext cx="2763396" cy="1333847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2570603" y="5325700"/>
              <a:ext cx="3601597" cy="1350568"/>
              <a:chOff x="2589232" y="5342421"/>
              <a:chExt cx="3601597" cy="1350568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2589232" y="5342421"/>
                <a:ext cx="3601597" cy="1350568"/>
                <a:chOff x="-1109324" y="5257800"/>
                <a:chExt cx="3601597" cy="1350568"/>
              </a:xfrm>
            </p:grpSpPr>
            <p:sp>
              <p:nvSpPr>
                <p:cNvPr id="47" name="Folded Corner 46"/>
                <p:cNvSpPr/>
                <p:nvPr/>
              </p:nvSpPr>
              <p:spPr>
                <a:xfrm>
                  <a:off x="-247973" y="5274521"/>
                  <a:ext cx="2740246" cy="1333847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-1109324" y="5257800"/>
                  <a:ext cx="3587941" cy="646331"/>
                  <a:chOff x="7315200" y="5754469"/>
                  <a:chExt cx="3587941" cy="646331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8176551" y="6182590"/>
                    <a:ext cx="272659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7315200" y="5754469"/>
                    <a:ext cx="341967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</a:t>
                    </a:r>
                    <a:r>
                      <a:rPr lang="en-US" sz="3600" b="1" kern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3600" b="1" kern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   </a:t>
                    </a: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.  .  .  .  .  .  .  .  </a:t>
                    </a:r>
                    <a:r>
                      <a:rPr kumimoji="0" lang="en-US" sz="28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    </a:t>
                    </a:r>
                    <a:endParaRPr kumimoji="0" lang="en-US" sz="28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cxnSp>
            <p:nvCxnSpPr>
              <p:cNvPr id="94" name="Straight Connector 93"/>
              <p:cNvCxnSpPr/>
              <p:nvPr/>
            </p:nvCxnSpPr>
            <p:spPr>
              <a:xfrm>
                <a:off x="3690013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299575" y="57806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953000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584209" y="5777867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Title 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8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6" grpId="0"/>
      <p:bldP spid="51" grpId="0" build="p"/>
      <p:bldP spid="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362501" y="3243695"/>
            <a:ext cx="5410200" cy="1447800"/>
          </a:xfrm>
          <a:prstGeom prst="flowChartTerminator">
            <a:avLst/>
          </a:prstGeom>
          <a:solidFill>
            <a:srgbClr val="FFFF0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Flowchart: Terminator 3"/>
          <p:cNvSpPr/>
          <p:nvPr/>
        </p:nvSpPr>
        <p:spPr>
          <a:xfrm>
            <a:off x="3962400" y="5030210"/>
            <a:ext cx="3581400" cy="1152379"/>
          </a:xfrm>
          <a:prstGeom prst="flowChartTerminator">
            <a:avLst/>
          </a:prstGeom>
          <a:solidFill>
            <a:schemeClr val="accent5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prstClr val="black"/>
              </a:solidFill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 rot="10800000">
            <a:off x="183227" y="293116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4" name="Flowchart: Alternate Process 13"/>
          <p:cNvSpPr/>
          <p:nvPr/>
        </p:nvSpPr>
        <p:spPr>
          <a:xfrm>
            <a:off x="781050" y="2209800"/>
            <a:ext cx="3286551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3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 rot="10800000" flipH="1" flipV="1">
            <a:off x="1040641" y="2862618"/>
            <a:ext cx="7112760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40639" y="4953000"/>
            <a:ext cx="7112761" cy="120032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 cm,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 mm.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4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8" name="Flowchart: Alternate Process 17"/>
          <p:cNvSpPr/>
          <p:nvPr/>
        </p:nvSpPr>
        <p:spPr>
          <a:xfrm>
            <a:off x="749205" y="2163783"/>
            <a:ext cx="3441795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8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83634" y="3713722"/>
            <a:ext cx="3124200" cy="18834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32882" y="2776952"/>
            <a:ext cx="4200147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83634" y="4121834"/>
            <a:ext cx="3124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71800" y="3635514"/>
            <a:ext cx="3573439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. . . . . . . . . . . .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619056" y="3342296"/>
            <a:ext cx="663857" cy="914401"/>
            <a:chOff x="6449745" y="2654962"/>
            <a:chExt cx="663857" cy="914401"/>
          </a:xfrm>
        </p:grpSpPr>
        <p:cxnSp>
          <p:nvCxnSpPr>
            <p:cNvPr id="24" name="Straight Arrow Connector 23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 rot="16200000">
              <a:off x="6456346" y="2912108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787540" y="2038529"/>
            <a:ext cx="340346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9961" y="2468583"/>
            <a:ext cx="5060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65261" y="2991717"/>
            <a:ext cx="2743200" cy="167555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04545" y="3077203"/>
            <a:ext cx="2743200" cy="159007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901234" y="3013582"/>
            <a:ext cx="2851714" cy="1631823"/>
            <a:chOff x="8488078" y="4800600"/>
            <a:chExt cx="3170520" cy="1631823"/>
          </a:xfrm>
        </p:grpSpPr>
        <p:sp>
          <p:nvSpPr>
            <p:cNvPr id="51" name="Folded Corner 50"/>
            <p:cNvSpPr/>
            <p:nvPr/>
          </p:nvSpPr>
          <p:spPr>
            <a:xfrm>
              <a:off x="8610600" y="4800600"/>
              <a:ext cx="3034021" cy="1631823"/>
            </a:xfrm>
            <a:prstGeom prst="foldedCorner">
              <a:avLst>
                <a:gd name="adj" fmla="val 35138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488078" y="4800600"/>
              <a:ext cx="3170520" cy="584775"/>
              <a:chOff x="8373483" y="2362200"/>
              <a:chExt cx="3170520" cy="584775"/>
            </a:xfrm>
          </p:grpSpPr>
          <p:sp>
            <p:nvSpPr>
              <p:cNvPr id="53" name="Rectangle 52"/>
              <p:cNvSpPr/>
              <p:nvPr/>
            </p:nvSpPr>
            <p:spPr>
              <a:xfrm flipV="1">
                <a:off x="8496004" y="2782052"/>
                <a:ext cx="3047999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373483" y="2362200"/>
                <a:ext cx="3162005" cy="584775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txBody>
              <a:bodyPr wrap="square" rtlCol="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r>
                  <a:rPr lang="en-US" sz="3200" b="1" dirty="0" smtClean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 .  .  .  .  .  .  .  .  .  </a:t>
                </a:r>
                <a:endParaRPr lang="en-US" sz="32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3077904" y="4957261"/>
            <a:ext cx="2851714" cy="1675555"/>
            <a:chOff x="3077904" y="4957261"/>
            <a:chExt cx="2851714" cy="1675555"/>
          </a:xfrm>
        </p:grpSpPr>
        <p:sp>
          <p:nvSpPr>
            <p:cNvPr id="49" name="Rectangle 48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077904" y="4972560"/>
              <a:ext cx="2851714" cy="1631823"/>
              <a:chOff x="8488078" y="4800600"/>
              <a:chExt cx="3170520" cy="1631823"/>
            </a:xfrm>
          </p:grpSpPr>
          <p:sp>
            <p:nvSpPr>
              <p:cNvPr id="70" name="Folded Corner 6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8488078" y="4800600"/>
                <a:ext cx="3170520" cy="584775"/>
                <a:chOff x="8373483" y="2362200"/>
                <a:chExt cx="3170520" cy="584775"/>
              </a:xfrm>
            </p:grpSpPr>
            <p:sp>
              <p:nvSpPr>
                <p:cNvPr id="72" name="Rectangle 7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8373483" y="236220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cxnSp>
        <p:nvCxnSpPr>
          <p:cNvPr id="31" name="Straight Connector 30"/>
          <p:cNvCxnSpPr/>
          <p:nvPr/>
        </p:nvCxnSpPr>
        <p:spPr>
          <a:xfrm>
            <a:off x="3962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105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2" name="Flowchart: Alternate Process 31"/>
          <p:cNvSpPr/>
          <p:nvPr/>
        </p:nvSpPr>
        <p:spPr>
          <a:xfrm>
            <a:off x="810337" y="1858983"/>
            <a:ext cx="33044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itle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4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88322" y="2579366"/>
            <a:ext cx="7574513" cy="843021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705100" y="3576444"/>
            <a:ext cx="3354754" cy="2058367"/>
            <a:chOff x="3771256" y="4572000"/>
            <a:chExt cx="3354754" cy="2058367"/>
          </a:xfrm>
        </p:grpSpPr>
        <p:grpSp>
          <p:nvGrpSpPr>
            <p:cNvPr id="4" name="Group 3"/>
            <p:cNvGrpSpPr/>
            <p:nvPr/>
          </p:nvGrpSpPr>
          <p:grpSpPr>
            <a:xfrm>
              <a:off x="3771256" y="4572000"/>
              <a:ext cx="3354754" cy="2058367"/>
              <a:chOff x="106833" y="4748451"/>
              <a:chExt cx="3354754" cy="2058367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70449" y="4864166"/>
                <a:ext cx="2716314" cy="1942652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06833" y="4748451"/>
                <a:ext cx="3354754" cy="2058367"/>
                <a:chOff x="80622" y="4766651"/>
                <a:chExt cx="3354754" cy="2058367"/>
              </a:xfrm>
            </p:grpSpPr>
            <p:sp>
              <p:nvSpPr>
                <p:cNvPr id="97" name="Folded Corner 96"/>
                <p:cNvSpPr/>
                <p:nvPr/>
              </p:nvSpPr>
              <p:spPr>
                <a:xfrm>
                  <a:off x="342479" y="4854173"/>
                  <a:ext cx="2722815" cy="1970845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98" name="Group 97"/>
                <p:cNvGrpSpPr/>
                <p:nvPr/>
              </p:nvGrpSpPr>
              <p:grpSpPr>
                <a:xfrm>
                  <a:off x="80622" y="4766651"/>
                  <a:ext cx="3354754" cy="693290"/>
                  <a:chOff x="4744273" y="2797314"/>
                  <a:chExt cx="3332927" cy="707886"/>
                </a:xfrm>
              </p:grpSpPr>
              <p:cxnSp>
                <p:nvCxnSpPr>
                  <p:cNvPr id="99" name="Straight Connector 98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4744273" y="2797314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</p:grpSp>
        <p:cxnSp>
          <p:nvCxnSpPr>
            <p:cNvPr id="210" name="Straight Connector 209"/>
            <p:cNvCxnSpPr/>
            <p:nvPr/>
          </p:nvCxnSpPr>
          <p:spPr>
            <a:xfrm>
              <a:off x="41023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5053577" y="4914766"/>
              <a:ext cx="532011" cy="775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60198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52578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7755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97873" y="4038599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8100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277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781050" y="1905000"/>
            <a:ext cx="333375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4" grpId="0" animBg="1"/>
      <p:bldP spid="56" grpId="0" animBg="1"/>
      <p:bldP spid="57" grpId="0" animBg="1"/>
      <p:bldP spid="58" grpId="0" animBg="1"/>
      <p:bldP spid="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85607" y="3809739"/>
            <a:ext cx="3822192" cy="351018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1357409" y="3513835"/>
            <a:ext cx="3354754" cy="1820165"/>
            <a:chOff x="1217246" y="3541005"/>
            <a:chExt cx="3354754" cy="2261817"/>
          </a:xfrm>
        </p:grpSpPr>
        <p:grpSp>
          <p:nvGrpSpPr>
            <p:cNvPr id="10" name="Group 9"/>
            <p:cNvGrpSpPr/>
            <p:nvPr/>
          </p:nvGrpSpPr>
          <p:grpSpPr>
            <a:xfrm>
              <a:off x="1217246" y="3541005"/>
              <a:ext cx="3354754" cy="2261817"/>
              <a:chOff x="1091103" y="2855698"/>
              <a:chExt cx="3210995" cy="2309437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363841" y="3097357"/>
                <a:ext cx="2595676" cy="2067778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091103" y="2855698"/>
                <a:ext cx="3210995" cy="2309437"/>
                <a:chOff x="442548" y="3483219"/>
                <a:chExt cx="3332927" cy="2309437"/>
              </a:xfrm>
            </p:grpSpPr>
            <p:sp>
              <p:nvSpPr>
                <p:cNvPr id="21" name="Folded Corner 20"/>
                <p:cNvSpPr/>
                <p:nvPr/>
              </p:nvSpPr>
              <p:spPr>
                <a:xfrm>
                  <a:off x="610334" y="3724878"/>
                  <a:ext cx="2797467" cy="2067778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22" name="Group 21"/>
                <p:cNvGrpSpPr/>
                <p:nvPr/>
              </p:nvGrpSpPr>
              <p:grpSpPr>
                <a:xfrm>
                  <a:off x="442548" y="3483219"/>
                  <a:ext cx="3332927" cy="707886"/>
                  <a:chOff x="4744273" y="2645019"/>
                  <a:chExt cx="3332927" cy="707886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744273" y="2645019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sp>
            <p:nvSpPr>
              <p:cNvPr id="16" name="Minus 15"/>
              <p:cNvSpPr/>
              <p:nvPr/>
            </p:nvSpPr>
            <p:spPr>
              <a:xfrm>
                <a:off x="2105969" y="3412823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7" name="Minus 16"/>
              <p:cNvSpPr/>
              <p:nvPr/>
            </p:nvSpPr>
            <p:spPr>
              <a:xfrm>
                <a:off x="2576313" y="3415627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" name="Minus 17"/>
              <p:cNvSpPr/>
              <p:nvPr/>
            </p:nvSpPr>
            <p:spPr>
              <a:xfrm>
                <a:off x="3082898" y="3429695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9" name="Minus 18"/>
              <p:cNvSpPr/>
              <p:nvPr/>
            </p:nvSpPr>
            <p:spPr>
              <a:xfrm>
                <a:off x="3497947" y="3418431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20" name="Minus 19"/>
              <p:cNvSpPr/>
              <p:nvPr/>
            </p:nvSpPr>
            <p:spPr>
              <a:xfrm>
                <a:off x="1692038" y="3426648"/>
                <a:ext cx="214929" cy="154753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1561658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516897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82709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544863" y="5356948"/>
            <a:ext cx="157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17721" y="5356948"/>
            <a:ext cx="1834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60595" y="3579508"/>
            <a:ext cx="3667599" cy="1753784"/>
            <a:chOff x="4442976" y="3580216"/>
            <a:chExt cx="3667599" cy="1753784"/>
          </a:xfrm>
        </p:grpSpPr>
        <p:grpSp>
          <p:nvGrpSpPr>
            <p:cNvPr id="163" name="Group 162"/>
            <p:cNvGrpSpPr/>
            <p:nvPr/>
          </p:nvGrpSpPr>
          <p:grpSpPr>
            <a:xfrm>
              <a:off x="4442976" y="3580216"/>
              <a:ext cx="3354754" cy="1753784"/>
              <a:chOff x="4379573" y="3607499"/>
              <a:chExt cx="3354754" cy="1753784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4379573" y="3607499"/>
                <a:ext cx="3354754" cy="1753784"/>
                <a:chOff x="1217246" y="3541005"/>
                <a:chExt cx="3354754" cy="2179330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1217246" y="3541005"/>
                  <a:ext cx="3354754" cy="2179330"/>
                  <a:chOff x="1091103" y="2855697"/>
                  <a:chExt cx="3210995" cy="2225213"/>
                </a:xfrm>
              </p:grpSpPr>
              <p:sp>
                <p:nvSpPr>
                  <p:cNvPr id="79" name="Rectangle 78"/>
                  <p:cNvSpPr/>
                  <p:nvPr/>
                </p:nvSpPr>
                <p:spPr>
                  <a:xfrm>
                    <a:off x="1363841" y="3097358"/>
                    <a:ext cx="2599914" cy="1983552"/>
                  </a:xfrm>
                  <a:prstGeom prst="rect">
                    <a:avLst/>
                  </a:prstGeom>
                  <a:solidFill>
                    <a:srgbClr val="F5C040">
                      <a:lumMod val="75000"/>
                    </a:srgbClr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0" name="Group 79"/>
                  <p:cNvGrpSpPr/>
                  <p:nvPr/>
                </p:nvGrpSpPr>
                <p:grpSpPr>
                  <a:xfrm>
                    <a:off x="1091103" y="2855697"/>
                    <a:ext cx="3210995" cy="2223709"/>
                    <a:chOff x="442548" y="3483218"/>
                    <a:chExt cx="3332927" cy="2223709"/>
                  </a:xfrm>
                </p:grpSpPr>
                <p:sp>
                  <p:nvSpPr>
                    <p:cNvPr id="86" name="Folded Corner 85"/>
                    <p:cNvSpPr/>
                    <p:nvPr/>
                  </p:nvSpPr>
                  <p:spPr>
                    <a:xfrm rot="10800000" flipV="1">
                      <a:off x="764091" y="3678105"/>
                      <a:ext cx="2705100" cy="2028822"/>
                    </a:xfrm>
                    <a:prstGeom prst="foldedCorner">
                      <a:avLst>
                        <a:gd name="adj" fmla="val 39193"/>
                      </a:avLst>
                    </a:prstGeom>
                    <a:solidFill>
                      <a:srgbClr val="F5C040">
                        <a:lumMod val="60000"/>
                        <a:lumOff val="40000"/>
                      </a:srgbClr>
                    </a:solidFill>
                    <a:ln w="15875" cap="flat" cmpd="sng" algn="ctr">
                      <a:solidFill>
                        <a:srgbClr val="31B6FD">
                          <a:shade val="50000"/>
                          <a:shade val="75000"/>
                          <a:lumMod val="8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ndara"/>
                        <a:ea typeface="+mn-ea"/>
                        <a:cs typeface="+mn-cs"/>
                      </a:endParaRPr>
                    </a:p>
                  </p:txBody>
                </p:sp>
                <p:grpSp>
                  <p:nvGrpSpPr>
                    <p:cNvPr id="87" name="Group 86"/>
                    <p:cNvGrpSpPr/>
                    <p:nvPr/>
                  </p:nvGrpSpPr>
                  <p:grpSpPr>
                    <a:xfrm>
                      <a:off x="442548" y="3483218"/>
                      <a:ext cx="3332927" cy="707886"/>
                      <a:chOff x="4744273" y="2645018"/>
                      <a:chExt cx="3332927" cy="707886"/>
                    </a:xfrm>
                  </p:grpSpPr>
                  <p:cxnSp>
                    <p:nvCxnSpPr>
                      <p:cNvPr id="88" name="Straight Connector 87"/>
                      <p:cNvCxnSpPr/>
                      <p:nvPr/>
                    </p:nvCxnSpPr>
                    <p:spPr>
                      <a:xfrm flipV="1">
                        <a:off x="5027368" y="3276600"/>
                        <a:ext cx="2694243" cy="19792"/>
                      </a:xfrm>
                      <a:prstGeom prst="line">
                        <a:avLst/>
                      </a:prstGeom>
                      <a:noFill/>
                      <a:ln w="25400" cap="flat" cmpd="sng" algn="ctr">
                        <a:solidFill>
                          <a:srgbClr val="31B6FD"/>
                        </a:solidFill>
                        <a:prstDash val="solid"/>
                      </a:ln>
                      <a:effectLst>
                        <a:outerShdw blurRad="50800" dist="25400" dir="5400000" rotWithShape="0">
                          <a:srgbClr val="000000">
                            <a:alpha val="38000"/>
                          </a:srgbClr>
                        </a:outerShdw>
                      </a:effectLst>
                      <a:scene3d>
                        <a:camera prst="orthographicFront">
                          <a:rot lat="0" lon="0" rev="0"/>
                        </a:camera>
                        <a:lightRig rig="flat" dir="tl">
                          <a:rot lat="0" lon="0" rev="6360000"/>
                        </a:lightRig>
                      </a:scene3d>
                      <a:sp3d prstMaterial="flat">
                        <a:bevelT w="12700" h="12700"/>
                      </a:sp3d>
                    </p:spPr>
                  </p:cxnSp>
                  <p:sp>
                    <p:nvSpPr>
                      <p:cNvPr id="89" name="TextBox 88"/>
                      <p:cNvSpPr txBox="1"/>
                      <p:nvPr/>
                    </p:nvSpPr>
                    <p:spPr>
                      <a:xfrm>
                        <a:off x="4744273" y="2645018"/>
                        <a:ext cx="3332927" cy="70788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40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. . . . . . . . . .   </a:t>
                        </a:r>
                        <a:r>
                          <a:rPr kumimoji="0" lang="en-US" sz="32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  </a:t>
                        </a:r>
                        <a:endParaRPr kumimoji="0" lang="en-US" sz="3200" b="1" i="0" u="none" strike="noStrike" kern="0" cap="none" spc="0" normalizeH="0" baseline="0" noProof="0" dirty="0">
                          <a:ln w="11430"/>
                          <a:gradFill>
                            <a:gsLst>
                              <a:gs pos="0">
                                <a:srgbClr val="4584D3">
                                  <a:tint val="70000"/>
                                  <a:satMod val="245000"/>
                                </a:srgbClr>
                              </a:gs>
                              <a:gs pos="75000">
                                <a:srgbClr val="4584D3">
                                  <a:tint val="90000"/>
                                  <a:shade val="60000"/>
                                  <a:satMod val="240000"/>
                                </a:srgbClr>
                              </a:gs>
                              <a:gs pos="100000">
                                <a:srgbClr val="4584D3">
                                  <a:tint val="100000"/>
                                  <a:shade val="50000"/>
                                  <a:satMod val="24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dist="39000" dir="5460000" algn="tl">
                              <a:srgbClr val="000000">
                                <a:alpha val="38000"/>
                              </a:srgbClr>
                            </a:outerShdw>
                          </a:effectLst>
                          <a:uLnTx/>
                          <a:uFillTx/>
                        </a:endParaRPr>
                      </a:p>
                    </p:txBody>
                  </p:sp>
                </p:grpSp>
              </p:grpSp>
              <p:sp>
                <p:nvSpPr>
                  <p:cNvPr id="81" name="Minus 80"/>
                  <p:cNvSpPr/>
                  <p:nvPr/>
                </p:nvSpPr>
                <p:spPr>
                  <a:xfrm>
                    <a:off x="2105969" y="3412823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" name="Minus 81"/>
                  <p:cNvSpPr/>
                  <p:nvPr/>
                </p:nvSpPr>
                <p:spPr>
                  <a:xfrm>
                    <a:off x="2576313" y="3415627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" name="Minus 82"/>
                  <p:cNvSpPr/>
                  <p:nvPr/>
                </p:nvSpPr>
                <p:spPr>
                  <a:xfrm>
                    <a:off x="3082898" y="3429695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Minus 83"/>
                  <p:cNvSpPr/>
                  <p:nvPr/>
                </p:nvSpPr>
                <p:spPr>
                  <a:xfrm>
                    <a:off x="3497947" y="3418431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Minus 84"/>
                  <p:cNvSpPr/>
                  <p:nvPr/>
                </p:nvSpPr>
                <p:spPr>
                  <a:xfrm>
                    <a:off x="1676315" y="3405309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1561658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516897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3482709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 rot="4511028">
                <a:off x="4607140" y="4037506"/>
                <a:ext cx="192162" cy="252541"/>
                <a:chOff x="8578033" y="5133967"/>
                <a:chExt cx="185395" cy="200301"/>
              </a:xfrm>
            </p:grpSpPr>
            <p:sp>
              <p:nvSpPr>
                <p:cNvPr id="47" name="Oval 46"/>
                <p:cNvSpPr/>
                <p:nvPr/>
              </p:nvSpPr>
              <p:spPr>
                <a:xfrm rot="3262630">
                  <a:off x="8578737" y="5133263"/>
                  <a:ext cx="95266" cy="96673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9" name="Straight Connector 48"/>
                <p:cNvCxnSpPr>
                  <a:endCxn id="47" idx="6"/>
                </p:cNvCxnSpPr>
                <p:nvPr/>
              </p:nvCxnSpPr>
              <p:spPr>
                <a:xfrm rot="17088972" flipV="1">
                  <a:off x="8675745" y="5204694"/>
                  <a:ext cx="61619" cy="11374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flipH="1" flipV="1">
                  <a:off x="8597617" y="5144361"/>
                  <a:ext cx="115153" cy="18990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4" name="Group 183"/>
            <p:cNvGrpSpPr/>
            <p:nvPr/>
          </p:nvGrpSpPr>
          <p:grpSpPr>
            <a:xfrm>
              <a:off x="6738570" y="3935278"/>
              <a:ext cx="1372005" cy="1195540"/>
              <a:chOff x="6675167" y="3962561"/>
              <a:chExt cx="1372005" cy="1195540"/>
            </a:xfrm>
          </p:grpSpPr>
          <p:sp>
            <p:nvSpPr>
              <p:cNvPr id="179" name="Freeform 178"/>
              <p:cNvSpPr/>
              <p:nvPr/>
            </p:nvSpPr>
            <p:spPr>
              <a:xfrm rot="21186860">
                <a:off x="6705647" y="3962561"/>
                <a:ext cx="1341525" cy="1195540"/>
              </a:xfrm>
              <a:custGeom>
                <a:avLst/>
                <a:gdLst>
                  <a:gd name="connsiteX0" fmla="*/ 324058 w 1491677"/>
                  <a:gd name="connsiteY0" fmla="*/ 100263 h 1235618"/>
                  <a:gd name="connsiteX1" fmla="*/ 239652 w 1491677"/>
                  <a:gd name="connsiteY1" fmla="*/ 198737 h 1235618"/>
                  <a:gd name="connsiteX2" fmla="*/ 197449 w 1491677"/>
                  <a:gd name="connsiteY2" fmla="*/ 226872 h 1235618"/>
                  <a:gd name="connsiteX3" fmla="*/ 155246 w 1491677"/>
                  <a:gd name="connsiteY3" fmla="*/ 240940 h 1235618"/>
                  <a:gd name="connsiteX4" fmla="*/ 70840 w 1491677"/>
                  <a:gd name="connsiteY4" fmla="*/ 339414 h 1235618"/>
                  <a:gd name="connsiteX5" fmla="*/ 42704 w 1491677"/>
                  <a:gd name="connsiteY5" fmla="*/ 367549 h 1235618"/>
                  <a:gd name="connsiteX6" fmla="*/ 501 w 1491677"/>
                  <a:gd name="connsiteY6" fmla="*/ 451955 h 1235618"/>
                  <a:gd name="connsiteX7" fmla="*/ 28637 w 1491677"/>
                  <a:gd name="connsiteY7" fmla="*/ 733309 h 1235618"/>
                  <a:gd name="connsiteX8" fmla="*/ 56772 w 1491677"/>
                  <a:gd name="connsiteY8" fmla="*/ 775512 h 1235618"/>
                  <a:gd name="connsiteX9" fmla="*/ 98975 w 1491677"/>
                  <a:gd name="connsiteY9" fmla="*/ 789580 h 1235618"/>
                  <a:gd name="connsiteX10" fmla="*/ 141178 w 1491677"/>
                  <a:gd name="connsiteY10" fmla="*/ 817715 h 1235618"/>
                  <a:gd name="connsiteX11" fmla="*/ 267787 w 1491677"/>
                  <a:gd name="connsiteY11" fmla="*/ 859918 h 1235618"/>
                  <a:gd name="connsiteX12" fmla="*/ 309990 w 1491677"/>
                  <a:gd name="connsiteY12" fmla="*/ 873986 h 1235618"/>
                  <a:gd name="connsiteX13" fmla="*/ 352193 w 1491677"/>
                  <a:gd name="connsiteY13" fmla="*/ 888054 h 1235618"/>
                  <a:gd name="connsiteX14" fmla="*/ 506938 w 1491677"/>
                  <a:gd name="connsiteY14" fmla="*/ 873986 h 1235618"/>
                  <a:gd name="connsiteX15" fmla="*/ 535073 w 1491677"/>
                  <a:gd name="connsiteY15" fmla="*/ 831783 h 1235618"/>
                  <a:gd name="connsiteX16" fmla="*/ 563209 w 1491677"/>
                  <a:gd name="connsiteY16" fmla="*/ 803648 h 1235618"/>
                  <a:gd name="connsiteX17" fmla="*/ 577277 w 1491677"/>
                  <a:gd name="connsiteY17" fmla="*/ 761444 h 1235618"/>
                  <a:gd name="connsiteX18" fmla="*/ 605412 w 1491677"/>
                  <a:gd name="connsiteY18" fmla="*/ 719241 h 1235618"/>
                  <a:gd name="connsiteX19" fmla="*/ 633547 w 1491677"/>
                  <a:gd name="connsiteY19" fmla="*/ 634835 h 1235618"/>
                  <a:gd name="connsiteX20" fmla="*/ 619480 w 1491677"/>
                  <a:gd name="connsiteY20" fmla="*/ 212804 h 1235618"/>
                  <a:gd name="connsiteX21" fmla="*/ 591344 w 1491677"/>
                  <a:gd name="connsiteY21" fmla="*/ 184669 h 1235618"/>
                  <a:gd name="connsiteX22" fmla="*/ 633547 w 1491677"/>
                  <a:gd name="connsiteY22" fmla="*/ 43992 h 1235618"/>
                  <a:gd name="connsiteX23" fmla="*/ 675750 w 1491677"/>
                  <a:gd name="connsiteY23" fmla="*/ 29924 h 1235618"/>
                  <a:gd name="connsiteX24" fmla="*/ 703886 w 1491677"/>
                  <a:gd name="connsiteY24" fmla="*/ 1789 h 1235618"/>
                  <a:gd name="connsiteX25" fmla="*/ 943037 w 1491677"/>
                  <a:gd name="connsiteY25" fmla="*/ 15857 h 1235618"/>
                  <a:gd name="connsiteX26" fmla="*/ 1013375 w 1491677"/>
                  <a:gd name="connsiteY26" fmla="*/ 100263 h 1235618"/>
                  <a:gd name="connsiteX27" fmla="*/ 1055578 w 1491677"/>
                  <a:gd name="connsiteY27" fmla="*/ 128398 h 1235618"/>
                  <a:gd name="connsiteX28" fmla="*/ 1069646 w 1491677"/>
                  <a:gd name="connsiteY28" fmla="*/ 170601 h 1235618"/>
                  <a:gd name="connsiteX29" fmla="*/ 1097781 w 1491677"/>
                  <a:gd name="connsiteY29" fmla="*/ 198737 h 1235618"/>
                  <a:gd name="connsiteX30" fmla="*/ 1154052 w 1491677"/>
                  <a:gd name="connsiteY30" fmla="*/ 325346 h 1235618"/>
                  <a:gd name="connsiteX31" fmla="*/ 1111849 w 1491677"/>
                  <a:gd name="connsiteY31" fmla="*/ 578564 h 1235618"/>
                  <a:gd name="connsiteX32" fmla="*/ 1083713 w 1491677"/>
                  <a:gd name="connsiteY32" fmla="*/ 606700 h 1235618"/>
                  <a:gd name="connsiteX33" fmla="*/ 1055578 w 1491677"/>
                  <a:gd name="connsiteY33" fmla="*/ 691106 h 1235618"/>
                  <a:gd name="connsiteX34" fmla="*/ 1027443 w 1491677"/>
                  <a:gd name="connsiteY34" fmla="*/ 733309 h 1235618"/>
                  <a:gd name="connsiteX35" fmla="*/ 1013375 w 1491677"/>
                  <a:gd name="connsiteY35" fmla="*/ 775512 h 1235618"/>
                  <a:gd name="connsiteX36" fmla="*/ 957104 w 1491677"/>
                  <a:gd name="connsiteY36" fmla="*/ 831783 h 1235618"/>
                  <a:gd name="connsiteX37" fmla="*/ 928969 w 1491677"/>
                  <a:gd name="connsiteY37" fmla="*/ 916189 h 1235618"/>
                  <a:gd name="connsiteX38" fmla="*/ 914901 w 1491677"/>
                  <a:gd name="connsiteY38" fmla="*/ 958392 h 1235618"/>
                  <a:gd name="connsiteX39" fmla="*/ 928969 w 1491677"/>
                  <a:gd name="connsiteY39" fmla="*/ 1225678 h 1235618"/>
                  <a:gd name="connsiteX40" fmla="*/ 1013375 w 1491677"/>
                  <a:gd name="connsiteY40" fmla="*/ 1211611 h 1235618"/>
                  <a:gd name="connsiteX41" fmla="*/ 1097781 w 1491677"/>
                  <a:gd name="connsiteY41" fmla="*/ 1169408 h 1235618"/>
                  <a:gd name="connsiteX42" fmla="*/ 1125917 w 1491677"/>
                  <a:gd name="connsiteY42" fmla="*/ 1141272 h 1235618"/>
                  <a:gd name="connsiteX43" fmla="*/ 1139984 w 1491677"/>
                  <a:gd name="connsiteY43" fmla="*/ 1099069 h 1235618"/>
                  <a:gd name="connsiteX44" fmla="*/ 1196255 w 1491677"/>
                  <a:gd name="connsiteY44" fmla="*/ 1014663 h 1235618"/>
                  <a:gd name="connsiteX45" fmla="*/ 1252526 w 1491677"/>
                  <a:gd name="connsiteY45" fmla="*/ 845851 h 1235618"/>
                  <a:gd name="connsiteX46" fmla="*/ 1266593 w 1491677"/>
                  <a:gd name="connsiteY46" fmla="*/ 803648 h 1235618"/>
                  <a:gd name="connsiteX47" fmla="*/ 1294729 w 1491677"/>
                  <a:gd name="connsiteY47" fmla="*/ 761444 h 1235618"/>
                  <a:gd name="connsiteX48" fmla="*/ 1351000 w 1491677"/>
                  <a:gd name="connsiteY48" fmla="*/ 648903 h 1235618"/>
                  <a:gd name="connsiteX49" fmla="*/ 1379135 w 1491677"/>
                  <a:gd name="connsiteY49" fmla="*/ 550429 h 1235618"/>
                  <a:gd name="connsiteX50" fmla="*/ 1421338 w 1491677"/>
                  <a:gd name="connsiteY50" fmla="*/ 522294 h 1235618"/>
                  <a:gd name="connsiteX51" fmla="*/ 1449473 w 1491677"/>
                  <a:gd name="connsiteY51" fmla="*/ 494158 h 1235618"/>
                  <a:gd name="connsiteX52" fmla="*/ 1491677 w 1491677"/>
                  <a:gd name="connsiteY52" fmla="*/ 480091 h 1235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491677" h="1235618">
                    <a:moveTo>
                      <a:pt x="324058" y="100263"/>
                    </a:moveTo>
                    <a:cubicBezTo>
                      <a:pt x="309180" y="118860"/>
                      <a:pt x="267074" y="176800"/>
                      <a:pt x="239652" y="198737"/>
                    </a:cubicBezTo>
                    <a:cubicBezTo>
                      <a:pt x="226450" y="209299"/>
                      <a:pt x="212571" y="219311"/>
                      <a:pt x="197449" y="226872"/>
                    </a:cubicBezTo>
                    <a:cubicBezTo>
                      <a:pt x="184186" y="233504"/>
                      <a:pt x="169314" y="236251"/>
                      <a:pt x="155246" y="240940"/>
                    </a:cubicBezTo>
                    <a:cubicBezTo>
                      <a:pt x="19780" y="376406"/>
                      <a:pt x="156546" y="232283"/>
                      <a:pt x="70840" y="339414"/>
                    </a:cubicBezTo>
                    <a:cubicBezTo>
                      <a:pt x="62554" y="349771"/>
                      <a:pt x="50990" y="357192"/>
                      <a:pt x="42704" y="367549"/>
                    </a:cubicBezTo>
                    <a:cubicBezTo>
                      <a:pt x="11539" y="406505"/>
                      <a:pt x="15359" y="407382"/>
                      <a:pt x="501" y="451955"/>
                    </a:cubicBezTo>
                    <a:cubicBezTo>
                      <a:pt x="1324" y="465943"/>
                      <a:pt x="-8063" y="659910"/>
                      <a:pt x="28637" y="733309"/>
                    </a:cubicBezTo>
                    <a:cubicBezTo>
                      <a:pt x="36198" y="748431"/>
                      <a:pt x="43570" y="764950"/>
                      <a:pt x="56772" y="775512"/>
                    </a:cubicBezTo>
                    <a:cubicBezTo>
                      <a:pt x="68351" y="784775"/>
                      <a:pt x="85712" y="782948"/>
                      <a:pt x="98975" y="789580"/>
                    </a:cubicBezTo>
                    <a:cubicBezTo>
                      <a:pt x="114097" y="797141"/>
                      <a:pt x="125728" y="810848"/>
                      <a:pt x="141178" y="817715"/>
                    </a:cubicBezTo>
                    <a:cubicBezTo>
                      <a:pt x="141203" y="817726"/>
                      <a:pt x="246672" y="852880"/>
                      <a:pt x="267787" y="859918"/>
                    </a:cubicBezTo>
                    <a:lnTo>
                      <a:pt x="309990" y="873986"/>
                    </a:lnTo>
                    <a:lnTo>
                      <a:pt x="352193" y="888054"/>
                    </a:lnTo>
                    <a:cubicBezTo>
                      <a:pt x="403775" y="883365"/>
                      <a:pt x="457434" y="889218"/>
                      <a:pt x="506938" y="873986"/>
                    </a:cubicBezTo>
                    <a:cubicBezTo>
                      <a:pt x="523098" y="869014"/>
                      <a:pt x="524511" y="844985"/>
                      <a:pt x="535073" y="831783"/>
                    </a:cubicBezTo>
                    <a:cubicBezTo>
                      <a:pt x="543359" y="821426"/>
                      <a:pt x="553830" y="813026"/>
                      <a:pt x="563209" y="803648"/>
                    </a:cubicBezTo>
                    <a:cubicBezTo>
                      <a:pt x="567898" y="789580"/>
                      <a:pt x="570645" y="774707"/>
                      <a:pt x="577277" y="761444"/>
                    </a:cubicBezTo>
                    <a:cubicBezTo>
                      <a:pt x="584838" y="746322"/>
                      <a:pt x="598545" y="734691"/>
                      <a:pt x="605412" y="719241"/>
                    </a:cubicBezTo>
                    <a:cubicBezTo>
                      <a:pt x="617457" y="692140"/>
                      <a:pt x="633547" y="634835"/>
                      <a:pt x="633547" y="634835"/>
                    </a:cubicBezTo>
                    <a:cubicBezTo>
                      <a:pt x="628858" y="494158"/>
                      <a:pt x="632618" y="352945"/>
                      <a:pt x="619480" y="212804"/>
                    </a:cubicBezTo>
                    <a:cubicBezTo>
                      <a:pt x="618242" y="199599"/>
                      <a:pt x="592664" y="197866"/>
                      <a:pt x="591344" y="184669"/>
                    </a:cubicBezTo>
                    <a:cubicBezTo>
                      <a:pt x="586277" y="133996"/>
                      <a:pt x="585970" y="72539"/>
                      <a:pt x="633547" y="43992"/>
                    </a:cubicBezTo>
                    <a:cubicBezTo>
                      <a:pt x="646262" y="36363"/>
                      <a:pt x="661682" y="34613"/>
                      <a:pt x="675750" y="29924"/>
                    </a:cubicBezTo>
                    <a:cubicBezTo>
                      <a:pt x="685129" y="20546"/>
                      <a:pt x="690641" y="2486"/>
                      <a:pt x="703886" y="1789"/>
                    </a:cubicBezTo>
                    <a:cubicBezTo>
                      <a:pt x="783630" y="-2408"/>
                      <a:pt x="864733" y="196"/>
                      <a:pt x="943037" y="15857"/>
                    </a:cubicBezTo>
                    <a:cubicBezTo>
                      <a:pt x="971846" y="21619"/>
                      <a:pt x="995747" y="82635"/>
                      <a:pt x="1013375" y="100263"/>
                    </a:cubicBezTo>
                    <a:cubicBezTo>
                      <a:pt x="1025330" y="112218"/>
                      <a:pt x="1041510" y="119020"/>
                      <a:pt x="1055578" y="128398"/>
                    </a:cubicBezTo>
                    <a:cubicBezTo>
                      <a:pt x="1060267" y="142466"/>
                      <a:pt x="1062017" y="157885"/>
                      <a:pt x="1069646" y="170601"/>
                    </a:cubicBezTo>
                    <a:cubicBezTo>
                      <a:pt x="1076470" y="181974"/>
                      <a:pt x="1091850" y="186874"/>
                      <a:pt x="1097781" y="198737"/>
                    </a:cubicBezTo>
                    <a:cubicBezTo>
                      <a:pt x="1198227" y="399628"/>
                      <a:pt x="1071292" y="201204"/>
                      <a:pt x="1154052" y="325346"/>
                    </a:cubicBezTo>
                    <a:cubicBezTo>
                      <a:pt x="1153442" y="332660"/>
                      <a:pt x="1149478" y="540935"/>
                      <a:pt x="1111849" y="578564"/>
                    </a:cubicBezTo>
                    <a:lnTo>
                      <a:pt x="1083713" y="606700"/>
                    </a:lnTo>
                    <a:cubicBezTo>
                      <a:pt x="1074335" y="634835"/>
                      <a:pt x="1072029" y="666430"/>
                      <a:pt x="1055578" y="691106"/>
                    </a:cubicBezTo>
                    <a:cubicBezTo>
                      <a:pt x="1046200" y="705174"/>
                      <a:pt x="1035004" y="718187"/>
                      <a:pt x="1027443" y="733309"/>
                    </a:cubicBezTo>
                    <a:cubicBezTo>
                      <a:pt x="1020811" y="746572"/>
                      <a:pt x="1021994" y="763445"/>
                      <a:pt x="1013375" y="775512"/>
                    </a:cubicBezTo>
                    <a:cubicBezTo>
                      <a:pt x="997957" y="797097"/>
                      <a:pt x="957104" y="831783"/>
                      <a:pt x="957104" y="831783"/>
                    </a:cubicBezTo>
                    <a:lnTo>
                      <a:pt x="928969" y="916189"/>
                    </a:lnTo>
                    <a:lnTo>
                      <a:pt x="914901" y="958392"/>
                    </a:lnTo>
                    <a:cubicBezTo>
                      <a:pt x="919590" y="1047487"/>
                      <a:pt x="896632" y="1142526"/>
                      <a:pt x="928969" y="1225678"/>
                    </a:cubicBezTo>
                    <a:cubicBezTo>
                      <a:pt x="939307" y="1252262"/>
                      <a:pt x="985531" y="1217799"/>
                      <a:pt x="1013375" y="1211611"/>
                    </a:cubicBezTo>
                    <a:cubicBezTo>
                      <a:pt x="1049376" y="1203611"/>
                      <a:pt x="1068598" y="1192754"/>
                      <a:pt x="1097781" y="1169408"/>
                    </a:cubicBezTo>
                    <a:cubicBezTo>
                      <a:pt x="1108138" y="1161122"/>
                      <a:pt x="1116538" y="1150651"/>
                      <a:pt x="1125917" y="1141272"/>
                    </a:cubicBezTo>
                    <a:cubicBezTo>
                      <a:pt x="1130606" y="1127204"/>
                      <a:pt x="1132783" y="1112032"/>
                      <a:pt x="1139984" y="1099069"/>
                    </a:cubicBezTo>
                    <a:cubicBezTo>
                      <a:pt x="1156406" y="1069510"/>
                      <a:pt x="1185562" y="1046742"/>
                      <a:pt x="1196255" y="1014663"/>
                    </a:cubicBezTo>
                    <a:lnTo>
                      <a:pt x="1252526" y="845851"/>
                    </a:lnTo>
                    <a:cubicBezTo>
                      <a:pt x="1257215" y="831783"/>
                      <a:pt x="1258368" y="815986"/>
                      <a:pt x="1266593" y="803648"/>
                    </a:cubicBezTo>
                    <a:cubicBezTo>
                      <a:pt x="1275972" y="789580"/>
                      <a:pt x="1287862" y="776894"/>
                      <a:pt x="1294729" y="761444"/>
                    </a:cubicBezTo>
                    <a:cubicBezTo>
                      <a:pt x="1346456" y="645058"/>
                      <a:pt x="1293218" y="706683"/>
                      <a:pt x="1351000" y="648903"/>
                    </a:cubicBezTo>
                    <a:cubicBezTo>
                      <a:pt x="1351920" y="645224"/>
                      <a:pt x="1371795" y="559604"/>
                      <a:pt x="1379135" y="550429"/>
                    </a:cubicBezTo>
                    <a:cubicBezTo>
                      <a:pt x="1389697" y="537227"/>
                      <a:pt x="1408136" y="532856"/>
                      <a:pt x="1421338" y="522294"/>
                    </a:cubicBezTo>
                    <a:cubicBezTo>
                      <a:pt x="1431695" y="514008"/>
                      <a:pt x="1438100" y="500982"/>
                      <a:pt x="1449473" y="494158"/>
                    </a:cubicBezTo>
                    <a:cubicBezTo>
                      <a:pt x="1462189" y="486529"/>
                      <a:pt x="1491677" y="480091"/>
                      <a:pt x="1491677" y="480091"/>
                    </a:cubicBezTo>
                  </a:path>
                </a:pathLst>
              </a:custGeom>
              <a:no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0" name="Isosceles Triangle 179"/>
              <p:cNvSpPr/>
              <p:nvPr/>
            </p:nvSpPr>
            <p:spPr>
              <a:xfrm rot="13289670" flipH="1">
                <a:off x="6675167" y="4711691"/>
                <a:ext cx="1003761" cy="49901"/>
              </a:xfrm>
              <a:prstGeom prst="triangle">
                <a:avLst>
                  <a:gd name="adj" fmla="val 100000"/>
                </a:avLst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3" name="Flowchart: Terminator 182"/>
              <p:cNvSpPr/>
              <p:nvPr/>
            </p:nvSpPr>
            <p:spPr>
              <a:xfrm rot="2029459">
                <a:off x="7452531" y="5051778"/>
                <a:ext cx="148758" cy="76504"/>
              </a:xfrm>
              <a:prstGeom prst="flowChartTerminator">
                <a:avLst/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2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53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55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56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58" name="Content Placeholder 2"/>
          <p:cNvSpPr txBox="1">
            <a:spLocks/>
          </p:cNvSpPr>
          <p:nvPr/>
        </p:nvSpPr>
        <p:spPr>
          <a:xfrm>
            <a:off x="924906" y="2915814"/>
            <a:ext cx="7574513" cy="56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781050" y="2209800"/>
            <a:ext cx="3315511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itle 5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0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752289" y="3749452"/>
            <a:ext cx="3659554" cy="1937053"/>
            <a:chOff x="7711" y="4743496"/>
            <a:chExt cx="3354754" cy="1870768"/>
          </a:xfrm>
        </p:grpSpPr>
        <p:sp>
          <p:nvSpPr>
            <p:cNvPr id="10" name="Rectangle 9"/>
            <p:cNvSpPr/>
            <p:nvPr/>
          </p:nvSpPr>
          <p:spPr>
            <a:xfrm>
              <a:off x="370449" y="4864166"/>
              <a:ext cx="2716314" cy="1750098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11" y="4743496"/>
              <a:ext cx="3354754" cy="1870768"/>
              <a:chOff x="-18500" y="4761696"/>
              <a:chExt cx="3354754" cy="1870768"/>
            </a:xfrm>
          </p:grpSpPr>
          <p:sp>
            <p:nvSpPr>
              <p:cNvPr id="12" name="Folded Corner 11"/>
              <p:cNvSpPr/>
              <p:nvPr/>
            </p:nvSpPr>
            <p:spPr>
              <a:xfrm>
                <a:off x="342479" y="4854173"/>
                <a:ext cx="2722815" cy="1778291"/>
              </a:xfrm>
              <a:prstGeom prst="foldedCorner">
                <a:avLst>
                  <a:gd name="adj" fmla="val 39193"/>
                </a:avLst>
              </a:prstGeom>
              <a:solidFill>
                <a:srgbClr val="F5C040">
                  <a:lumMod val="60000"/>
                  <a:lumOff val="40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-18500" y="4761696"/>
                <a:ext cx="3354754" cy="683663"/>
                <a:chOff x="4645796" y="2792255"/>
                <a:chExt cx="3332927" cy="698056"/>
              </a:xfrm>
            </p:grpSpPr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5027368" y="3276600"/>
                  <a:ext cx="2694243" cy="19792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31B6FD"/>
                  </a:solidFill>
                  <a:prstDash val="solid"/>
                </a:ln>
                <a:effectLst>
                  <a:outerShdw blurRad="50800" dist="25400" dir="5400000" rotWithShape="0">
                    <a:srgbClr val="000000">
                      <a:alpha val="3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flat" dir="tl">
                    <a:rot lat="0" lon="0" rev="6360000"/>
                  </a:lightRig>
                </a:scene3d>
                <a:sp3d prstMaterial="flat">
                  <a:bevelT w="12700" h="12700"/>
                </a:sp3d>
              </p:spPr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4645796" y="2792255"/>
                  <a:ext cx="3332927" cy="698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. . . . . . . . . . . .     </a:t>
                  </a:r>
                  <a:r>
                    <a:rPr kumimoji="0" lang="en-US" sz="32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  </a:t>
                  </a:r>
                  <a:endParaRPr kumimoji="0" lang="en-US" sz="3200" b="1" i="0" u="none" strike="noStrike" kern="0" cap="none" spc="0" normalizeH="0" baseline="0" noProof="0" dirty="0">
                    <a:ln w="11430"/>
                    <a:gradFill>
                      <a:gsLst>
                        <a:gs pos="0">
                          <a:srgbClr val="4584D3">
                            <a:tint val="70000"/>
                            <a:satMod val="245000"/>
                          </a:srgbClr>
                        </a:gs>
                        <a:gs pos="75000">
                          <a:srgbClr val="4584D3">
                            <a:tint val="90000"/>
                            <a:shade val="60000"/>
                            <a:satMod val="240000"/>
                          </a:srgbClr>
                        </a:gs>
                        <a:gs pos="100000">
                          <a:srgbClr val="4584D3">
                            <a:tint val="100000"/>
                            <a:shade val="50000"/>
                            <a:satMod val="240000"/>
                          </a:srgb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uLnTx/>
                    <a:uFillTx/>
                  </a:endParaRPr>
                </a:p>
              </p:txBody>
            </p:sp>
          </p:grpSp>
        </p:grpSp>
      </p:grpSp>
      <p:cxnSp>
        <p:nvCxnSpPr>
          <p:cNvPr id="7" name="Straight Connector 6"/>
          <p:cNvCxnSpPr/>
          <p:nvPr/>
        </p:nvCxnSpPr>
        <p:spPr>
          <a:xfrm>
            <a:off x="3482202" y="4126321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17577" y="4105088"/>
            <a:ext cx="532011" cy="5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4105088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691802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81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4400" y="4215334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233597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766383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76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>
            <a:spLocks noGrp="1"/>
          </p:cNvSpPr>
          <p:nvPr>
            <p:ph sz="quarter" idx="13"/>
          </p:nvPr>
        </p:nvSpPr>
        <p:spPr>
          <a:xfrm>
            <a:off x="842281" y="2895600"/>
            <a:ext cx="7574513" cy="56917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3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3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4" name="Flowchart: Alternate Process 33"/>
          <p:cNvSpPr/>
          <p:nvPr/>
        </p:nvSpPr>
        <p:spPr>
          <a:xfrm>
            <a:off x="781050" y="2209800"/>
            <a:ext cx="3233163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2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144586" y="2416570"/>
            <a:ext cx="6611771" cy="3398670"/>
            <a:chOff x="1046149" y="2438400"/>
            <a:chExt cx="6611771" cy="3398670"/>
          </a:xfrm>
        </p:grpSpPr>
        <p:pic>
          <p:nvPicPr>
            <p:cNvPr id="10" name="Picture 9" descr="ANd9GcTvnsTm2LFeHlXtn1EI44Nfu0v8rIWTS7zwxfIq3vNq5BggzCX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6149" y="2438400"/>
              <a:ext cx="3040844" cy="1552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8" descr="1346173327-120825MbtTuidungkinh04-2c46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3051" y="4262560"/>
              <a:ext cx="2864756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Admin\Downloads\22361366_1902887893363093_748333976_n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6447" y="2444355"/>
              <a:ext cx="2891473" cy="1546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D:\GIAO AN ĐÔNG LÊ\New folder\tui-xach-vuong-1m4G3-TV1fHZ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3263" y="4262560"/>
              <a:ext cx="3040844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6" name="Picture 17" descr="POINSET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8" descr="HOLLY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2527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1418</TotalTime>
  <Words>453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Candara</vt:lpstr>
      <vt:lpstr>Symbol</vt:lpstr>
      <vt:lpstr>Times New Roman</vt:lpstr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302</cp:revision>
  <dcterms:created xsi:type="dcterms:W3CDTF">2017-10-09T03:58:08Z</dcterms:created>
  <dcterms:modified xsi:type="dcterms:W3CDTF">2021-10-08T17:21:38Z</dcterms:modified>
</cp:coreProperties>
</file>