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345" r:id="rId3"/>
    <p:sldId id="344" r:id="rId4"/>
    <p:sldId id="322" r:id="rId5"/>
    <p:sldId id="323" r:id="rId6"/>
    <p:sldId id="324" r:id="rId7"/>
    <p:sldId id="346" r:id="rId8"/>
    <p:sldId id="342" r:id="rId9"/>
    <p:sldId id="331" r:id="rId10"/>
    <p:sldId id="335" r:id="rId11"/>
    <p:sldId id="329" r:id="rId12"/>
    <p:sldId id="348" r:id="rId13"/>
    <p:sldId id="326" r:id="rId14"/>
    <p:sldId id="327" r:id="rId15"/>
    <p:sldId id="349" r:id="rId16"/>
    <p:sldId id="350" r:id="rId17"/>
    <p:sldId id="353" r:id="rId18"/>
    <p:sldId id="351" r:id="rId19"/>
    <p:sldId id="352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28" r:id="rId28"/>
    <p:sldId id="263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FFFF"/>
    <a:srgbClr val="0000CC"/>
    <a:srgbClr val="33CCCC"/>
    <a:srgbClr val="000099"/>
    <a:srgbClr val="092A04"/>
    <a:srgbClr val="FF5757"/>
    <a:srgbClr val="FAFAFA"/>
    <a:srgbClr val="992F8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2" autoAdjust="0"/>
    <p:restoredTop sz="94328" autoAdjust="0"/>
  </p:normalViewPr>
  <p:slideViewPr>
    <p:cSldViewPr snapToGrid="0">
      <p:cViewPr varScale="1">
        <p:scale>
          <a:sx n="69" d="100"/>
          <a:sy n="69" d="100"/>
        </p:scale>
        <p:origin x="8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1085-C9DF-46C8-8204-F39679B8C0E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301F-3384-43E6-8205-FE9C4650FC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4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649C-8C04-4574-AA41-E334F0E80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F5E05-1248-4122-A600-515EB8C01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E49C9-6785-4409-AAC1-28D8D223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6296" y="4984749"/>
            <a:ext cx="2743200" cy="365125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5E656-EF08-4E3E-9CF1-1C12FF0A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5448" y="5441949"/>
            <a:ext cx="4114800" cy="365125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143C-E7CB-4CAE-AEE6-58B3072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5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4579-C782-4A37-88C0-E09B1820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81EE1-DECA-4908-B90A-FA3006BA0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E0E07-C998-4152-A1E4-2C41093A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6F2B-E5AE-456B-BF9D-79EE058B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D4F9-28C6-43F5-BE69-AD12B4C9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92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1E1EE-ADCA-4008-A3FF-E1CD64081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C1C95-4016-4E94-8092-F8400238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9881-4077-4E07-A501-B98C92BA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EE3BD-0CBB-41D4-A327-DF4E23B8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03DE-3279-4546-B2B6-48F9F9B7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24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0766-F590-4DCC-8E99-93C268DF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FF9B-18E6-43FC-A74D-3D5B0E27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690689"/>
            <a:ext cx="9290304" cy="13255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F1D3F-0551-47E0-B7E0-ECE12792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6E80-DA42-4419-8ED2-5EEA9B6B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9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8F7A-B220-4F08-A41D-8CF7D5E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FEB14-4AE6-4DDC-BFF9-FEF584BD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2222-E48A-4437-B84E-D617DB8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86B8-1EFB-4298-9A4B-36E63ABD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E620-B51F-4CB7-9C7F-D2A08256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4BF-DDBF-4225-A346-418F79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A872-B315-4862-B8EB-0D14E89B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E123E-B235-4356-A9D9-7A197525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62BE9-BAF9-41CC-A5BA-5368095C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1C79A-0F20-4742-B812-28BC1762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F3093-B7EE-4A72-88A4-2AD0C020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7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38BA-475E-4B2E-B347-901DC6EB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06DEF-A392-4B76-9014-417B25CF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CF420-AEAD-46F8-8475-5F2C1DE6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27E11-A1A1-47B4-B6FD-793DEF0C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F2DDA-0551-4F05-8C05-A44A6008F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8C9F0-65B6-4B16-8F29-63902CEF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EE2F8-D6DD-4290-8A63-C7064590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55415-D08D-4632-955A-B19CB15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7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C956-A8B7-4FAD-84C2-45099D4B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46AC6-E32E-4E70-9794-A86B28BA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F1E8C-1741-4574-A353-98E84095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90CEF-DAD9-41CD-8A1A-F35B00E8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08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3236B-4D7B-4753-A998-8E5BE7A1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68B91-B6B1-4477-8F2C-641F3068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0437D-4795-4178-A958-5A4E3E58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73F3-AD2D-4B58-A064-6CE00D8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0641-FAAD-4508-A174-ECEE4A87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70538-CFB4-4154-8604-D8EF4A531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601BA-D959-4CC1-A340-007493C3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B9F5E-6B26-474B-8A62-93FD56F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666C-82B7-42ED-8EF1-772D5E77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41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9F48-D65A-4412-8798-B57DE416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EA54A-40C4-4D57-9253-BA5B435F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A698-3638-4047-80F5-D6B6F34FE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2E511-9100-42FF-9293-863C8218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19466-667A-4569-853F-7F00FEAE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70618-A0F7-46EA-BF7D-18655790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56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16813-132C-4A3C-A608-9F695439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D339C-F088-48F4-AA6D-43AFCD2F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D303-27D7-4B8A-B5B3-48283A3EF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5800" y="48293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F38F-ABF0-4A2D-9023-1F1B314C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17DC-8BB5-4F79-99B2-618876267F31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979FC-7C1D-4118-ABF9-ECD010299312}"/>
              </a:ext>
            </a:extLst>
          </p:cNvPr>
          <p:cNvSpPr txBox="1"/>
          <p:nvPr userDrawn="1"/>
        </p:nvSpPr>
        <p:spPr>
          <a:xfrm>
            <a:off x="1261872" y="230188"/>
            <a:ext cx="404164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M-Pink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vi-VN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39D9F7-B31C-476A-933C-011E17574997}"/>
              </a:ext>
            </a:extLst>
          </p:cNvPr>
          <p:cNvSpPr txBox="1"/>
          <p:nvPr/>
        </p:nvSpPr>
        <p:spPr>
          <a:xfrm>
            <a:off x="1622738" y="1865918"/>
            <a:ext cx="844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b="1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vi-VN" sz="4800" b="1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6AFC0-3B75-4E1C-83F5-EFBEFF77DAAC}"/>
              </a:ext>
            </a:extLst>
          </p:cNvPr>
          <p:cNvSpPr txBox="1"/>
          <p:nvPr/>
        </p:nvSpPr>
        <p:spPr>
          <a:xfrm>
            <a:off x="969818" y="2767484"/>
            <a:ext cx="1002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2F943-BD73-4606-9C8F-F97A4954EDA2}"/>
              </a:ext>
            </a:extLst>
          </p:cNvPr>
          <p:cNvSpPr txBox="1"/>
          <p:nvPr/>
        </p:nvSpPr>
        <p:spPr>
          <a:xfrm>
            <a:off x="2266682" y="1135033"/>
            <a:ext cx="816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              </a:t>
            </a:r>
            <a:endParaRPr lang="en-US" sz="2800" b="1" dirty="0">
              <a:solidFill>
                <a:srgbClr val="092A04"/>
              </a:solidFill>
              <a:latin typeface="HP001 4 hàng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59" y="1241"/>
            <a:ext cx="9358427" cy="6857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2F943-BD73-4606-9C8F-F97A4954EDA2}"/>
              </a:ext>
            </a:extLst>
          </p:cNvPr>
          <p:cNvSpPr txBox="1"/>
          <p:nvPr/>
        </p:nvSpPr>
        <p:spPr>
          <a:xfrm>
            <a:off x="2244441" y="1086165"/>
            <a:ext cx="8534396" cy="688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ts val="38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ta!</a:t>
            </a:r>
          </a:p>
          <a:p>
            <a:pPr algn="just">
              <a:lnSpc>
                <a:spcPts val="38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ts val="38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8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Chôm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>
              <a:lnSpc>
                <a:spcPts val="3700"/>
              </a:lnSpc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1004552" y="1712890"/>
            <a:ext cx="9663448" cy="289774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7861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7200" y="71414"/>
            <a:ext cx="271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000" b="1" dirty="0">
              <a:solidFill>
                <a:srgbClr val="0070C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64147" y="1219200"/>
            <a:ext cx="338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5620" y="3775380"/>
            <a:ext cx="169164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/>
              <a:t>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947" y="1209952"/>
            <a:ext cx="1090169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15619" y="2327580"/>
            <a:ext cx="1071373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a)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l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422396" y="3733788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ộp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107664" y="2847132"/>
            <a:ext cx="1127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ời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0263687" y="3729188"/>
            <a:ext cx="103378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ày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8370415" y="4179476"/>
            <a:ext cx="939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lâu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198451" y="4161004"/>
            <a:ext cx="84582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làm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3819152" y="4592820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lòng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415620" y="2884076"/>
            <a:ext cx="112776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2295403" y="3798440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5026851" y="2893312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10256763" y="3784604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1237707" y="4225656"/>
            <a:ext cx="65786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8333471" y="4216420"/>
            <a:ext cx="75184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819151" y="4639000"/>
            <a:ext cx="93980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1018620" y="4578972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làm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11037092" y="4634388"/>
            <a:ext cx="859344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7200" y="71414"/>
            <a:ext cx="271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000" b="1" dirty="0">
              <a:solidFill>
                <a:srgbClr val="0070C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64147" y="1219200"/>
            <a:ext cx="33832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5620" y="3775380"/>
            <a:ext cx="169164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/>
              <a:t>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947" y="1209952"/>
            <a:ext cx="1090169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15619" y="2327580"/>
            <a:ext cx="1071373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b)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en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eng.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7456016" y="3013380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4516560" y="3013380"/>
            <a:ext cx="1127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641475" y="3424400"/>
            <a:ext cx="103378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leng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283891" y="4299544"/>
            <a:ext cx="939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8079271" y="3874688"/>
            <a:ext cx="84582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3024856" y="4722124"/>
            <a:ext cx="12217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khen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415620" y="3004144"/>
            <a:ext cx="1127761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7532215" y="3031852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4574287" y="3022616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3606843" y="3415164"/>
            <a:ext cx="84582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8155471" y="3902396"/>
            <a:ext cx="65786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2357779" y="4299544"/>
            <a:ext cx="75184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043327" y="4805248"/>
            <a:ext cx="939801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6898" y="1803922"/>
            <a:ext cx="117671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6250" y="2337358"/>
            <a:ext cx="852106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1" y="4722654"/>
            <a:ext cx="12172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1050" y="5179854"/>
            <a:ext cx="781097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 descr="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6" y="1956382"/>
            <a:ext cx="4057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05250" y="4136138"/>
            <a:ext cx="31446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913112" y="3973785"/>
            <a:ext cx="760809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(Con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95811" y="6064091"/>
            <a:ext cx="31446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38711" y="5979414"/>
            <a:ext cx="42605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(Con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him 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91" y="4362450"/>
            <a:ext cx="40483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200" y="11755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3" grpId="1"/>
      <p:bldP spid="14" grpId="0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59" y="1241"/>
            <a:ext cx="9358427" cy="6857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2F943-BD73-4606-9C8F-F97A4954EDA2}"/>
              </a:ext>
            </a:extLst>
          </p:cNvPr>
          <p:cNvSpPr txBox="1"/>
          <p:nvPr/>
        </p:nvSpPr>
        <p:spPr>
          <a:xfrm>
            <a:off x="3454261" y="1086165"/>
            <a:ext cx="6104586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76325" y="451721"/>
            <a:ext cx="9610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2818" y="1466284"/>
            <a:ext cx="7140365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nay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Ban-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dirty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                     Theo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Hai-Sang\Downloads\HBalz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41" y="1674100"/>
            <a:ext cx="3000374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050145" y="5049996"/>
            <a:ext cx="37790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817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76325" y="451721"/>
            <a:ext cx="9610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Hai-Sang\Downloads\HBalz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41" y="1674100"/>
            <a:ext cx="3000374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050145" y="5049996"/>
            <a:ext cx="37790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7296" y="2447624"/>
            <a:ext cx="735214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Ban-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221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1" y="1486997"/>
            <a:ext cx="10668000" cy="21894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377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64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24153" y="1191445"/>
            <a:ext cx="5641384" cy="1264980"/>
          </a:xfrm>
          <a:prstGeom prst="cloudCallout">
            <a:avLst>
              <a:gd name="adj1" fmla="val -34522"/>
              <a:gd name="adj2" fmla="val 55541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0305" y="3486597"/>
            <a:ext cx="5641384" cy="1264980"/>
          </a:xfrm>
          <a:prstGeom prst="cloudCallout">
            <a:avLst>
              <a:gd name="adj1" fmla="val -34522"/>
              <a:gd name="adj2" fmla="val 55541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3536" y="2311948"/>
            <a:ext cx="533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0056" y="4922975"/>
            <a:ext cx="514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76325" y="451721"/>
            <a:ext cx="7335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1672" y="1346216"/>
            <a:ext cx="5966690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nay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Ban-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dirty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                     Theo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96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059" y="1241"/>
            <a:ext cx="9358427" cy="68571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C2F943-BD73-4606-9C8F-F97A4954EDA2}"/>
              </a:ext>
            </a:extLst>
          </p:cNvPr>
          <p:cNvSpPr txBox="1"/>
          <p:nvPr/>
        </p:nvSpPr>
        <p:spPr>
          <a:xfrm>
            <a:off x="3454261" y="1086165"/>
            <a:ext cx="6104586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76325" y="451721"/>
            <a:ext cx="9610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28998" y="1401632"/>
            <a:ext cx="1077027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822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505808" y="1249252"/>
            <a:ext cx="9663448" cy="248562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7861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AD00-514A-46B4-A5B4-0CE91459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8" y="3850783"/>
            <a:ext cx="9290304" cy="16484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1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bài</a:t>
            </a:r>
            <a:r>
              <a:rPr lang="en-US" sz="1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2F943-BD73-4606-9C8F-F97A4954EDA2}"/>
              </a:ext>
            </a:extLst>
          </p:cNvPr>
          <p:cNvSpPr txBox="1"/>
          <p:nvPr/>
        </p:nvSpPr>
        <p:spPr>
          <a:xfrm>
            <a:off x="2266682" y="1135033"/>
            <a:ext cx="816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              </a:t>
            </a:r>
            <a:endParaRPr lang="en-US" sz="2800" b="1" dirty="0">
              <a:solidFill>
                <a:srgbClr val="092A04"/>
              </a:solidFill>
              <a:latin typeface="HP001 4 hàng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59" y="1241"/>
            <a:ext cx="9358427" cy="6857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2F943-BD73-4606-9C8F-F97A4954EDA2}"/>
              </a:ext>
            </a:extLst>
          </p:cNvPr>
          <p:cNvSpPr txBox="1"/>
          <p:nvPr/>
        </p:nvSpPr>
        <p:spPr>
          <a:xfrm>
            <a:off x="2244441" y="568949"/>
            <a:ext cx="8534396" cy="690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8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1004552" y="1712890"/>
            <a:ext cx="9663448" cy="289774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7861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9644" y="1318508"/>
            <a:ext cx="991988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93490"/>
              </p:ext>
            </p:extLst>
          </p:nvPr>
        </p:nvGraphicFramePr>
        <p:xfrm>
          <a:off x="4996842" y="2309108"/>
          <a:ext cx="5463018" cy="1138887"/>
        </p:xfrm>
        <a:graphic>
          <a:graphicData uri="http://schemas.openxmlformats.org/drawingml/2006/table">
            <a:tbl>
              <a:tblPr/>
              <a:tblGrid>
                <a:gridCol w="273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9643" y="2613908"/>
            <a:ext cx="401190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/ x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59478"/>
              </p:ext>
            </p:extLst>
          </p:nvPr>
        </p:nvGraphicFramePr>
        <p:xfrm>
          <a:off x="5073042" y="3604508"/>
          <a:ext cx="5377658" cy="1253187"/>
        </p:xfrm>
        <a:graphic>
          <a:graphicData uri="http://schemas.openxmlformats.org/drawingml/2006/table">
            <a:tbl>
              <a:tblPr/>
              <a:tblGrid>
                <a:gridCol w="268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9644" y="3909308"/>
            <a:ext cx="469478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 / r/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29644" y="5128508"/>
            <a:ext cx="375582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33336"/>
              </p:ext>
            </p:extLst>
          </p:nvPr>
        </p:nvGraphicFramePr>
        <p:xfrm>
          <a:off x="5073042" y="5128508"/>
          <a:ext cx="5377658" cy="1167462"/>
        </p:xfrm>
        <a:graphic>
          <a:graphicData uri="http://schemas.openxmlformats.org/drawingml/2006/table">
            <a:tbl>
              <a:tblPr/>
              <a:tblGrid>
                <a:gridCol w="268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4152" y="286098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xắp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82960" y="2830960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90000"/>
                </a:solidFill>
                <a:latin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86552" y="4232580"/>
            <a:ext cx="140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Ban-rắc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35772" y="4232580"/>
            <a:ext cx="1449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Ban-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dắc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92409" y="5680380"/>
            <a:ext cx="2101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938612" y="565036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02192"/>
              </p:ext>
            </p:extLst>
          </p:nvPr>
        </p:nvGraphicFramePr>
        <p:xfrm>
          <a:off x="434090" y="2678572"/>
          <a:ext cx="11305310" cy="2508243"/>
        </p:xfrm>
        <a:graphic>
          <a:graphicData uri="http://schemas.openxmlformats.org/drawingml/2006/table">
            <a:tbl>
              <a:tblPr/>
              <a:tblGrid>
                <a:gridCol w="565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9644" y="1318508"/>
            <a:ext cx="10797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44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26792" y="1297724"/>
            <a:ext cx="2855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26792" y="254232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suôn sẻ,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6792" y="4188700"/>
            <a:ext cx="1992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xôn xao,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6792" y="3579100"/>
            <a:ext cx="3509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26792" y="193272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s.  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031792" y="254232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sệt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sung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107992" y="4188700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xa xa, xa xôi, xa xăm, xanh xanh, xinh xắn, xinh xinh, xám xịt, xót xa, xối xả, … </a:t>
            </a:r>
          </a:p>
        </p:txBody>
      </p:sp>
    </p:spTree>
    <p:extLst>
      <p:ext uri="{BB962C8B-B14F-4D97-AF65-F5344CB8AC3E}">
        <p14:creationId xmlns:p14="http://schemas.microsoft.com/office/powerpoint/2010/main" val="28347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7127" y="1919510"/>
            <a:ext cx="9661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  <a:latin typeface="Century Schoolbook" pitchFamily="18" charset="0"/>
                <a:cs typeface="Times New Roman" panose="02020603050405020304" pitchFamily="18" charset="0"/>
              </a:rPr>
              <a:t>DẶN DÒ</a:t>
            </a:r>
          </a:p>
          <a:p>
            <a:pPr algn="just"/>
            <a:endParaRPr lang="en-US" sz="3200" b="1" u="sng" dirty="0">
              <a:solidFill>
                <a:srgbClr val="0070C0"/>
              </a:solidFill>
              <a:latin typeface="Century Schoolbook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Century Schoolbook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entury Schoolbook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entury Schoolbook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entury Schoolbook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entury Schoolbook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entury Schoolbook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- “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thóc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Century Schoolbook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46)</a:t>
            </a:r>
          </a:p>
          <a:p>
            <a:pPr algn="just"/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- “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thà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” (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entury Schoolbook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Century Schoolbook" pitchFamily="18" charset="0"/>
                <a:cs typeface="Times New Roman" panose="02020603050405020304" pitchFamily="18" charset="0"/>
              </a:rPr>
              <a:t> 56)</a:t>
            </a:r>
            <a:endParaRPr lang="en-US" sz="3200" dirty="0">
              <a:latin typeface="Century Schoolbook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1274F-838F-4DC6-88A4-F7FB99574095}"/>
              </a:ext>
            </a:extLst>
          </p:cNvPr>
          <p:cNvSpPr txBox="1"/>
          <p:nvPr/>
        </p:nvSpPr>
        <p:spPr>
          <a:xfrm>
            <a:off x="0" y="265176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BB2D6-E7F2-497A-B0E5-122DD082987A}"/>
              </a:ext>
            </a:extLst>
          </p:cNvPr>
          <p:cNvSpPr txBox="1"/>
          <p:nvPr/>
        </p:nvSpPr>
        <p:spPr>
          <a:xfrm>
            <a:off x="829581" y="3005702"/>
            <a:ext cx="995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CHÚC CÁC EM CHĂM NGOAN HỌC GIỎI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62203-C108-48B8-BAC9-D5114FD9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1" y="1127815"/>
            <a:ext cx="10735056" cy="54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625600" y="24384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3200">
              <a:latin typeface="VNI-Times" pitchFamily="2" charset="0"/>
            </a:endParaRPr>
          </a:p>
        </p:txBody>
      </p:sp>
      <p:pic>
        <p:nvPicPr>
          <p:cNvPr id="2053" name="Picture 5" descr="Nhung hat thoc gi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309"/>
            <a:ext cx="12175067" cy="57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11"/>
          <p:cNvSpPr txBox="1">
            <a:spLocks noChangeArrowheads="1"/>
          </p:cNvSpPr>
          <p:nvPr/>
        </p:nvSpPr>
        <p:spPr bwMode="auto">
          <a:xfrm>
            <a:off x="0" y="549584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0" y="11778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Chính tả :( Nghe - viết)</a:t>
            </a:r>
          </a:p>
        </p:txBody>
      </p:sp>
    </p:spTree>
    <p:extLst>
      <p:ext uri="{BB962C8B-B14F-4D97-AF65-F5344CB8AC3E}">
        <p14:creationId xmlns:p14="http://schemas.microsoft.com/office/powerpoint/2010/main" val="2103688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3887" y="337156"/>
            <a:ext cx="1192911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6400" y="1276940"/>
            <a:ext cx="1136996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tồn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  - </a:t>
            </a:r>
            <a:r>
              <a:rPr lang="en-US" sz="2800" b="1" dirty="0" err="1" smtClean="0">
                <a:latin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</a:rPr>
              <a:t>, ta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luộc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Lẽ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ắp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ta!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dõng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  - </a:t>
            </a:r>
            <a:r>
              <a:rPr lang="en-US" sz="2800" b="1" dirty="0" err="1" smtClean="0">
                <a:latin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đức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</a:rPr>
              <a:t>. Ta </a:t>
            </a:r>
            <a:r>
              <a:rPr lang="en-US" sz="2800" b="1" dirty="0" err="1" smtClean="0">
                <a:latin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ngôi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dũng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Chôm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hiền</a:t>
            </a:r>
            <a:r>
              <a:rPr lang="en-US" sz="2800" b="1" dirty="0">
                <a:latin typeface="Times New Roman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20790502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1" y="1486997"/>
            <a:ext cx="10668000" cy="218940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377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37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24153" y="1588593"/>
            <a:ext cx="5641384" cy="1152537"/>
          </a:xfrm>
          <a:prstGeom prst="cloudCallout">
            <a:avLst>
              <a:gd name="adj1" fmla="val -34522"/>
              <a:gd name="adj2" fmla="val 55541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46519" y="337156"/>
            <a:ext cx="65485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2488" y="1184580"/>
            <a:ext cx="567624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</a:rPr>
              <a:t>Lúc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tồn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</a:rPr>
              <a:t>, ta </a:t>
            </a:r>
            <a:r>
              <a:rPr lang="en-US" sz="2400" b="1" dirty="0" err="1">
                <a:latin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luộc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Lẽ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ắp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ta!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dõng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đức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quý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</a:rPr>
              <a:t>. Ta </a:t>
            </a:r>
            <a:r>
              <a:rPr lang="en-US" sz="2400" b="1" dirty="0" err="1" smtClean="0">
                <a:latin typeface="Times New Roman" pitchFamily="18" charset="0"/>
              </a:rPr>
              <a:t>sẽ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truyền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ngôi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dũng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này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Chôm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hiền</a:t>
            </a:r>
            <a:r>
              <a:rPr lang="en-US" sz="2400" b="1" dirty="0">
                <a:latin typeface="Times New Roman" pitchFamily="18" charset="0"/>
              </a:rPr>
              <a:t> minh.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0305" y="3486597"/>
            <a:ext cx="5641384" cy="1264980"/>
          </a:xfrm>
          <a:prstGeom prst="cloudCallout">
            <a:avLst>
              <a:gd name="adj1" fmla="val -34522"/>
              <a:gd name="adj2" fmla="val 55541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3536" y="2709096"/>
            <a:ext cx="533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0056" y="4922975"/>
            <a:ext cx="514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148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978729" y="1884145"/>
            <a:ext cx="5816107" cy="1152537"/>
          </a:xfrm>
          <a:prstGeom prst="cloudCallout">
            <a:avLst>
              <a:gd name="adj1" fmla="val -34522"/>
              <a:gd name="adj2" fmla="val 55541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828" y="3515317"/>
            <a:ext cx="533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46519" y="337156"/>
            <a:ext cx="65485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2488" y="1184580"/>
            <a:ext cx="567624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</a:rPr>
              <a:t>Lúc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tồn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</a:rPr>
              <a:t>, ta </a:t>
            </a:r>
            <a:r>
              <a:rPr lang="en-US" sz="2400" b="1" dirty="0" err="1">
                <a:latin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luộc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Lẽ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ắp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thóc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ta!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dõng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đức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quý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</a:rPr>
              <a:t>. Ta </a:t>
            </a:r>
            <a:r>
              <a:rPr lang="en-US" sz="2400" b="1" dirty="0" err="1" smtClean="0">
                <a:latin typeface="Times New Roman" pitchFamily="18" charset="0"/>
              </a:rPr>
              <a:t>sẽ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truyền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ngôi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dũng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này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Chôm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hiền</a:t>
            </a:r>
            <a:r>
              <a:rPr lang="en-US" sz="2400" b="1" dirty="0">
                <a:latin typeface="Times New Roman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8376478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73887" y="337156"/>
            <a:ext cx="1192911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400" y="1276940"/>
            <a:ext cx="1136996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tồn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  - </a:t>
            </a:r>
            <a:r>
              <a:rPr lang="en-US" sz="2800" b="1" dirty="0" err="1" smtClean="0">
                <a:latin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</a:rPr>
              <a:t>, ta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Lẽ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ắp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ta!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dõng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  - </a:t>
            </a:r>
            <a:r>
              <a:rPr lang="en-US" sz="2800" b="1" dirty="0" err="1" smtClean="0">
                <a:latin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đức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</a:rPr>
              <a:t>. Ta </a:t>
            </a:r>
            <a:r>
              <a:rPr lang="en-US" sz="2800" b="1" dirty="0" err="1" smtClean="0">
                <a:latin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ngôi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dũng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Chôm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hiền</a:t>
            </a:r>
            <a:r>
              <a:rPr lang="en-US" sz="2800" b="1" dirty="0">
                <a:latin typeface="Times New Roman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17774795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1004552" y="1249252"/>
            <a:ext cx="9663448" cy="248562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7861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AD00-514A-46B4-A5B4-0CE91459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8" y="3850783"/>
            <a:ext cx="9290304" cy="16484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7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(Về nhà v</a:t>
            </a:r>
            <a:r>
              <a:rPr lang="vi-VN" sz="1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bài</a:t>
            </a:r>
            <a:r>
              <a:rPr lang="en-US" sz="1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1497</Words>
  <Application>Microsoft Office PowerPoint</Application>
  <PresentationFormat>Widescreen</PresentationFormat>
  <Paragraphs>153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Century Schoolbook</vt:lpstr>
      <vt:lpstr>HP001 4 hàng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258</cp:revision>
  <dcterms:created xsi:type="dcterms:W3CDTF">2020-04-05T06:59:32Z</dcterms:created>
  <dcterms:modified xsi:type="dcterms:W3CDTF">2021-10-08T17:24:16Z</dcterms:modified>
</cp:coreProperties>
</file>