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69" r:id="rId2"/>
    <p:sldId id="316" r:id="rId3"/>
    <p:sldId id="317" r:id="rId4"/>
    <p:sldId id="318" r:id="rId5"/>
    <p:sldId id="306" r:id="rId6"/>
    <p:sldId id="319" r:id="rId7"/>
    <p:sldId id="308" r:id="rId8"/>
    <p:sldId id="309" r:id="rId9"/>
    <p:sldId id="307" r:id="rId10"/>
    <p:sldId id="320" r:id="rId11"/>
    <p:sldId id="259" r:id="rId12"/>
    <p:sldId id="321" r:id="rId13"/>
    <p:sldId id="322" r:id="rId14"/>
    <p:sldId id="323" r:id="rId15"/>
    <p:sldId id="324" r:id="rId16"/>
    <p:sldId id="282" r:id="rId17"/>
    <p:sldId id="279" r:id="rId18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 varScale="1">
        <p:scale>
          <a:sx n="93" d="100"/>
          <a:sy n="93" d="100"/>
        </p:scale>
        <p:origin x="70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1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21236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sinh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1!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2528888"/>
            <a:ext cx="2285282" cy="1816534"/>
          </a:xfrm>
          <a:prstGeom prst="rect">
            <a:avLst/>
          </a:prstGeom>
        </p:spPr>
      </p:pic>
      <p:pic>
        <p:nvPicPr>
          <p:cNvPr id="2" name="ebdb0473-5f5c-40ac-a73c-f7e2effb81a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252888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" y="11430"/>
            <a:ext cx="8981162" cy="512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3123" y="2029217"/>
            <a:ext cx="60500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các tiếng ngoài bài có chứa âm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4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"/>
            <a:ext cx="8968636" cy="50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6007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1573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599700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" y="1170350"/>
            <a:ext cx="8601982" cy="16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-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850" b="12183"/>
          <a:stretch/>
        </p:blipFill>
        <p:spPr>
          <a:xfrm>
            <a:off x="478971" y="522515"/>
            <a:ext cx="8098972" cy="40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5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70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1" y="0"/>
            <a:ext cx="6775448" cy="5208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555876" y="2364200"/>
            <a:ext cx="3695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" y="-773"/>
            <a:ext cx="892820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393" y="959025"/>
            <a:ext cx="231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2393" y="842683"/>
            <a:ext cx="2402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9402" y="2657245"/>
            <a:ext cx="20265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5376" y="2657245"/>
            <a:ext cx="21355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6007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0267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3497" y="2204949"/>
            <a:ext cx="696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8369" y="4584778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cò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9" y="595095"/>
            <a:ext cx="3006840" cy="1676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59" y="595095"/>
            <a:ext cx="2788027" cy="1676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3" y="2748463"/>
            <a:ext cx="2767373" cy="1836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2941959"/>
            <a:ext cx="1915886" cy="164281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92821" y="2284398"/>
            <a:ext cx="2278723" cy="5881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cờ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22187" y="4473739"/>
            <a:ext cx="2278723" cy="5881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9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4" grpId="0"/>
      <p:bldP spid="19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1428750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179062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11" name="Oval 10"/>
          <p:cNvSpPr/>
          <p:nvPr/>
        </p:nvSpPr>
        <p:spPr>
          <a:xfrm>
            <a:off x="4876800" y="1276350"/>
            <a:ext cx="4038600" cy="3038389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43600" y="1671764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28600" y="742950"/>
            <a:ext cx="9144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7: 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®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e</a:t>
            </a:r>
          </a:p>
        </p:txBody>
      </p:sp>
    </p:spTree>
    <p:extLst>
      <p:ext uri="{BB962C8B-B14F-4D97-AF65-F5344CB8AC3E}">
        <p14:creationId xmlns:p14="http://schemas.microsoft.com/office/powerpoint/2010/main" val="425298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1" grpId="0" animBg="1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4" y="124008"/>
            <a:ext cx="892820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553" y="1200151"/>
            <a:ext cx="1212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3872" y="1064638"/>
            <a:ext cx="10038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551" y="2831025"/>
            <a:ext cx="15183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0971" y="2853574"/>
            <a:ext cx="1415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57600" y="3470792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008000"/>
                </a:solidFill>
                <a:latin typeface=".VnAvant" pitchFamily="34" charset="0"/>
              </a:rPr>
              <a:t>®e</a:t>
            </a:r>
            <a:endParaRPr lang="en-US" sz="9000" dirty="0">
              <a:latin typeface=".VnAvant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98006" y="3576511"/>
            <a:ext cx="2667000" cy="1371600"/>
            <a:chOff x="3810000" y="1447800"/>
            <a:chExt cx="2209800" cy="1524000"/>
          </a:xfrm>
        </p:grpSpPr>
        <p:sp>
          <p:nvSpPr>
            <p:cNvPr id="16" name="Rectangle 1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®e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®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.VnAvant" pitchFamily="34" charset="0"/>
                </a:rPr>
                <a:t>e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43200" y="-19050"/>
            <a:ext cx="40386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49287"/>
            <a:ext cx="3376612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81"/>
            <a:ext cx="914400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371600" y="568776"/>
            <a:ext cx="12736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57800" y="29300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34200" y="844548"/>
            <a:ext cx="18288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gỗng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15200" y="28765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39886" y="39433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ọ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43000" y="2724150"/>
            <a:ext cx="13716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57600" y="1809750"/>
            <a:ext cx="685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24400" y="1276350"/>
            <a:ext cx="762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05400" y="226695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57600" y="2266950"/>
            <a:ext cx="6858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2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hanh\Pictures\Screenshots\Ảnh chụp màn hình (6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448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676400" y="61050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8200" y="1876878"/>
            <a:ext cx="12192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me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60714" y="37147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38800" y="4266293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ẻ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15200" y="3438978"/>
            <a:ext cx="15240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ứa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58000" y="48532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tre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21428" y="1162050"/>
            <a:ext cx="1393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76600" y="1504950"/>
            <a:ext cx="9144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91000" y="1657350"/>
            <a:ext cx="3810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876800" y="1657350"/>
            <a:ext cx="4572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1099457"/>
            <a:ext cx="1524000" cy="62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101</Words>
  <Application>Microsoft Office PowerPoint</Application>
  <PresentationFormat>On-screen Show (16:9)</PresentationFormat>
  <Paragraphs>44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.VnAvant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159</cp:revision>
  <dcterms:created xsi:type="dcterms:W3CDTF">2020-05-18T12:48:51Z</dcterms:created>
  <dcterms:modified xsi:type="dcterms:W3CDTF">2021-10-28T02:43:40Z</dcterms:modified>
</cp:coreProperties>
</file>