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0"/>
  </p:notesMasterIdLst>
  <p:sldIdLst>
    <p:sldId id="269" r:id="rId2"/>
    <p:sldId id="315" r:id="rId3"/>
    <p:sldId id="259" r:id="rId4"/>
    <p:sldId id="294" r:id="rId5"/>
    <p:sldId id="295" r:id="rId6"/>
    <p:sldId id="288" r:id="rId7"/>
    <p:sldId id="301" r:id="rId8"/>
    <p:sldId id="306" r:id="rId9"/>
    <p:sldId id="309" r:id="rId10"/>
    <p:sldId id="310" r:id="rId11"/>
    <p:sldId id="302" r:id="rId12"/>
    <p:sldId id="311" r:id="rId13"/>
    <p:sldId id="312" r:id="rId14"/>
    <p:sldId id="276" r:id="rId15"/>
    <p:sldId id="313" r:id="rId16"/>
    <p:sldId id="314" r:id="rId17"/>
    <p:sldId id="282" r:id="rId18"/>
    <p:sldId id="279" r:id="rId19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3" autoAdjust="0"/>
    <p:restoredTop sz="94660"/>
  </p:normalViewPr>
  <p:slideViewPr>
    <p:cSldViewPr>
      <p:cViewPr varScale="1">
        <p:scale>
          <a:sx n="93" d="100"/>
          <a:sy n="93" d="100"/>
        </p:scale>
        <p:origin x="70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67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4"/>
            <a:ext cx="7162800" cy="212365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Xin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</a:rPr>
              <a:t>học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</a:rPr>
              <a:t>sinh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</a:rPr>
              <a:t>lớp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 1!</a:t>
            </a:r>
            <a:endParaRPr lang="en-US" sz="6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2495550"/>
            <a:ext cx="2285282" cy="18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6200" y="-19050"/>
            <a:ext cx="9220200" cy="5143499"/>
            <a:chOff x="-76200" y="-19050"/>
            <a:chExt cx="9220200" cy="514349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-19050"/>
              <a:ext cx="9220200" cy="5143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Cloud 2"/>
            <p:cNvSpPr/>
            <p:nvPr/>
          </p:nvSpPr>
          <p:spPr>
            <a:xfrm>
              <a:off x="990600" y="1200150"/>
              <a:ext cx="304800" cy="2286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" name="Cloud 4"/>
            <p:cNvSpPr/>
            <p:nvPr/>
          </p:nvSpPr>
          <p:spPr>
            <a:xfrm>
              <a:off x="2743200" y="1200150"/>
              <a:ext cx="304800" cy="2286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Cloud 5"/>
            <p:cNvSpPr/>
            <p:nvPr/>
          </p:nvSpPr>
          <p:spPr>
            <a:xfrm>
              <a:off x="5029200" y="1200150"/>
              <a:ext cx="304800" cy="2286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" name="Cloud 6"/>
            <p:cNvSpPr/>
            <p:nvPr/>
          </p:nvSpPr>
          <p:spPr>
            <a:xfrm>
              <a:off x="7162800" y="1200150"/>
              <a:ext cx="304800" cy="2286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947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a3c2aa1-5470-40af-9e9f-bc665722b7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5800" y="2528888"/>
            <a:ext cx="152400" cy="857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7200" y="57150"/>
            <a:ext cx="3352800" cy="2057400"/>
            <a:chOff x="457200" y="57150"/>
            <a:chExt cx="3352800" cy="20574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"/>
              <a:ext cx="3352800" cy="2057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Cloud 7"/>
            <p:cNvSpPr/>
            <p:nvPr/>
          </p:nvSpPr>
          <p:spPr>
            <a:xfrm>
              <a:off x="914400" y="285750"/>
              <a:ext cx="304800" cy="2286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8200" y="2495550"/>
            <a:ext cx="2705100" cy="2162175"/>
            <a:chOff x="838200" y="2495550"/>
            <a:chExt cx="2705100" cy="2162175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495550"/>
              <a:ext cx="2705100" cy="2162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Cloud 8"/>
            <p:cNvSpPr/>
            <p:nvPr/>
          </p:nvSpPr>
          <p:spPr>
            <a:xfrm>
              <a:off x="1066800" y="2571750"/>
              <a:ext cx="304800" cy="2286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38600" y="2724150"/>
            <a:ext cx="2895600" cy="2201862"/>
            <a:chOff x="4038600" y="2724150"/>
            <a:chExt cx="2895600" cy="2201862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2724150"/>
              <a:ext cx="2895600" cy="2201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Cloud 9"/>
            <p:cNvSpPr/>
            <p:nvPr/>
          </p:nvSpPr>
          <p:spPr>
            <a:xfrm>
              <a:off x="4495800" y="2876550"/>
              <a:ext cx="304800" cy="2286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00600" y="-19050"/>
            <a:ext cx="3352800" cy="2205933"/>
            <a:chOff x="4800600" y="61017"/>
            <a:chExt cx="3352800" cy="220593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61017"/>
              <a:ext cx="3352800" cy="2205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Cloud 10"/>
            <p:cNvSpPr/>
            <p:nvPr/>
          </p:nvSpPr>
          <p:spPr>
            <a:xfrm>
              <a:off x="5029200" y="133350"/>
              <a:ext cx="304800" cy="304267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1593850" y="1962150"/>
            <a:ext cx="1073150" cy="567531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.VnAvant" pitchFamily="34" charset="0"/>
              </a:rPr>
              <a:t>cê</a:t>
            </a:r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endParaRPr lang="en-US" sz="36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19200" y="4518819"/>
            <a:ext cx="1752600" cy="567531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a c¸ </a:t>
            </a:r>
            <a:endParaRPr lang="en-US" sz="36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86400" y="2190750"/>
            <a:ext cx="1984376" cy="567531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c¸ </a:t>
            </a:r>
            <a:r>
              <a:rPr lang="en-US" sz="3600" dirty="0" err="1" smtClean="0">
                <a:solidFill>
                  <a:schemeClr val="tx1"/>
                </a:solidFill>
                <a:latin typeface=".VnAvant" pitchFamily="34" charset="0"/>
              </a:rPr>
              <a:t>cê</a:t>
            </a:r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endParaRPr lang="en-US" sz="36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934200" y="4137819"/>
            <a:ext cx="1673224" cy="567531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.VnAvant" pitchFamily="34" charset="0"/>
              </a:rPr>
              <a:t>cæ</a:t>
            </a:r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.VnAvant" pitchFamily="34" charset="0"/>
              </a:rPr>
              <a:t>cß</a:t>
            </a:r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endParaRPr lang="en-US" sz="36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46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6200" y="-19050"/>
            <a:ext cx="9220200" cy="5143499"/>
            <a:chOff x="-76200" y="-19050"/>
            <a:chExt cx="9220200" cy="514349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-19050"/>
              <a:ext cx="9220200" cy="5143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Cloud 2"/>
            <p:cNvSpPr/>
            <p:nvPr/>
          </p:nvSpPr>
          <p:spPr>
            <a:xfrm>
              <a:off x="990600" y="1200150"/>
              <a:ext cx="304800" cy="2286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" name="Cloud 4"/>
            <p:cNvSpPr/>
            <p:nvPr/>
          </p:nvSpPr>
          <p:spPr>
            <a:xfrm>
              <a:off x="2743200" y="1200150"/>
              <a:ext cx="304800" cy="2286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Cloud 5"/>
            <p:cNvSpPr/>
            <p:nvPr/>
          </p:nvSpPr>
          <p:spPr>
            <a:xfrm>
              <a:off x="5029200" y="1200150"/>
              <a:ext cx="304800" cy="2286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" name="Cloud 6"/>
            <p:cNvSpPr/>
            <p:nvPr/>
          </p:nvSpPr>
          <p:spPr>
            <a:xfrm>
              <a:off x="7162800" y="1200150"/>
              <a:ext cx="304800" cy="2286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86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66675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b¶ng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con)</a:t>
            </a:r>
          </a:p>
        </p:txBody>
      </p:sp>
      <p:pic>
        <p:nvPicPr>
          <p:cNvPr id="6" name="Picture 7" descr="C:\Users\Thanh\Pictures\Screenshots\Ảnh chụp màn hình (4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809750"/>
            <a:ext cx="5802313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5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a3c2aa1-5470-40af-9e9f-bc665722b7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57150"/>
            <a:ext cx="8763000" cy="4629150"/>
          </a:xfrm>
          <a:prstGeom prst="rect">
            <a:avLst/>
          </a:prstGeom>
        </p:spPr>
      </p:pic>
      <p:pic>
        <p:nvPicPr>
          <p:cNvPr id="2" name="Tập viết lớp 1 Tập viết chữ ơ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7150"/>
            <a:ext cx="91440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lớp 1 -Tập viết chữ 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6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16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39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61"/>
            <a:ext cx="9144000" cy="5125640"/>
          </a:xfrm>
          <a:prstGeom prst="rect">
            <a:avLst/>
          </a:prstGeom>
          <a:noFill/>
        </p:spPr>
      </p:pic>
      <p:pic>
        <p:nvPicPr>
          <p:cNvPr id="1027" name="Picture 3" descr="C:\Users\VT-P\Desktop\ảnh\z2006680327623_6de4b00432cf5d3b2ebc7154474d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003" y="1083638"/>
            <a:ext cx="2327438" cy="1460244"/>
          </a:xfrm>
          <a:prstGeom prst="rect">
            <a:avLst/>
          </a:prstGeom>
          <a:noFill/>
        </p:spPr>
      </p:pic>
      <p:pic>
        <p:nvPicPr>
          <p:cNvPr id="1028" name="Picture 4" descr="C:\Users\VT-P\Desktop\ảnh\z2006680327624_d317c3175be3f2b9e1b3620cc46346c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800101"/>
            <a:ext cx="3657600" cy="222885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705601" y="4343400"/>
            <a:ext cx="13856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638800" y="2228850"/>
            <a:ext cx="9144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2" name="Group 51"/>
          <p:cNvGrpSpPr/>
          <p:nvPr/>
        </p:nvGrpSpPr>
        <p:grpSpPr>
          <a:xfrm>
            <a:off x="1066801" y="2571750"/>
            <a:ext cx="3361268" cy="1367371"/>
            <a:chOff x="1066800" y="3429001"/>
            <a:chExt cx="3361268" cy="1823163"/>
          </a:xfrm>
        </p:grpSpPr>
        <p:sp>
          <p:nvSpPr>
            <p:cNvPr id="18" name="TextBox 17"/>
            <p:cNvSpPr txBox="1"/>
            <p:nvPr/>
          </p:nvSpPr>
          <p:spPr>
            <a:xfrm>
              <a:off x="1066800" y="3733800"/>
              <a:ext cx="1905000" cy="15183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6800" dirty="0" err="1">
                  <a:latin typeface="UTM Avo" pitchFamily="18" charset="0"/>
                </a:rPr>
                <a:t>cỏ</a:t>
              </a:r>
              <a:endParaRPr lang="en-US" sz="6800" dirty="0">
                <a:latin typeface="UTM Avo" pitchFamily="18" charset="0"/>
              </a:endParaRPr>
            </a:p>
          </p:txBody>
        </p:sp>
        <p:grpSp>
          <p:nvGrpSpPr>
            <p:cNvPr id="3" name="Group 25"/>
            <p:cNvGrpSpPr/>
            <p:nvPr/>
          </p:nvGrpSpPr>
          <p:grpSpPr>
            <a:xfrm>
              <a:off x="1905000" y="3429001"/>
              <a:ext cx="2523068" cy="1823163"/>
              <a:chOff x="2076450" y="1905001"/>
              <a:chExt cx="2838451" cy="1823163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076450" y="2209800"/>
                <a:ext cx="1295400" cy="1518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800" dirty="0">
                    <a:latin typeface="UTM Avo" pitchFamily="18" charset="0"/>
                  </a:rPr>
                  <a:t>ỏ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057650" y="1905001"/>
                <a:ext cx="857251" cy="83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</a:t>
                </a:r>
              </a:p>
            </p:txBody>
          </p:sp>
        </p:grpSp>
      </p:grpSp>
      <p:grpSp>
        <p:nvGrpSpPr>
          <p:cNvPr id="4" name="Group 48"/>
          <p:cNvGrpSpPr/>
          <p:nvPr/>
        </p:nvGrpSpPr>
        <p:grpSpPr>
          <a:xfrm>
            <a:off x="5943600" y="2857500"/>
            <a:ext cx="1905000" cy="1310223"/>
            <a:chOff x="6019800" y="4495800"/>
            <a:chExt cx="1905000" cy="1746964"/>
          </a:xfrm>
        </p:grpSpPr>
        <p:sp>
          <p:nvSpPr>
            <p:cNvPr id="36" name="TextBox 35"/>
            <p:cNvSpPr txBox="1"/>
            <p:nvPr/>
          </p:nvSpPr>
          <p:spPr>
            <a:xfrm>
              <a:off x="6019800" y="4495800"/>
              <a:ext cx="1905000" cy="15183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6800" dirty="0" err="1">
                  <a:latin typeface="UTM Avo" pitchFamily="18" charset="0"/>
                </a:rPr>
                <a:t>cọ</a:t>
              </a:r>
              <a:endParaRPr lang="en-US" sz="6800" dirty="0">
                <a:latin typeface="UTM Avo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086600" y="4724400"/>
              <a:ext cx="457200" cy="151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6800" dirty="0">
                <a:latin typeface="UTM Avo" pitchFamily="18" charset="0"/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3733798" y="2686048"/>
            <a:ext cx="762001" cy="62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4469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5800" y="1504950"/>
            <a:ext cx="3276600" cy="2362200"/>
            <a:chOff x="304800" y="1849449"/>
            <a:chExt cx="4038600" cy="2894002"/>
          </a:xfrm>
        </p:grpSpPr>
        <p:sp>
          <p:nvSpPr>
            <p:cNvPr id="5" name="Oval 4"/>
            <p:cNvSpPr/>
            <p:nvPr/>
          </p:nvSpPr>
          <p:spPr>
            <a:xfrm>
              <a:off x="304800" y="1981279"/>
              <a:ext cx="4038600" cy="2762172"/>
            </a:xfrm>
            <a:prstGeom prst="ellipse">
              <a:avLst/>
            </a:prstGeom>
            <a:solidFill>
              <a:srgbClr val="FFFF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37930" y="1849449"/>
              <a:ext cx="1905000" cy="2092872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dirty="0">
                  <a:solidFill>
                    <a:srgbClr val="008000"/>
                  </a:solidFill>
                  <a:latin typeface=".VnAvant" pitchFamily="34" charset="0"/>
                </a:rPr>
                <a:t>¬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76800" y="1638378"/>
            <a:ext cx="3505200" cy="2228772"/>
            <a:chOff x="4876800" y="2057400"/>
            <a:chExt cx="4038600" cy="2762172"/>
          </a:xfrm>
        </p:grpSpPr>
        <p:sp>
          <p:nvSpPr>
            <p:cNvPr id="11" name="Oval 10"/>
            <p:cNvSpPr/>
            <p:nvPr/>
          </p:nvSpPr>
          <p:spPr>
            <a:xfrm>
              <a:off x="4876800" y="2057400"/>
              <a:ext cx="4038600" cy="2762172"/>
            </a:xfrm>
            <a:prstGeom prst="ellipse">
              <a:avLst/>
            </a:prstGeom>
            <a:solidFill>
              <a:srgbClr val="FFFF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43600" y="2175349"/>
              <a:ext cx="1905000" cy="2092874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dirty="0">
                  <a:solidFill>
                    <a:srgbClr val="008000"/>
                  </a:solidFill>
                  <a:latin typeface=".VnAvant" pitchFamily="34" charset="0"/>
                </a:rPr>
                <a:t>d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667000" y="590550"/>
            <a:ext cx="36576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6</a:t>
            </a:r>
            <a:r>
              <a:rPr lang="en-US" sz="24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: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  <a:cs typeface="Times New Roman" pitchFamily="18" charset="0"/>
              </a:rPr>
              <a:t>¬ - d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66800" y="3228031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dirty="0" err="1" smtClean="0">
                <a:solidFill>
                  <a:srgbClr val="008000"/>
                </a:solidFill>
                <a:latin typeface=".VnAvant" pitchFamily="34" charset="0"/>
              </a:rPr>
              <a:t>c</a:t>
            </a:r>
            <a:r>
              <a:rPr lang="en-US" sz="9000" dirty="0" err="1" smtClean="0">
                <a:latin typeface=".VnAvant" pitchFamily="34" charset="0"/>
              </a:rPr>
              <a:t>ê</a:t>
            </a:r>
            <a:endParaRPr lang="en-US" sz="9000" dirty="0"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43200" y="57150"/>
            <a:ext cx="4038600" cy="64632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6" name="Picture 2" descr="C:\Users\Thanh\Pictures\Screenshots\Ảnh chụp màn hình (2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42950"/>
            <a:ext cx="3705225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62000" y="3228031"/>
            <a:ext cx="2743200" cy="1369043"/>
            <a:chOff x="3657600" y="3488707"/>
            <a:chExt cx="2743200" cy="1369043"/>
          </a:xfrm>
        </p:grpSpPr>
        <p:sp>
          <p:nvSpPr>
            <p:cNvPr id="22" name="Rectangle 21"/>
            <p:cNvSpPr/>
            <p:nvPr/>
          </p:nvSpPr>
          <p:spPr>
            <a:xfrm>
              <a:off x="3657600" y="4171950"/>
              <a:ext cx="14478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  <a:latin typeface=".VnAvant" pitchFamily="34" charset="0"/>
                </a:rPr>
                <a:t>c</a:t>
              </a:r>
              <a:r>
                <a:rPr lang="en-US" sz="3600" b="1" dirty="0" smtClean="0">
                  <a:solidFill>
                    <a:srgbClr val="008000"/>
                  </a:solidFill>
                  <a:latin typeface=".VnAvant" pitchFamily="34" charset="0"/>
                </a:rPr>
                <a:t>¬</a:t>
              </a:r>
              <a:endParaRPr lang="en-US" sz="3600" b="1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067300" y="4171950"/>
              <a:ext cx="13335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57600" y="3488707"/>
              <a:ext cx="2743200" cy="683243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.VnAvant" pitchFamily="34" charset="0"/>
                </a:rPr>
                <a:t>c</a:t>
              </a:r>
              <a:r>
                <a:rPr lang="en-US" sz="4800" dirty="0" err="1" smtClean="0">
                  <a:solidFill>
                    <a:schemeClr val="tx1"/>
                  </a:solidFill>
                  <a:latin typeface=".VnAvant" pitchFamily="34" charset="0"/>
                </a:rPr>
                <a:t>ê</a:t>
              </a: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638800" y="4544101"/>
              <a:ext cx="228600" cy="85049"/>
            </a:xfrm>
            <a:prstGeom prst="line">
              <a:avLst/>
            </a:prstGeom>
            <a:ln w="50800">
              <a:solidFill>
                <a:srgbClr val="FF0000">
                  <a:alpha val="9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ounded Rectangle 15"/>
          <p:cNvSpPr/>
          <p:nvPr/>
        </p:nvSpPr>
        <p:spPr>
          <a:xfrm>
            <a:off x="0" y="3238500"/>
            <a:ext cx="5530850" cy="1569200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3600" dirty="0" err="1" smtClean="0">
                <a:solidFill>
                  <a:schemeClr val="tx1"/>
                </a:solidFill>
                <a:latin typeface=".VnAvant" pitchFamily="34" charset="0"/>
              </a:rPr>
              <a:t>ê</a:t>
            </a:r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.VnAvant" pitchFamily="34" charset="0"/>
              </a:rPr>
              <a:t>- </a:t>
            </a:r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­¬ </a:t>
            </a:r>
            <a:r>
              <a:rPr lang="en-US" sz="3600" dirty="0">
                <a:solidFill>
                  <a:schemeClr val="tx1"/>
                </a:solidFill>
                <a:latin typeface=".VnAvant" pitchFamily="34" charset="0"/>
              </a:rPr>
              <a:t>- </a:t>
            </a:r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c¬ - </a:t>
            </a:r>
            <a:r>
              <a:rPr lang="en-US" sz="3600" dirty="0" err="1" smtClean="0">
                <a:solidFill>
                  <a:schemeClr val="tx1"/>
                </a:solidFill>
                <a:latin typeface=".VnAvant" pitchFamily="34" charset="0"/>
              </a:rPr>
              <a:t>huyÒn</a:t>
            </a:r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 - </a:t>
            </a:r>
            <a:r>
              <a:rPr lang="en-US" sz="3600" dirty="0" err="1" smtClean="0">
                <a:solidFill>
                  <a:schemeClr val="tx1"/>
                </a:solidFill>
                <a:latin typeface=".VnAvant" pitchFamily="34" charset="0"/>
              </a:rPr>
              <a:t>cê</a:t>
            </a:r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endParaRPr lang="en-US" sz="36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47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1400" y="3257550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dirty="0" smtClean="0">
                <a:solidFill>
                  <a:srgbClr val="008000"/>
                </a:solidFill>
                <a:latin typeface=".VnAvant" pitchFamily="34" charset="0"/>
              </a:rPr>
              <a:t>d</a:t>
            </a:r>
            <a:r>
              <a:rPr lang="en-US" sz="9000" dirty="0">
                <a:latin typeface=".VnAvant" pitchFamily="34" charset="0"/>
              </a:rPr>
              <a:t>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29000" y="3276600"/>
            <a:ext cx="2514600" cy="1242260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.VnAvant" pitchFamily="34" charset="0"/>
                </a:rPr>
                <a:t>da</a:t>
              </a: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  <a:latin typeface=".VnAvant" pitchFamily="34" charset="0"/>
                </a:rPr>
                <a:t>d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.VnAvant" pitchFamily="34" charset="0"/>
                </a:rPr>
                <a:t>a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743200" y="-19050"/>
            <a:ext cx="4038600" cy="64632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7" name="Picture 3" descr="C:\Users\Thanh\Pictures\Screenshots\Ảnh chụp màn hình (2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12675"/>
            <a:ext cx="3609975" cy="24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81199" y="3245047"/>
            <a:ext cx="4953001" cy="1429592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4400" dirty="0" err="1" smtClean="0">
                <a:solidFill>
                  <a:schemeClr val="tx1"/>
                </a:solidFill>
                <a:latin typeface=".VnAvant" pitchFamily="34" charset="0"/>
              </a:rPr>
              <a:t>ê</a:t>
            </a:r>
            <a:r>
              <a:rPr lang="en-US" sz="44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.VnAvant" pitchFamily="34" charset="0"/>
              </a:rPr>
              <a:t>- </a:t>
            </a:r>
            <a:r>
              <a:rPr lang="en-US" sz="4400" dirty="0" smtClean="0">
                <a:solidFill>
                  <a:schemeClr val="tx1"/>
                </a:solidFill>
                <a:latin typeface=".VnAvant" pitchFamily="34" charset="0"/>
              </a:rPr>
              <a:t>a </a:t>
            </a:r>
            <a:r>
              <a:rPr lang="en-US" sz="4400" dirty="0">
                <a:solidFill>
                  <a:schemeClr val="tx1"/>
                </a:solidFill>
                <a:latin typeface=".VnAvant" pitchFamily="34" charset="0"/>
              </a:rPr>
              <a:t>- </a:t>
            </a:r>
            <a:r>
              <a:rPr lang="en-US" sz="4400" dirty="0" smtClean="0">
                <a:solidFill>
                  <a:schemeClr val="tx1"/>
                </a:solidFill>
                <a:latin typeface=".VnAvant" pitchFamily="34" charset="0"/>
              </a:rPr>
              <a:t>da </a:t>
            </a:r>
            <a:endParaRPr lang="en-US" sz="44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91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18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859972" y="211455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xe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17372" y="485321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nơ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217886" y="361950"/>
            <a:ext cx="152400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hợ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20000" y="2422071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r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ổ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268686" y="3867150"/>
            <a:ext cx="147320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phở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905000" y="3559628"/>
            <a:ext cx="137160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mơ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95800" y="127635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953000" y="1885950"/>
            <a:ext cx="9144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19600" y="2571750"/>
            <a:ext cx="1143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276600" y="2422071"/>
            <a:ext cx="685800" cy="275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91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2917372" y="485321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ế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38800" y="484413"/>
            <a:ext cx="12736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k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hỉ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20000" y="2916463"/>
            <a:ext cx="129540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67400" y="4019550"/>
            <a:ext cx="137160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ừa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52600" y="3743777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28600" y="1931306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124200" y="1931306"/>
            <a:ext cx="990600" cy="411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2000" y="1581150"/>
            <a:ext cx="0" cy="625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05400" y="2562225"/>
            <a:ext cx="990600" cy="354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2000" y="2739344"/>
            <a:ext cx="76200" cy="728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30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8" y="193434"/>
            <a:ext cx="5570409" cy="4620616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121921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24003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3" y="3237319"/>
            <a:ext cx="777875" cy="5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</TotalTime>
  <Words>112</Words>
  <Application>Microsoft Office PowerPoint</Application>
  <PresentationFormat>On-screen Show (16:9)</PresentationFormat>
  <Paragraphs>58</Paragraphs>
  <Slides>18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宋体</vt:lpstr>
      <vt:lpstr>.VnAvant</vt:lpstr>
      <vt:lpstr>Arial</vt:lpstr>
      <vt:lpstr>Calibri</vt:lpstr>
      <vt:lpstr>HP001 4 hàng</vt:lpstr>
      <vt:lpstr>Times New Roman</vt:lpstr>
      <vt:lpstr>UTM Avo</vt:lpstr>
      <vt:lpstr>方正粗圆简体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MTC</cp:lastModifiedBy>
  <cp:revision>180</cp:revision>
  <dcterms:created xsi:type="dcterms:W3CDTF">2020-05-18T12:48:51Z</dcterms:created>
  <dcterms:modified xsi:type="dcterms:W3CDTF">2021-10-28T02:43:06Z</dcterms:modified>
</cp:coreProperties>
</file>