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4" r:id="rId2"/>
    <p:sldId id="278" r:id="rId3"/>
    <p:sldId id="328" r:id="rId4"/>
    <p:sldId id="329" r:id="rId5"/>
    <p:sldId id="352" r:id="rId6"/>
    <p:sldId id="338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53" r:id="rId17"/>
    <p:sldId id="349" r:id="rId18"/>
    <p:sldId id="331" r:id="rId19"/>
    <p:sldId id="332" r:id="rId20"/>
    <p:sldId id="333" r:id="rId21"/>
    <p:sldId id="337" r:id="rId22"/>
    <p:sldId id="336" r:id="rId23"/>
    <p:sldId id="318" r:id="rId24"/>
    <p:sldId id="320" r:id="rId25"/>
    <p:sldId id="294" r:id="rId26"/>
    <p:sldId id="350" r:id="rId27"/>
    <p:sldId id="351" r:id="rId28"/>
    <p:sldId id="321" r:id="rId29"/>
    <p:sldId id="263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092A04"/>
    <a:srgbClr val="FAFAFA"/>
    <a:srgbClr val="992F8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3" autoAdjust="0"/>
    <p:restoredTop sz="94328" autoAdjust="0"/>
  </p:normalViewPr>
  <p:slideViewPr>
    <p:cSldViewPr snapToGrid="0">
      <p:cViewPr varScale="1">
        <p:scale>
          <a:sx n="43" d="100"/>
          <a:sy n="43" d="100"/>
        </p:scale>
        <p:origin x="74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1085-C9DF-46C8-8204-F39679B8C0E6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6301F-3384-43E6-8205-FE9C4650FC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1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649C-8C04-4574-AA41-E334F0E80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F5E05-1248-4122-A600-515EB8C01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E49C9-6785-4409-AAC1-28D8D223D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6296" y="4984749"/>
            <a:ext cx="2743200" cy="365125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5E656-EF08-4E3E-9CF1-1C12FF0A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5448" y="5441949"/>
            <a:ext cx="4114800" cy="365125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6143C-E7CB-4CAE-AEE6-58B30725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259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4579-C782-4A37-88C0-E09B1820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81EE1-DECA-4908-B90A-FA3006BA0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E0E07-C998-4152-A1E4-2C41093A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6F2B-E5AE-456B-BF9D-79EE058B8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9D4F9-28C6-43F5-BE69-AD12B4C9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5922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1E1EE-ADCA-4008-A3FF-E1CD64081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C1C95-4016-4E94-8092-F84002383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9881-4077-4E07-A501-B98C92BA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EE3BD-0CBB-41D4-A327-DF4E23B89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003DE-3279-4546-B2B6-48F9F9B7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24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Nơi giữ chỗ cho Ngày tháng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08D8C-2ED5-4104-BE26-82AC481BE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58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A0766-F590-4DCC-8E99-93C268DF1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FF9B-18E6-43FC-A74D-3D5B0E277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690689"/>
            <a:ext cx="9290304" cy="13255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F1D3F-0551-47E0-B7E0-ECE12792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16E80-DA42-4419-8ED2-5EEA9B6B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895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8F7A-B220-4F08-A41D-8CF7D5E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FEB14-4AE6-4DDC-BFF9-FEF584BD5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12222-E48A-4437-B84E-D617DB8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C86B8-1EFB-4298-9A4B-36E63ABD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4E620-B51F-4CB7-9C7F-D2A08256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43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04BF-DDBF-4225-A346-418F79B7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A872-B315-4862-B8EB-0D14E89BA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E123E-B235-4356-A9D9-7A197525E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62BE9-BAF9-41CC-A5BA-5368095C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1C79A-0F20-4742-B812-28BC1762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F3093-B7EE-4A72-88A4-2AD0C020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171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38BA-475E-4B2E-B347-901DC6EBF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06DEF-A392-4B76-9014-417B25CF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1CF420-AEAD-46F8-8475-5F2C1DE6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27E11-A1A1-47B4-B6FD-793DEF0C7F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F2DDA-0551-4F05-8C05-A44A6008F9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78C9F0-65B6-4B16-8F29-63902CEF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6EE2F8-D6DD-4290-8A63-C7064590E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55415-D08D-4632-955A-B19CB1578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74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C956-A8B7-4FAD-84C2-45099D4B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646AC6-E32E-4E70-9794-A86B28BAD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F1E8C-1741-4574-A353-98E84095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90CEF-DAD9-41CD-8A1A-F35B00E8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08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3236B-4D7B-4753-A998-8E5BE7A1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8B91-B6B1-4477-8F2C-641F3068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0437D-4795-4178-A958-5A4E3E58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06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73F3-AD2D-4B58-A064-6CE00D8F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0641-FAAD-4508-A174-ECEE4A87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70538-CFB4-4154-8604-D8EF4A531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601BA-D959-4CC1-A340-007493C3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B9F5E-6B26-474B-8A62-93FD56FA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9666C-82B7-42ED-8EF1-772D5E77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41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9F48-D65A-4412-8798-B57DE4169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EA54A-40C4-4D57-9253-BA5B435FFD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FA698-3638-4047-80F5-D6B6F34F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2E511-9100-42FF-9293-863C8218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19466-667A-4569-853F-7F00FEAE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70618-A0F7-46EA-BF7D-18655790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56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D16813-132C-4A3C-A608-9F695439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D339C-F088-48F4-AA6D-43AFCD2F7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5D303-27D7-4B8A-B5B3-48283A3EF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0" y="48293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DF38F-ABF0-4A2D-9023-1F1B314CC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979FC-7C1D-4118-ABF9-ECD010299312}"/>
              </a:ext>
            </a:extLst>
          </p:cNvPr>
          <p:cNvSpPr txBox="1"/>
          <p:nvPr userDrawn="1"/>
        </p:nvSpPr>
        <p:spPr>
          <a:xfrm>
            <a:off x="1261872" y="230188"/>
            <a:ext cx="4041648" cy="27699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M-Pink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vi-VN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1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39D9F7-B31C-476A-933C-011E17574997}"/>
              </a:ext>
            </a:extLst>
          </p:cNvPr>
          <p:cNvSpPr txBox="1"/>
          <p:nvPr/>
        </p:nvSpPr>
        <p:spPr>
          <a:xfrm>
            <a:off x="-283623" y="197744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4</a:t>
            </a:r>
            <a:endParaRPr lang="vi-VN" sz="4800" b="1" dirty="0">
              <a:solidFill>
                <a:srgbClr val="FF57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6AFC0-3B75-4E1C-83F5-EFBEFF77DAAC}"/>
              </a:ext>
            </a:extLst>
          </p:cNvPr>
          <p:cNvSpPr txBox="1"/>
          <p:nvPr/>
        </p:nvSpPr>
        <p:spPr>
          <a:xfrm>
            <a:off x="-169714" y="290063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latin typeface="+mj-lt"/>
              </a:rPr>
              <a:t>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Khâu đột thưa( tiết 1+2)</a:t>
            </a:r>
            <a:endParaRPr lang="vi-VN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0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52"/>
          <p:cNvGrpSpPr>
            <a:grpSpLocks/>
          </p:cNvGrpSpPr>
          <p:nvPr/>
        </p:nvGrpSpPr>
        <p:grpSpPr bwMode="auto">
          <a:xfrm>
            <a:off x="1828800" y="-381000"/>
            <a:ext cx="8610600" cy="4724400"/>
            <a:chOff x="192" y="-240"/>
            <a:chExt cx="5424" cy="2976"/>
          </a:xfrm>
        </p:grpSpPr>
        <p:sp>
          <p:nvSpPr>
            <p:cNvPr id="21508" name="Rectangle 3"/>
            <p:cNvSpPr>
              <a:spLocks noChangeArrowheads="1"/>
            </p:cNvSpPr>
            <p:nvPr/>
          </p:nvSpPr>
          <p:spPr bwMode="auto">
            <a:xfrm>
              <a:off x="192" y="720"/>
              <a:ext cx="542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1509" name="Line 4"/>
            <p:cNvSpPr>
              <a:spLocks noChangeShapeType="1"/>
            </p:cNvSpPr>
            <p:nvPr/>
          </p:nvSpPr>
          <p:spPr bwMode="auto">
            <a:xfrm>
              <a:off x="1152" y="1536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0" name="Line 5"/>
            <p:cNvSpPr>
              <a:spLocks noChangeShapeType="1"/>
            </p:cNvSpPr>
            <p:nvPr/>
          </p:nvSpPr>
          <p:spPr bwMode="auto">
            <a:xfrm>
              <a:off x="2352" y="1680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1" name="Line 6"/>
            <p:cNvSpPr>
              <a:spLocks noChangeShapeType="1"/>
            </p:cNvSpPr>
            <p:nvPr/>
          </p:nvSpPr>
          <p:spPr bwMode="auto">
            <a:xfrm>
              <a:off x="1872" y="1680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2" name="Line 7"/>
            <p:cNvSpPr>
              <a:spLocks noChangeShapeType="1"/>
            </p:cNvSpPr>
            <p:nvPr/>
          </p:nvSpPr>
          <p:spPr bwMode="auto">
            <a:xfrm>
              <a:off x="1392" y="1680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8"/>
            <p:cNvSpPr>
              <a:spLocks noChangeShapeType="1"/>
            </p:cNvSpPr>
            <p:nvPr/>
          </p:nvSpPr>
          <p:spPr bwMode="auto">
            <a:xfrm>
              <a:off x="2832" y="1680"/>
              <a:ext cx="52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Oval 9"/>
            <p:cNvSpPr>
              <a:spLocks noChangeArrowheads="1"/>
            </p:cNvSpPr>
            <p:nvPr/>
          </p:nvSpPr>
          <p:spPr bwMode="auto">
            <a:xfrm>
              <a:off x="1680" y="163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15" name="Oval 10"/>
            <p:cNvSpPr>
              <a:spLocks noChangeArrowheads="1"/>
            </p:cNvSpPr>
            <p:nvPr/>
          </p:nvSpPr>
          <p:spPr bwMode="auto">
            <a:xfrm>
              <a:off x="2064" y="163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16" name="Oval 11"/>
            <p:cNvSpPr>
              <a:spLocks noChangeArrowheads="1"/>
            </p:cNvSpPr>
            <p:nvPr/>
          </p:nvSpPr>
          <p:spPr bwMode="auto">
            <a:xfrm>
              <a:off x="2448" y="163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17" name="Oval 12"/>
            <p:cNvSpPr>
              <a:spLocks noChangeArrowheads="1"/>
            </p:cNvSpPr>
            <p:nvPr/>
          </p:nvSpPr>
          <p:spPr bwMode="auto">
            <a:xfrm>
              <a:off x="2832" y="163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18" name="Line 13"/>
            <p:cNvSpPr>
              <a:spLocks noChangeShapeType="1"/>
            </p:cNvSpPr>
            <p:nvPr/>
          </p:nvSpPr>
          <p:spPr bwMode="auto">
            <a:xfrm>
              <a:off x="912" y="1680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Oval 14"/>
            <p:cNvSpPr>
              <a:spLocks noChangeArrowheads="1"/>
            </p:cNvSpPr>
            <p:nvPr/>
          </p:nvSpPr>
          <p:spPr bwMode="auto">
            <a:xfrm>
              <a:off x="1296" y="163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0" name="Text Box 15"/>
            <p:cNvSpPr txBox="1">
              <a:spLocks noChangeArrowheads="1"/>
            </p:cNvSpPr>
            <p:nvPr/>
          </p:nvSpPr>
          <p:spPr bwMode="auto">
            <a:xfrm>
              <a:off x="2784" y="1824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21521" name="Text Box 16"/>
            <p:cNvSpPr txBox="1">
              <a:spLocks noChangeArrowheads="1"/>
            </p:cNvSpPr>
            <p:nvPr/>
          </p:nvSpPr>
          <p:spPr bwMode="auto">
            <a:xfrm>
              <a:off x="2400" y="1824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21522" name="Text Box 17"/>
            <p:cNvSpPr txBox="1">
              <a:spLocks noChangeArrowheads="1"/>
            </p:cNvSpPr>
            <p:nvPr/>
          </p:nvSpPr>
          <p:spPr bwMode="auto">
            <a:xfrm>
              <a:off x="1920" y="182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21523" name="Text Box 18"/>
            <p:cNvSpPr txBox="1">
              <a:spLocks noChangeArrowheads="1"/>
            </p:cNvSpPr>
            <p:nvPr/>
          </p:nvSpPr>
          <p:spPr bwMode="auto">
            <a:xfrm>
              <a:off x="1536" y="182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21524" name="Text Box 19"/>
            <p:cNvSpPr txBox="1">
              <a:spLocks noChangeArrowheads="1"/>
            </p:cNvSpPr>
            <p:nvPr/>
          </p:nvSpPr>
          <p:spPr bwMode="auto">
            <a:xfrm>
              <a:off x="1104" y="182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21525" name="Text Box 20"/>
            <p:cNvSpPr txBox="1">
              <a:spLocks noChangeArrowheads="1"/>
            </p:cNvSpPr>
            <p:nvPr/>
          </p:nvSpPr>
          <p:spPr bwMode="auto">
            <a:xfrm>
              <a:off x="720" y="182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21526" name="Rectangle 21"/>
            <p:cNvSpPr>
              <a:spLocks noChangeArrowheads="1"/>
            </p:cNvSpPr>
            <p:nvPr/>
          </p:nvSpPr>
          <p:spPr bwMode="auto">
            <a:xfrm>
              <a:off x="3312" y="1632"/>
              <a:ext cx="1152" cy="10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7" name="Line 22"/>
            <p:cNvSpPr>
              <a:spLocks noChangeShapeType="1"/>
            </p:cNvSpPr>
            <p:nvPr/>
          </p:nvSpPr>
          <p:spPr bwMode="auto">
            <a:xfrm flipH="1">
              <a:off x="192" y="1680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Oval 23"/>
            <p:cNvSpPr>
              <a:spLocks noChangeArrowheads="1"/>
            </p:cNvSpPr>
            <p:nvPr/>
          </p:nvSpPr>
          <p:spPr bwMode="auto">
            <a:xfrm>
              <a:off x="864" y="163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9" name="Text Box 24"/>
            <p:cNvSpPr txBox="1">
              <a:spLocks noChangeArrowheads="1"/>
            </p:cNvSpPr>
            <p:nvPr/>
          </p:nvSpPr>
          <p:spPr bwMode="auto">
            <a:xfrm>
              <a:off x="4320" y="182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1530" name="Line 25"/>
            <p:cNvSpPr>
              <a:spLocks noChangeShapeType="1"/>
            </p:cNvSpPr>
            <p:nvPr/>
          </p:nvSpPr>
          <p:spPr bwMode="auto">
            <a:xfrm>
              <a:off x="3744" y="1680"/>
              <a:ext cx="3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26"/>
            <p:cNvSpPr>
              <a:spLocks noChangeShapeType="1"/>
            </p:cNvSpPr>
            <p:nvPr/>
          </p:nvSpPr>
          <p:spPr bwMode="auto">
            <a:xfrm>
              <a:off x="3264" y="1680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Line 27"/>
            <p:cNvSpPr>
              <a:spLocks noChangeShapeType="1"/>
            </p:cNvSpPr>
            <p:nvPr/>
          </p:nvSpPr>
          <p:spPr bwMode="auto">
            <a:xfrm>
              <a:off x="4128" y="1680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Oval 28"/>
            <p:cNvSpPr>
              <a:spLocks noChangeArrowheads="1"/>
            </p:cNvSpPr>
            <p:nvPr/>
          </p:nvSpPr>
          <p:spPr bwMode="auto">
            <a:xfrm>
              <a:off x="3216" y="1632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4" name="Oval 29"/>
            <p:cNvSpPr>
              <a:spLocks noChangeArrowheads="1"/>
            </p:cNvSpPr>
            <p:nvPr/>
          </p:nvSpPr>
          <p:spPr bwMode="auto">
            <a:xfrm>
              <a:off x="3600" y="1632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5" name="Oval 30"/>
            <p:cNvSpPr>
              <a:spLocks noChangeArrowheads="1"/>
            </p:cNvSpPr>
            <p:nvPr/>
          </p:nvSpPr>
          <p:spPr bwMode="auto">
            <a:xfrm>
              <a:off x="3984" y="1632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6" name="Oval 31"/>
            <p:cNvSpPr>
              <a:spLocks noChangeArrowheads="1"/>
            </p:cNvSpPr>
            <p:nvPr/>
          </p:nvSpPr>
          <p:spPr bwMode="auto">
            <a:xfrm>
              <a:off x="4368" y="1632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7" name="Line 32"/>
            <p:cNvSpPr>
              <a:spLocks noChangeShapeType="1"/>
            </p:cNvSpPr>
            <p:nvPr/>
          </p:nvSpPr>
          <p:spPr bwMode="auto">
            <a:xfrm>
              <a:off x="4416" y="1680"/>
              <a:ext cx="12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38" name="Group 33"/>
            <p:cNvGrpSpPr>
              <a:grpSpLocks/>
            </p:cNvGrpSpPr>
            <p:nvPr/>
          </p:nvGrpSpPr>
          <p:grpSpPr bwMode="auto">
            <a:xfrm rot="-7959624">
              <a:off x="665" y="343"/>
              <a:ext cx="1778" cy="612"/>
              <a:chOff x="2495" y="2329"/>
              <a:chExt cx="1778" cy="612"/>
            </a:xfrm>
          </p:grpSpPr>
          <p:sp>
            <p:nvSpPr>
              <p:cNvPr id="21553" name="AutoShape 34"/>
              <p:cNvSpPr>
                <a:spLocks noChangeArrowheads="1"/>
              </p:cNvSpPr>
              <p:nvPr/>
            </p:nvSpPr>
            <p:spPr bwMode="auto">
              <a:xfrm rot="3226569">
                <a:off x="3385" y="1489"/>
                <a:ext cx="48" cy="172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554" name="Oval 35"/>
              <p:cNvSpPr>
                <a:spLocks noChangeArrowheads="1"/>
              </p:cNvSpPr>
              <p:nvPr/>
            </p:nvSpPr>
            <p:spPr bwMode="auto">
              <a:xfrm rot="8626569">
                <a:off x="2495" y="2894"/>
                <a:ext cx="288" cy="47"/>
              </a:xfrm>
              <a:prstGeom prst="ellips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1539" name="Oval 36"/>
            <p:cNvSpPr>
              <a:spLocks noChangeArrowheads="1"/>
            </p:cNvSpPr>
            <p:nvPr/>
          </p:nvSpPr>
          <p:spPr bwMode="auto">
            <a:xfrm>
              <a:off x="3984" y="1632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40" name="Oval 37"/>
            <p:cNvSpPr>
              <a:spLocks noChangeArrowheads="1"/>
            </p:cNvSpPr>
            <p:nvPr/>
          </p:nvSpPr>
          <p:spPr bwMode="auto">
            <a:xfrm>
              <a:off x="3600" y="1632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41" name="Oval 38"/>
            <p:cNvSpPr>
              <a:spLocks noChangeArrowheads="1"/>
            </p:cNvSpPr>
            <p:nvPr/>
          </p:nvSpPr>
          <p:spPr bwMode="auto">
            <a:xfrm>
              <a:off x="3216" y="1632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42" name="Line 39"/>
            <p:cNvSpPr>
              <a:spLocks noChangeShapeType="1"/>
            </p:cNvSpPr>
            <p:nvPr/>
          </p:nvSpPr>
          <p:spPr bwMode="auto">
            <a:xfrm>
              <a:off x="3216" y="1680"/>
              <a:ext cx="115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Oval 40"/>
            <p:cNvSpPr>
              <a:spLocks noChangeArrowheads="1"/>
            </p:cNvSpPr>
            <p:nvPr/>
          </p:nvSpPr>
          <p:spPr bwMode="auto">
            <a:xfrm>
              <a:off x="3600" y="163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44" name="Oval 41"/>
            <p:cNvSpPr>
              <a:spLocks noChangeArrowheads="1"/>
            </p:cNvSpPr>
            <p:nvPr/>
          </p:nvSpPr>
          <p:spPr bwMode="auto">
            <a:xfrm>
              <a:off x="3216" y="163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45" name="Text Box 42"/>
            <p:cNvSpPr txBox="1">
              <a:spLocks noChangeArrowheads="1"/>
            </p:cNvSpPr>
            <p:nvPr/>
          </p:nvSpPr>
          <p:spPr bwMode="auto">
            <a:xfrm>
              <a:off x="3456" y="182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21546" name="Text Box 43"/>
            <p:cNvSpPr txBox="1">
              <a:spLocks noChangeArrowheads="1"/>
            </p:cNvSpPr>
            <p:nvPr/>
          </p:nvSpPr>
          <p:spPr bwMode="auto">
            <a:xfrm>
              <a:off x="3840" y="182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1547" name="Text Box 44"/>
            <p:cNvSpPr txBox="1">
              <a:spLocks noChangeArrowheads="1"/>
            </p:cNvSpPr>
            <p:nvPr/>
          </p:nvSpPr>
          <p:spPr bwMode="auto">
            <a:xfrm>
              <a:off x="3072" y="182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21548" name="Line 45"/>
            <p:cNvSpPr>
              <a:spLocks noChangeShapeType="1"/>
            </p:cNvSpPr>
            <p:nvPr/>
          </p:nvSpPr>
          <p:spPr bwMode="auto">
            <a:xfrm flipH="1">
              <a:off x="4032" y="1680"/>
              <a:ext cx="384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Line 46"/>
            <p:cNvSpPr>
              <a:spLocks noChangeShapeType="1"/>
            </p:cNvSpPr>
            <p:nvPr/>
          </p:nvSpPr>
          <p:spPr bwMode="auto">
            <a:xfrm flipH="1" flipV="1">
              <a:off x="2352" y="1056"/>
              <a:ext cx="912" cy="624"/>
            </a:xfrm>
            <a:prstGeom prst="line">
              <a:avLst/>
            </a:pr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Freeform 47"/>
            <p:cNvSpPr>
              <a:spLocks/>
            </p:cNvSpPr>
            <p:nvPr/>
          </p:nvSpPr>
          <p:spPr bwMode="auto">
            <a:xfrm>
              <a:off x="2376" y="1000"/>
              <a:ext cx="864" cy="252"/>
            </a:xfrm>
            <a:custGeom>
              <a:avLst/>
              <a:gdLst>
                <a:gd name="T0" fmla="*/ 0 w 192"/>
                <a:gd name="T1" fmla="*/ 66443 h 56"/>
                <a:gd name="T2" fmla="*/ 1195740 w 192"/>
                <a:gd name="T3" fmla="*/ 66443 h 56"/>
                <a:gd name="T4" fmla="*/ 1594323 w 192"/>
                <a:gd name="T5" fmla="*/ 465021 h 56"/>
                <a:gd name="T6" fmla="*/ 0 60000 65536"/>
                <a:gd name="T7" fmla="*/ 0 60000 65536"/>
                <a:gd name="T8" fmla="*/ 0 60000 65536"/>
                <a:gd name="T9" fmla="*/ 0 w 192"/>
                <a:gd name="T10" fmla="*/ 0 h 56"/>
                <a:gd name="T11" fmla="*/ 192 w 192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56">
                  <a:moveTo>
                    <a:pt x="0" y="8"/>
                  </a:moveTo>
                  <a:cubicBezTo>
                    <a:pt x="56" y="4"/>
                    <a:pt x="112" y="0"/>
                    <a:pt x="144" y="8"/>
                  </a:cubicBezTo>
                  <a:cubicBezTo>
                    <a:pt x="176" y="16"/>
                    <a:pt x="184" y="36"/>
                    <a:pt x="192" y="56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Oval 48"/>
            <p:cNvSpPr>
              <a:spLocks noChangeArrowheads="1"/>
            </p:cNvSpPr>
            <p:nvPr/>
          </p:nvSpPr>
          <p:spPr bwMode="auto">
            <a:xfrm>
              <a:off x="4368" y="163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52" name="Oval 49"/>
            <p:cNvSpPr>
              <a:spLocks noChangeArrowheads="1"/>
            </p:cNvSpPr>
            <p:nvPr/>
          </p:nvSpPr>
          <p:spPr bwMode="auto">
            <a:xfrm>
              <a:off x="3984" y="163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507" name="Oval 50"/>
          <p:cNvSpPr>
            <a:spLocks noChangeArrowheads="1"/>
          </p:cNvSpPr>
          <p:nvPr/>
        </p:nvSpPr>
        <p:spPr bwMode="auto">
          <a:xfrm>
            <a:off x="3352800" y="5638800"/>
            <a:ext cx="54102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00"/>
                </a:solidFill>
                <a:latin typeface=".VnTime" panose="020B7200000000000000" pitchFamily="34" charset="0"/>
              </a:rPr>
              <a:t>Mòi kh©u thø nhÊt</a:t>
            </a:r>
          </a:p>
        </p:txBody>
      </p:sp>
    </p:spTree>
    <p:extLst>
      <p:ext uri="{BB962C8B-B14F-4D97-AF65-F5344CB8AC3E}">
        <p14:creationId xmlns:p14="http://schemas.microsoft.com/office/powerpoint/2010/main" val="4207960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44"/>
          <p:cNvGrpSpPr>
            <a:grpSpLocks/>
          </p:cNvGrpSpPr>
          <p:nvPr/>
        </p:nvGrpSpPr>
        <p:grpSpPr bwMode="auto">
          <a:xfrm>
            <a:off x="1828800" y="762000"/>
            <a:ext cx="8610600" cy="3200400"/>
            <a:chOff x="192" y="480"/>
            <a:chExt cx="5424" cy="2016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192" y="480"/>
              <a:ext cx="542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2534" name="Line 4"/>
            <p:cNvSpPr>
              <a:spLocks noChangeShapeType="1"/>
            </p:cNvSpPr>
            <p:nvPr/>
          </p:nvSpPr>
          <p:spPr bwMode="auto">
            <a:xfrm>
              <a:off x="1152" y="1296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" name="Line 5"/>
            <p:cNvSpPr>
              <a:spLocks noChangeShapeType="1"/>
            </p:cNvSpPr>
            <p:nvPr/>
          </p:nvSpPr>
          <p:spPr bwMode="auto">
            <a:xfrm>
              <a:off x="1872" y="1440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6" name="Line 6"/>
            <p:cNvSpPr>
              <a:spLocks noChangeShapeType="1"/>
            </p:cNvSpPr>
            <p:nvPr/>
          </p:nvSpPr>
          <p:spPr bwMode="auto">
            <a:xfrm>
              <a:off x="1392" y="1440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Oval 7"/>
            <p:cNvSpPr>
              <a:spLocks noChangeArrowheads="1"/>
            </p:cNvSpPr>
            <p:nvPr/>
          </p:nvSpPr>
          <p:spPr bwMode="auto">
            <a:xfrm>
              <a:off x="1680" y="139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38" name="Oval 8"/>
            <p:cNvSpPr>
              <a:spLocks noChangeArrowheads="1"/>
            </p:cNvSpPr>
            <p:nvPr/>
          </p:nvSpPr>
          <p:spPr bwMode="auto">
            <a:xfrm>
              <a:off x="2064" y="139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39" name="Line 9"/>
            <p:cNvSpPr>
              <a:spLocks noChangeShapeType="1"/>
            </p:cNvSpPr>
            <p:nvPr/>
          </p:nvSpPr>
          <p:spPr bwMode="auto">
            <a:xfrm>
              <a:off x="912" y="1440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Oval 10"/>
            <p:cNvSpPr>
              <a:spLocks noChangeArrowheads="1"/>
            </p:cNvSpPr>
            <p:nvPr/>
          </p:nvSpPr>
          <p:spPr bwMode="auto">
            <a:xfrm>
              <a:off x="1296" y="139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41" name="Text Box 11"/>
            <p:cNvSpPr txBox="1">
              <a:spLocks noChangeArrowheads="1"/>
            </p:cNvSpPr>
            <p:nvPr/>
          </p:nvSpPr>
          <p:spPr bwMode="auto">
            <a:xfrm>
              <a:off x="1920" y="158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22542" name="Text Box 12"/>
            <p:cNvSpPr txBox="1">
              <a:spLocks noChangeArrowheads="1"/>
            </p:cNvSpPr>
            <p:nvPr/>
          </p:nvSpPr>
          <p:spPr bwMode="auto">
            <a:xfrm>
              <a:off x="1536" y="158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22543" name="Text Box 13"/>
            <p:cNvSpPr txBox="1">
              <a:spLocks noChangeArrowheads="1"/>
            </p:cNvSpPr>
            <p:nvPr/>
          </p:nvSpPr>
          <p:spPr bwMode="auto">
            <a:xfrm>
              <a:off x="1104" y="158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22544" name="Text Box 14"/>
            <p:cNvSpPr txBox="1">
              <a:spLocks noChangeArrowheads="1"/>
            </p:cNvSpPr>
            <p:nvPr/>
          </p:nvSpPr>
          <p:spPr bwMode="auto">
            <a:xfrm>
              <a:off x="720" y="158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22545" name="Line 15"/>
            <p:cNvSpPr>
              <a:spLocks noChangeShapeType="1"/>
            </p:cNvSpPr>
            <p:nvPr/>
          </p:nvSpPr>
          <p:spPr bwMode="auto">
            <a:xfrm flipH="1">
              <a:off x="192" y="1440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Oval 16"/>
            <p:cNvSpPr>
              <a:spLocks noChangeArrowheads="1"/>
            </p:cNvSpPr>
            <p:nvPr/>
          </p:nvSpPr>
          <p:spPr bwMode="auto">
            <a:xfrm>
              <a:off x="864" y="139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47" name="Text Box 17"/>
            <p:cNvSpPr txBox="1">
              <a:spLocks noChangeArrowheads="1"/>
            </p:cNvSpPr>
            <p:nvPr/>
          </p:nvSpPr>
          <p:spPr bwMode="auto">
            <a:xfrm>
              <a:off x="4320" y="158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2548" name="Line 18"/>
            <p:cNvSpPr>
              <a:spLocks noChangeShapeType="1"/>
            </p:cNvSpPr>
            <p:nvPr/>
          </p:nvSpPr>
          <p:spPr bwMode="auto">
            <a:xfrm>
              <a:off x="3744" y="1440"/>
              <a:ext cx="3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Line 19"/>
            <p:cNvSpPr>
              <a:spLocks noChangeShapeType="1"/>
            </p:cNvSpPr>
            <p:nvPr/>
          </p:nvSpPr>
          <p:spPr bwMode="auto">
            <a:xfrm>
              <a:off x="4080" y="1440"/>
              <a:ext cx="336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Line 20"/>
            <p:cNvSpPr>
              <a:spLocks noChangeShapeType="1"/>
            </p:cNvSpPr>
            <p:nvPr/>
          </p:nvSpPr>
          <p:spPr bwMode="auto">
            <a:xfrm>
              <a:off x="4416" y="1440"/>
              <a:ext cx="12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551" name="Group 21"/>
            <p:cNvGrpSpPr>
              <a:grpSpLocks/>
            </p:cNvGrpSpPr>
            <p:nvPr/>
          </p:nvGrpSpPr>
          <p:grpSpPr bwMode="auto">
            <a:xfrm rot="-8500258">
              <a:off x="2208" y="920"/>
              <a:ext cx="1778" cy="612"/>
              <a:chOff x="2495" y="2329"/>
              <a:chExt cx="1778" cy="612"/>
            </a:xfrm>
          </p:grpSpPr>
          <p:sp>
            <p:nvSpPr>
              <p:cNvPr id="22569" name="AutoShape 22"/>
              <p:cNvSpPr>
                <a:spLocks noChangeArrowheads="1"/>
              </p:cNvSpPr>
              <p:nvPr/>
            </p:nvSpPr>
            <p:spPr bwMode="auto">
              <a:xfrm rot="3226569">
                <a:off x="3385" y="1489"/>
                <a:ext cx="48" cy="172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570" name="Oval 23"/>
              <p:cNvSpPr>
                <a:spLocks noChangeArrowheads="1"/>
              </p:cNvSpPr>
              <p:nvPr/>
            </p:nvSpPr>
            <p:spPr bwMode="auto">
              <a:xfrm rot="8626569">
                <a:off x="2495" y="2894"/>
                <a:ext cx="288" cy="47"/>
              </a:xfrm>
              <a:prstGeom prst="ellips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2552" name="Rectangle 24"/>
            <p:cNvSpPr>
              <a:spLocks noChangeArrowheads="1"/>
            </p:cNvSpPr>
            <p:nvPr/>
          </p:nvSpPr>
          <p:spPr bwMode="auto">
            <a:xfrm>
              <a:off x="2496" y="1392"/>
              <a:ext cx="1200" cy="10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53" name="Text Box 25"/>
            <p:cNvSpPr txBox="1">
              <a:spLocks noChangeArrowheads="1"/>
            </p:cNvSpPr>
            <p:nvPr/>
          </p:nvSpPr>
          <p:spPr bwMode="auto">
            <a:xfrm>
              <a:off x="3840" y="158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554" name="Line 26"/>
            <p:cNvSpPr>
              <a:spLocks noChangeShapeType="1"/>
            </p:cNvSpPr>
            <p:nvPr/>
          </p:nvSpPr>
          <p:spPr bwMode="auto">
            <a:xfrm>
              <a:off x="2352" y="1440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Line 27"/>
            <p:cNvSpPr>
              <a:spLocks noChangeShapeType="1"/>
            </p:cNvSpPr>
            <p:nvPr/>
          </p:nvSpPr>
          <p:spPr bwMode="auto">
            <a:xfrm>
              <a:off x="2880" y="1440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Oval 28"/>
            <p:cNvSpPr>
              <a:spLocks noChangeArrowheads="1"/>
            </p:cNvSpPr>
            <p:nvPr/>
          </p:nvSpPr>
          <p:spPr bwMode="auto">
            <a:xfrm>
              <a:off x="3984" y="139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57" name="Oval 29"/>
            <p:cNvSpPr>
              <a:spLocks noChangeArrowheads="1"/>
            </p:cNvSpPr>
            <p:nvPr/>
          </p:nvSpPr>
          <p:spPr bwMode="auto">
            <a:xfrm>
              <a:off x="4368" y="139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58" name="Line 30"/>
            <p:cNvSpPr>
              <a:spLocks noChangeShapeType="1"/>
            </p:cNvSpPr>
            <p:nvPr/>
          </p:nvSpPr>
          <p:spPr bwMode="auto">
            <a:xfrm>
              <a:off x="3648" y="1440"/>
              <a:ext cx="19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Oval 31"/>
            <p:cNvSpPr>
              <a:spLocks noChangeArrowheads="1"/>
            </p:cNvSpPr>
            <p:nvPr/>
          </p:nvSpPr>
          <p:spPr bwMode="auto">
            <a:xfrm>
              <a:off x="3216" y="139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60" name="Oval 32"/>
            <p:cNvSpPr>
              <a:spLocks noChangeArrowheads="1"/>
            </p:cNvSpPr>
            <p:nvPr/>
          </p:nvSpPr>
          <p:spPr bwMode="auto">
            <a:xfrm>
              <a:off x="3600" y="139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61" name="Text Box 33"/>
            <p:cNvSpPr txBox="1">
              <a:spLocks noChangeArrowheads="1"/>
            </p:cNvSpPr>
            <p:nvPr/>
          </p:nvSpPr>
          <p:spPr bwMode="auto">
            <a:xfrm>
              <a:off x="2400" y="1584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22562" name="Text Box 34"/>
            <p:cNvSpPr txBox="1">
              <a:spLocks noChangeArrowheads="1"/>
            </p:cNvSpPr>
            <p:nvPr/>
          </p:nvSpPr>
          <p:spPr bwMode="auto">
            <a:xfrm>
              <a:off x="2784" y="1584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22563" name="Text Box 35"/>
            <p:cNvSpPr txBox="1">
              <a:spLocks noChangeArrowheads="1"/>
            </p:cNvSpPr>
            <p:nvPr/>
          </p:nvSpPr>
          <p:spPr bwMode="auto">
            <a:xfrm>
              <a:off x="3072" y="158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22564" name="Text Box 36"/>
            <p:cNvSpPr txBox="1">
              <a:spLocks noChangeArrowheads="1"/>
            </p:cNvSpPr>
            <p:nvPr/>
          </p:nvSpPr>
          <p:spPr bwMode="auto">
            <a:xfrm>
              <a:off x="3456" y="1584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2832" y="139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2448" y="139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67" name="Freeform 39"/>
            <p:cNvSpPr>
              <a:spLocks/>
            </p:cNvSpPr>
            <p:nvPr/>
          </p:nvSpPr>
          <p:spPr bwMode="auto">
            <a:xfrm>
              <a:off x="3264" y="1440"/>
              <a:ext cx="672" cy="768"/>
            </a:xfrm>
            <a:custGeom>
              <a:avLst/>
              <a:gdLst>
                <a:gd name="T0" fmla="*/ 0 w 672"/>
                <a:gd name="T1" fmla="*/ 0 h 720"/>
                <a:gd name="T2" fmla="*/ 192 w 672"/>
                <a:gd name="T3" fmla="*/ 849 h 720"/>
                <a:gd name="T4" fmla="*/ 432 w 672"/>
                <a:gd name="T5" fmla="*/ 918 h 720"/>
                <a:gd name="T6" fmla="*/ 672 w 672"/>
                <a:gd name="T7" fmla="*/ 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2"/>
                <a:gd name="T13" fmla="*/ 0 h 720"/>
                <a:gd name="T14" fmla="*/ 672 w 672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2" h="720">
                  <a:moveTo>
                    <a:pt x="0" y="0"/>
                  </a:moveTo>
                  <a:cubicBezTo>
                    <a:pt x="60" y="236"/>
                    <a:pt x="120" y="472"/>
                    <a:pt x="192" y="576"/>
                  </a:cubicBezTo>
                  <a:cubicBezTo>
                    <a:pt x="264" y="680"/>
                    <a:pt x="352" y="720"/>
                    <a:pt x="432" y="624"/>
                  </a:cubicBezTo>
                  <a:cubicBezTo>
                    <a:pt x="512" y="528"/>
                    <a:pt x="632" y="104"/>
                    <a:pt x="672" y="0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Freeform 40"/>
            <p:cNvSpPr>
              <a:spLocks/>
            </p:cNvSpPr>
            <p:nvPr/>
          </p:nvSpPr>
          <p:spPr bwMode="auto">
            <a:xfrm>
              <a:off x="3872" y="1488"/>
              <a:ext cx="112" cy="768"/>
            </a:xfrm>
            <a:custGeom>
              <a:avLst/>
              <a:gdLst>
                <a:gd name="T0" fmla="*/ 3584 w 56"/>
                <a:gd name="T1" fmla="*/ 0 h 384"/>
                <a:gd name="T2" fmla="*/ 512 w 56"/>
                <a:gd name="T3" fmla="*/ 21504 h 384"/>
                <a:gd name="T4" fmla="*/ 512 w 56"/>
                <a:gd name="T5" fmla="*/ 18432 h 384"/>
                <a:gd name="T6" fmla="*/ 0 60000 65536"/>
                <a:gd name="T7" fmla="*/ 0 60000 65536"/>
                <a:gd name="T8" fmla="*/ 0 60000 65536"/>
                <a:gd name="T9" fmla="*/ 0 w 56"/>
                <a:gd name="T10" fmla="*/ 0 h 384"/>
                <a:gd name="T11" fmla="*/ 56 w 56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384">
                  <a:moveTo>
                    <a:pt x="56" y="0"/>
                  </a:moveTo>
                  <a:cubicBezTo>
                    <a:pt x="36" y="144"/>
                    <a:pt x="16" y="288"/>
                    <a:pt x="8" y="336"/>
                  </a:cubicBezTo>
                  <a:cubicBezTo>
                    <a:pt x="0" y="384"/>
                    <a:pt x="4" y="336"/>
                    <a:pt x="8" y="288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1" name="Rectangle 43"/>
          <p:cNvSpPr>
            <a:spLocks noChangeArrowheads="1"/>
          </p:cNvSpPr>
          <p:nvPr/>
        </p:nvSpPr>
        <p:spPr bwMode="auto">
          <a:xfrm>
            <a:off x="3886200" y="4648200"/>
            <a:ext cx="388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r>
              <a:rPr lang="en-US" altLang="en-US" sz="3200" b="1" smtClean="0">
                <a:solidFill>
                  <a:srgbClr val="FF0000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</a:rPr>
              <a:t>Kh©u mòi thø hai</a:t>
            </a:r>
          </a:p>
        </p:txBody>
      </p:sp>
      <p:sp>
        <p:nvSpPr>
          <p:cNvPr id="113709" name="Rectangle 45"/>
          <p:cNvSpPr>
            <a:spLocks noChangeArrowheads="1"/>
          </p:cNvSpPr>
          <p:nvPr/>
        </p:nvSpPr>
        <p:spPr bwMode="auto">
          <a:xfrm>
            <a:off x="1752600" y="5410200"/>
            <a:ext cx="876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>
                <a:solidFill>
                  <a:srgbClr val="0000FF"/>
                </a:solidFill>
                <a:latin typeface=".VnTime" panose="020B7200000000000000" pitchFamily="34" charset="0"/>
              </a:rPr>
              <a:t>Lïi l¹i, xuèng kim t¹i ®iÓm 3, lªn kim t¹i ®iÓm 6.</a:t>
            </a:r>
          </a:p>
        </p:txBody>
      </p:sp>
    </p:spTree>
    <p:extLst>
      <p:ext uri="{BB962C8B-B14F-4D97-AF65-F5344CB8AC3E}">
        <p14:creationId xmlns:p14="http://schemas.microsoft.com/office/powerpoint/2010/main" val="4259625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41"/>
          <p:cNvGrpSpPr>
            <a:grpSpLocks/>
          </p:cNvGrpSpPr>
          <p:nvPr/>
        </p:nvGrpSpPr>
        <p:grpSpPr bwMode="auto">
          <a:xfrm>
            <a:off x="1828800" y="1143000"/>
            <a:ext cx="8434388" cy="3657600"/>
            <a:chOff x="192" y="720"/>
            <a:chExt cx="5313" cy="2304"/>
          </a:xfrm>
        </p:grpSpPr>
        <p:sp>
          <p:nvSpPr>
            <p:cNvPr id="24579" name="Rectangle 3"/>
            <p:cNvSpPr>
              <a:spLocks noChangeArrowheads="1"/>
            </p:cNvSpPr>
            <p:nvPr/>
          </p:nvSpPr>
          <p:spPr bwMode="auto">
            <a:xfrm>
              <a:off x="192" y="1008"/>
              <a:ext cx="530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4580" name="Text Box 4"/>
            <p:cNvSpPr txBox="1">
              <a:spLocks noChangeArrowheads="1"/>
            </p:cNvSpPr>
            <p:nvPr/>
          </p:nvSpPr>
          <p:spPr bwMode="auto">
            <a:xfrm>
              <a:off x="3741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24581" name="Line 5"/>
            <p:cNvSpPr>
              <a:spLocks noChangeShapeType="1"/>
            </p:cNvSpPr>
            <p:nvPr/>
          </p:nvSpPr>
          <p:spPr bwMode="auto">
            <a:xfrm>
              <a:off x="1184" y="1824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>
              <a:off x="3397" y="1968"/>
              <a:ext cx="4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>
              <a:off x="2414" y="1968"/>
              <a:ext cx="5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4" name="Line 8"/>
            <p:cNvSpPr>
              <a:spLocks noChangeShapeType="1"/>
            </p:cNvSpPr>
            <p:nvPr/>
          </p:nvSpPr>
          <p:spPr bwMode="auto">
            <a:xfrm>
              <a:off x="1824" y="1968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>
              <a:off x="1344" y="1968"/>
              <a:ext cx="57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>
              <a:off x="2906" y="1968"/>
              <a:ext cx="5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Oval 11"/>
            <p:cNvSpPr>
              <a:spLocks noChangeArrowheads="1"/>
            </p:cNvSpPr>
            <p:nvPr/>
          </p:nvSpPr>
          <p:spPr bwMode="auto">
            <a:xfrm>
              <a:off x="1677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8" name="Oval 12"/>
            <p:cNvSpPr>
              <a:spLocks noChangeArrowheads="1"/>
            </p:cNvSpPr>
            <p:nvPr/>
          </p:nvSpPr>
          <p:spPr bwMode="auto">
            <a:xfrm>
              <a:off x="2118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9" name="Oval 13"/>
            <p:cNvSpPr>
              <a:spLocks noChangeArrowheads="1"/>
            </p:cNvSpPr>
            <p:nvPr/>
          </p:nvSpPr>
          <p:spPr bwMode="auto">
            <a:xfrm>
              <a:off x="2561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0" name="Oval 14"/>
            <p:cNvSpPr>
              <a:spLocks noChangeArrowheads="1"/>
            </p:cNvSpPr>
            <p:nvPr/>
          </p:nvSpPr>
          <p:spPr bwMode="auto">
            <a:xfrm>
              <a:off x="3446" y="1920"/>
              <a:ext cx="100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1" name="Oval 15"/>
            <p:cNvSpPr>
              <a:spLocks noChangeArrowheads="1"/>
            </p:cNvSpPr>
            <p:nvPr/>
          </p:nvSpPr>
          <p:spPr bwMode="auto">
            <a:xfrm>
              <a:off x="3004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2" name="Line 16"/>
            <p:cNvSpPr>
              <a:spLocks noChangeShapeType="1"/>
            </p:cNvSpPr>
            <p:nvPr/>
          </p:nvSpPr>
          <p:spPr bwMode="auto">
            <a:xfrm>
              <a:off x="912" y="1968"/>
              <a:ext cx="51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Oval 17"/>
            <p:cNvSpPr>
              <a:spLocks noChangeArrowheads="1"/>
            </p:cNvSpPr>
            <p:nvPr/>
          </p:nvSpPr>
          <p:spPr bwMode="auto">
            <a:xfrm>
              <a:off x="1234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4" name="Text Box 18"/>
            <p:cNvSpPr txBox="1">
              <a:spLocks noChangeArrowheads="1"/>
            </p:cNvSpPr>
            <p:nvPr/>
          </p:nvSpPr>
          <p:spPr bwMode="auto">
            <a:xfrm>
              <a:off x="3349" y="2112"/>
              <a:ext cx="2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24595" name="Text Box 19"/>
            <p:cNvSpPr txBox="1">
              <a:spLocks noChangeArrowheads="1"/>
            </p:cNvSpPr>
            <p:nvPr/>
          </p:nvSpPr>
          <p:spPr bwMode="auto">
            <a:xfrm>
              <a:off x="2955" y="2112"/>
              <a:ext cx="2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24596" name="Text Box 20"/>
            <p:cNvSpPr txBox="1">
              <a:spLocks noChangeArrowheads="1"/>
            </p:cNvSpPr>
            <p:nvPr/>
          </p:nvSpPr>
          <p:spPr bwMode="auto">
            <a:xfrm>
              <a:off x="2463" y="2112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24597" name="Text Box 21"/>
            <p:cNvSpPr txBox="1">
              <a:spLocks noChangeArrowheads="1"/>
            </p:cNvSpPr>
            <p:nvPr/>
          </p:nvSpPr>
          <p:spPr bwMode="auto">
            <a:xfrm>
              <a:off x="1970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24598" name="Text Box 22"/>
            <p:cNvSpPr txBox="1">
              <a:spLocks noChangeArrowheads="1"/>
            </p:cNvSpPr>
            <p:nvPr/>
          </p:nvSpPr>
          <p:spPr bwMode="auto">
            <a:xfrm>
              <a:off x="1577" y="2112"/>
              <a:ext cx="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24599" name="Text Box 23"/>
            <p:cNvSpPr txBox="1">
              <a:spLocks noChangeArrowheads="1"/>
            </p:cNvSpPr>
            <p:nvPr/>
          </p:nvSpPr>
          <p:spPr bwMode="auto">
            <a:xfrm>
              <a:off x="1134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24600" name="Text Box 24"/>
            <p:cNvSpPr txBox="1">
              <a:spLocks noChangeArrowheads="1"/>
            </p:cNvSpPr>
            <p:nvPr/>
          </p:nvSpPr>
          <p:spPr bwMode="auto">
            <a:xfrm>
              <a:off x="740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24601" name="Rectangle 25"/>
            <p:cNvSpPr>
              <a:spLocks noChangeArrowheads="1"/>
            </p:cNvSpPr>
            <p:nvPr/>
          </p:nvSpPr>
          <p:spPr bwMode="auto">
            <a:xfrm>
              <a:off x="4273" y="1968"/>
              <a:ext cx="1131" cy="96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2" name="Text Box 26"/>
            <p:cNvSpPr txBox="1">
              <a:spLocks noChangeArrowheads="1"/>
            </p:cNvSpPr>
            <p:nvPr/>
          </p:nvSpPr>
          <p:spPr bwMode="auto">
            <a:xfrm>
              <a:off x="4672" y="2112"/>
              <a:ext cx="3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4603" name="Line 27"/>
            <p:cNvSpPr>
              <a:spLocks noChangeShapeType="1"/>
            </p:cNvSpPr>
            <p:nvPr/>
          </p:nvSpPr>
          <p:spPr bwMode="auto">
            <a:xfrm>
              <a:off x="4815" y="1968"/>
              <a:ext cx="69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Line 28"/>
            <p:cNvSpPr>
              <a:spLocks noChangeShapeType="1"/>
            </p:cNvSpPr>
            <p:nvPr/>
          </p:nvSpPr>
          <p:spPr bwMode="auto">
            <a:xfrm flipH="1">
              <a:off x="201" y="1968"/>
              <a:ext cx="73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Oval 29"/>
            <p:cNvSpPr>
              <a:spLocks noChangeArrowheads="1"/>
            </p:cNvSpPr>
            <p:nvPr/>
          </p:nvSpPr>
          <p:spPr bwMode="auto">
            <a:xfrm>
              <a:off x="790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 flipH="1">
              <a:off x="4381" y="1968"/>
              <a:ext cx="394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Oval 31"/>
            <p:cNvSpPr>
              <a:spLocks noChangeArrowheads="1"/>
            </p:cNvSpPr>
            <p:nvPr/>
          </p:nvSpPr>
          <p:spPr bwMode="auto">
            <a:xfrm>
              <a:off x="4726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8" name="Text Box 32"/>
            <p:cNvSpPr txBox="1">
              <a:spLocks noChangeArrowheads="1"/>
            </p:cNvSpPr>
            <p:nvPr/>
          </p:nvSpPr>
          <p:spPr bwMode="auto">
            <a:xfrm>
              <a:off x="4225" y="2112"/>
              <a:ext cx="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4609" name="Line 33"/>
            <p:cNvSpPr>
              <a:spLocks noChangeShapeType="1"/>
            </p:cNvSpPr>
            <p:nvPr/>
          </p:nvSpPr>
          <p:spPr bwMode="auto">
            <a:xfrm>
              <a:off x="1824" y="1632"/>
              <a:ext cx="1680" cy="336"/>
            </a:xfrm>
            <a:prstGeom prst="line">
              <a:avLst/>
            </a:pr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Line 34"/>
            <p:cNvSpPr>
              <a:spLocks noChangeShapeType="1"/>
            </p:cNvSpPr>
            <p:nvPr/>
          </p:nvSpPr>
          <p:spPr bwMode="auto">
            <a:xfrm>
              <a:off x="3936" y="1968"/>
              <a:ext cx="4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Oval 35"/>
            <p:cNvSpPr>
              <a:spLocks noChangeArrowheads="1"/>
            </p:cNvSpPr>
            <p:nvPr/>
          </p:nvSpPr>
          <p:spPr bwMode="auto">
            <a:xfrm>
              <a:off x="4333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2" name="Oval 36"/>
            <p:cNvSpPr>
              <a:spLocks noChangeArrowheads="1"/>
            </p:cNvSpPr>
            <p:nvPr/>
          </p:nvSpPr>
          <p:spPr bwMode="auto">
            <a:xfrm>
              <a:off x="3889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4613" name="Group 37"/>
            <p:cNvGrpSpPr>
              <a:grpSpLocks/>
            </p:cNvGrpSpPr>
            <p:nvPr/>
          </p:nvGrpSpPr>
          <p:grpSpPr bwMode="auto">
            <a:xfrm rot="-1259334">
              <a:off x="1536" y="720"/>
              <a:ext cx="1778" cy="612"/>
              <a:chOff x="2495" y="2329"/>
              <a:chExt cx="1778" cy="612"/>
            </a:xfrm>
          </p:grpSpPr>
          <p:sp>
            <p:nvSpPr>
              <p:cNvPr id="24615" name="AutoShape 38"/>
              <p:cNvSpPr>
                <a:spLocks noChangeArrowheads="1"/>
              </p:cNvSpPr>
              <p:nvPr/>
            </p:nvSpPr>
            <p:spPr bwMode="auto">
              <a:xfrm rot="3226569">
                <a:off x="3385" y="1489"/>
                <a:ext cx="48" cy="172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16" name="Oval 39"/>
              <p:cNvSpPr>
                <a:spLocks noChangeArrowheads="1"/>
              </p:cNvSpPr>
              <p:nvPr/>
            </p:nvSpPr>
            <p:spPr bwMode="auto">
              <a:xfrm rot="8626569">
                <a:off x="2495" y="2894"/>
                <a:ext cx="288" cy="47"/>
              </a:xfrm>
              <a:prstGeom prst="ellips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4614" name="Freeform 40"/>
            <p:cNvSpPr>
              <a:spLocks/>
            </p:cNvSpPr>
            <p:nvPr/>
          </p:nvSpPr>
          <p:spPr bwMode="auto">
            <a:xfrm>
              <a:off x="1808" y="1648"/>
              <a:ext cx="816" cy="571"/>
            </a:xfrm>
            <a:custGeom>
              <a:avLst/>
              <a:gdLst>
                <a:gd name="T0" fmla="*/ 0 w 240"/>
                <a:gd name="T1" fmla="*/ 0 h 168"/>
                <a:gd name="T2" fmla="*/ 148060 w 240"/>
                <a:gd name="T3" fmla="*/ 221796 h 168"/>
                <a:gd name="T4" fmla="*/ 370719 w 240"/>
                <a:gd name="T5" fmla="*/ 221796 h 168"/>
                <a:gd name="T6" fmla="*/ 0 60000 65536"/>
                <a:gd name="T7" fmla="*/ 0 60000 65536"/>
                <a:gd name="T8" fmla="*/ 0 60000 65536"/>
                <a:gd name="T9" fmla="*/ 0 w 240"/>
                <a:gd name="T10" fmla="*/ 0 h 168"/>
                <a:gd name="T11" fmla="*/ 240 w 24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8">
                  <a:moveTo>
                    <a:pt x="0" y="0"/>
                  </a:moveTo>
                  <a:cubicBezTo>
                    <a:pt x="28" y="60"/>
                    <a:pt x="56" y="120"/>
                    <a:pt x="96" y="144"/>
                  </a:cubicBezTo>
                  <a:cubicBezTo>
                    <a:pt x="136" y="168"/>
                    <a:pt x="188" y="156"/>
                    <a:pt x="240" y="144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7307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41"/>
          <p:cNvGrpSpPr>
            <a:grpSpLocks/>
          </p:cNvGrpSpPr>
          <p:nvPr/>
        </p:nvGrpSpPr>
        <p:grpSpPr bwMode="auto">
          <a:xfrm>
            <a:off x="1905000" y="1143000"/>
            <a:ext cx="8434388" cy="3657600"/>
            <a:chOff x="240" y="720"/>
            <a:chExt cx="5313" cy="2304"/>
          </a:xfrm>
        </p:grpSpPr>
        <p:sp>
          <p:nvSpPr>
            <p:cNvPr id="25603" name="Rectangle 3"/>
            <p:cNvSpPr>
              <a:spLocks noChangeArrowheads="1"/>
            </p:cNvSpPr>
            <p:nvPr/>
          </p:nvSpPr>
          <p:spPr bwMode="auto">
            <a:xfrm>
              <a:off x="240" y="1008"/>
              <a:ext cx="530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5604" name="Text Box 4"/>
            <p:cNvSpPr txBox="1">
              <a:spLocks noChangeArrowheads="1"/>
            </p:cNvSpPr>
            <p:nvPr/>
          </p:nvSpPr>
          <p:spPr bwMode="auto">
            <a:xfrm>
              <a:off x="3789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>
              <a:off x="1232" y="1824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>
              <a:off x="3445" y="1968"/>
              <a:ext cx="4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>
              <a:off x="2462" y="1968"/>
              <a:ext cx="5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1872" y="1968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>
              <a:off x="1392" y="1968"/>
              <a:ext cx="57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2954" y="1968"/>
              <a:ext cx="5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Oval 11"/>
            <p:cNvSpPr>
              <a:spLocks noChangeArrowheads="1"/>
            </p:cNvSpPr>
            <p:nvPr/>
          </p:nvSpPr>
          <p:spPr bwMode="auto">
            <a:xfrm>
              <a:off x="1725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12" name="Oval 12"/>
            <p:cNvSpPr>
              <a:spLocks noChangeArrowheads="1"/>
            </p:cNvSpPr>
            <p:nvPr/>
          </p:nvSpPr>
          <p:spPr bwMode="auto">
            <a:xfrm>
              <a:off x="2166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13" name="Oval 13"/>
            <p:cNvSpPr>
              <a:spLocks noChangeArrowheads="1"/>
            </p:cNvSpPr>
            <p:nvPr/>
          </p:nvSpPr>
          <p:spPr bwMode="auto">
            <a:xfrm>
              <a:off x="2609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14" name="Oval 14"/>
            <p:cNvSpPr>
              <a:spLocks noChangeArrowheads="1"/>
            </p:cNvSpPr>
            <p:nvPr/>
          </p:nvSpPr>
          <p:spPr bwMode="auto">
            <a:xfrm>
              <a:off x="3494" y="1920"/>
              <a:ext cx="100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15" name="Oval 15"/>
            <p:cNvSpPr>
              <a:spLocks noChangeArrowheads="1"/>
            </p:cNvSpPr>
            <p:nvPr/>
          </p:nvSpPr>
          <p:spPr bwMode="auto">
            <a:xfrm>
              <a:off x="3052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>
              <a:off x="960" y="1968"/>
              <a:ext cx="51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Oval 17"/>
            <p:cNvSpPr>
              <a:spLocks noChangeArrowheads="1"/>
            </p:cNvSpPr>
            <p:nvPr/>
          </p:nvSpPr>
          <p:spPr bwMode="auto">
            <a:xfrm>
              <a:off x="1282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18" name="Text Box 18"/>
            <p:cNvSpPr txBox="1">
              <a:spLocks noChangeArrowheads="1"/>
            </p:cNvSpPr>
            <p:nvPr/>
          </p:nvSpPr>
          <p:spPr bwMode="auto">
            <a:xfrm>
              <a:off x="3397" y="2112"/>
              <a:ext cx="2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25619" name="Text Box 19"/>
            <p:cNvSpPr txBox="1">
              <a:spLocks noChangeArrowheads="1"/>
            </p:cNvSpPr>
            <p:nvPr/>
          </p:nvSpPr>
          <p:spPr bwMode="auto">
            <a:xfrm>
              <a:off x="3003" y="2112"/>
              <a:ext cx="2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25620" name="Text Box 20"/>
            <p:cNvSpPr txBox="1">
              <a:spLocks noChangeArrowheads="1"/>
            </p:cNvSpPr>
            <p:nvPr/>
          </p:nvSpPr>
          <p:spPr bwMode="auto">
            <a:xfrm>
              <a:off x="2511" y="2112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25621" name="Text Box 21"/>
            <p:cNvSpPr txBox="1">
              <a:spLocks noChangeArrowheads="1"/>
            </p:cNvSpPr>
            <p:nvPr/>
          </p:nvSpPr>
          <p:spPr bwMode="auto">
            <a:xfrm>
              <a:off x="2018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25622" name="Text Box 22"/>
            <p:cNvSpPr txBox="1">
              <a:spLocks noChangeArrowheads="1"/>
            </p:cNvSpPr>
            <p:nvPr/>
          </p:nvSpPr>
          <p:spPr bwMode="auto">
            <a:xfrm>
              <a:off x="1625" y="2112"/>
              <a:ext cx="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25623" name="Text Box 23"/>
            <p:cNvSpPr txBox="1">
              <a:spLocks noChangeArrowheads="1"/>
            </p:cNvSpPr>
            <p:nvPr/>
          </p:nvSpPr>
          <p:spPr bwMode="auto">
            <a:xfrm>
              <a:off x="1182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25624" name="Text Box 24"/>
            <p:cNvSpPr txBox="1">
              <a:spLocks noChangeArrowheads="1"/>
            </p:cNvSpPr>
            <p:nvPr/>
          </p:nvSpPr>
          <p:spPr bwMode="auto">
            <a:xfrm>
              <a:off x="788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25625" name="Rectangle 25"/>
            <p:cNvSpPr>
              <a:spLocks noChangeArrowheads="1"/>
            </p:cNvSpPr>
            <p:nvPr/>
          </p:nvSpPr>
          <p:spPr bwMode="auto">
            <a:xfrm>
              <a:off x="4321" y="1968"/>
              <a:ext cx="1131" cy="96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26" name="Text Box 26"/>
            <p:cNvSpPr txBox="1">
              <a:spLocks noChangeArrowheads="1"/>
            </p:cNvSpPr>
            <p:nvPr/>
          </p:nvSpPr>
          <p:spPr bwMode="auto">
            <a:xfrm>
              <a:off x="4720" y="2112"/>
              <a:ext cx="3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5627" name="Line 27"/>
            <p:cNvSpPr>
              <a:spLocks noChangeShapeType="1"/>
            </p:cNvSpPr>
            <p:nvPr/>
          </p:nvSpPr>
          <p:spPr bwMode="auto">
            <a:xfrm>
              <a:off x="4863" y="1968"/>
              <a:ext cx="69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Line 28"/>
            <p:cNvSpPr>
              <a:spLocks noChangeShapeType="1"/>
            </p:cNvSpPr>
            <p:nvPr/>
          </p:nvSpPr>
          <p:spPr bwMode="auto">
            <a:xfrm flipH="1">
              <a:off x="249" y="1968"/>
              <a:ext cx="73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Oval 29"/>
            <p:cNvSpPr>
              <a:spLocks noChangeArrowheads="1"/>
            </p:cNvSpPr>
            <p:nvPr/>
          </p:nvSpPr>
          <p:spPr bwMode="auto">
            <a:xfrm>
              <a:off x="838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30" name="Line 30"/>
            <p:cNvSpPr>
              <a:spLocks noChangeShapeType="1"/>
            </p:cNvSpPr>
            <p:nvPr/>
          </p:nvSpPr>
          <p:spPr bwMode="auto">
            <a:xfrm flipH="1">
              <a:off x="4429" y="1968"/>
              <a:ext cx="394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Oval 31"/>
            <p:cNvSpPr>
              <a:spLocks noChangeArrowheads="1"/>
            </p:cNvSpPr>
            <p:nvPr/>
          </p:nvSpPr>
          <p:spPr bwMode="auto">
            <a:xfrm>
              <a:off x="4774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32" name="Text Box 32"/>
            <p:cNvSpPr txBox="1">
              <a:spLocks noChangeArrowheads="1"/>
            </p:cNvSpPr>
            <p:nvPr/>
          </p:nvSpPr>
          <p:spPr bwMode="auto">
            <a:xfrm>
              <a:off x="4273" y="2112"/>
              <a:ext cx="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5633" name="Line 33"/>
            <p:cNvSpPr>
              <a:spLocks noChangeShapeType="1"/>
            </p:cNvSpPr>
            <p:nvPr/>
          </p:nvSpPr>
          <p:spPr bwMode="auto">
            <a:xfrm>
              <a:off x="3984" y="1968"/>
              <a:ext cx="4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Oval 34"/>
            <p:cNvSpPr>
              <a:spLocks noChangeArrowheads="1"/>
            </p:cNvSpPr>
            <p:nvPr/>
          </p:nvSpPr>
          <p:spPr bwMode="auto">
            <a:xfrm>
              <a:off x="4381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35" name="Oval 35"/>
            <p:cNvSpPr>
              <a:spLocks noChangeArrowheads="1"/>
            </p:cNvSpPr>
            <p:nvPr/>
          </p:nvSpPr>
          <p:spPr bwMode="auto">
            <a:xfrm>
              <a:off x="3937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36" name="Freeform 36"/>
            <p:cNvSpPr>
              <a:spLocks/>
            </p:cNvSpPr>
            <p:nvPr/>
          </p:nvSpPr>
          <p:spPr bwMode="auto">
            <a:xfrm>
              <a:off x="1728" y="768"/>
              <a:ext cx="1824" cy="1200"/>
            </a:xfrm>
            <a:custGeom>
              <a:avLst/>
              <a:gdLst>
                <a:gd name="T0" fmla="*/ 1824 w 1824"/>
                <a:gd name="T1" fmla="*/ 1200 h 1200"/>
                <a:gd name="T2" fmla="*/ 336 w 1824"/>
                <a:gd name="T3" fmla="*/ 768 h 1200"/>
                <a:gd name="T4" fmla="*/ 0 w 1824"/>
                <a:gd name="T5" fmla="*/ 0 h 1200"/>
                <a:gd name="T6" fmla="*/ 0 60000 65536"/>
                <a:gd name="T7" fmla="*/ 0 60000 65536"/>
                <a:gd name="T8" fmla="*/ 0 60000 65536"/>
                <a:gd name="T9" fmla="*/ 0 w 1824"/>
                <a:gd name="T10" fmla="*/ 0 h 1200"/>
                <a:gd name="T11" fmla="*/ 1824 w 1824"/>
                <a:gd name="T12" fmla="*/ 1200 h 1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4" h="1200">
                  <a:moveTo>
                    <a:pt x="1824" y="1200"/>
                  </a:moveTo>
                  <a:cubicBezTo>
                    <a:pt x="1232" y="1084"/>
                    <a:pt x="640" y="968"/>
                    <a:pt x="336" y="768"/>
                  </a:cubicBezTo>
                  <a:cubicBezTo>
                    <a:pt x="32" y="568"/>
                    <a:pt x="16" y="284"/>
                    <a:pt x="0" y="0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auto">
            <a:xfrm>
              <a:off x="1440" y="744"/>
              <a:ext cx="277" cy="936"/>
            </a:xfrm>
            <a:custGeom>
              <a:avLst/>
              <a:gdLst>
                <a:gd name="T0" fmla="*/ 37145 w 104"/>
                <a:gd name="T1" fmla="*/ 0 h 192"/>
                <a:gd name="T2" fmla="*/ 2815 w 104"/>
                <a:gd name="T3" fmla="*/ 1932738 h 192"/>
                <a:gd name="T4" fmla="*/ 19971 w 104"/>
                <a:gd name="T5" fmla="*/ 2577237 h 192"/>
                <a:gd name="T6" fmla="*/ 0 60000 65536"/>
                <a:gd name="T7" fmla="*/ 0 60000 65536"/>
                <a:gd name="T8" fmla="*/ 0 60000 65536"/>
                <a:gd name="T9" fmla="*/ 0 w 104"/>
                <a:gd name="T10" fmla="*/ 0 h 192"/>
                <a:gd name="T11" fmla="*/ 104 w 10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192">
                  <a:moveTo>
                    <a:pt x="104" y="0"/>
                  </a:moveTo>
                  <a:cubicBezTo>
                    <a:pt x="60" y="56"/>
                    <a:pt x="16" y="112"/>
                    <a:pt x="8" y="144"/>
                  </a:cubicBezTo>
                  <a:cubicBezTo>
                    <a:pt x="0" y="176"/>
                    <a:pt x="28" y="184"/>
                    <a:pt x="56" y="192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638" name="Group 38"/>
            <p:cNvGrpSpPr>
              <a:grpSpLocks/>
            </p:cNvGrpSpPr>
            <p:nvPr/>
          </p:nvGrpSpPr>
          <p:grpSpPr bwMode="auto">
            <a:xfrm rot="2506556">
              <a:off x="1632" y="720"/>
              <a:ext cx="1778" cy="612"/>
              <a:chOff x="2495" y="2329"/>
              <a:chExt cx="1778" cy="612"/>
            </a:xfrm>
          </p:grpSpPr>
          <p:sp>
            <p:nvSpPr>
              <p:cNvPr id="25639" name="AutoShape 39"/>
              <p:cNvSpPr>
                <a:spLocks noChangeArrowheads="1"/>
              </p:cNvSpPr>
              <p:nvPr/>
            </p:nvSpPr>
            <p:spPr bwMode="auto">
              <a:xfrm rot="3226569">
                <a:off x="3385" y="1489"/>
                <a:ext cx="48" cy="172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640" name="Oval 40"/>
              <p:cNvSpPr>
                <a:spLocks noChangeArrowheads="1"/>
              </p:cNvSpPr>
              <p:nvPr/>
            </p:nvSpPr>
            <p:spPr bwMode="auto">
              <a:xfrm rot="8626569">
                <a:off x="2495" y="2894"/>
                <a:ext cx="288" cy="47"/>
              </a:xfrm>
              <a:prstGeom prst="ellips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2240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1"/>
          <p:cNvGrpSpPr>
            <a:grpSpLocks/>
          </p:cNvGrpSpPr>
          <p:nvPr/>
        </p:nvGrpSpPr>
        <p:grpSpPr bwMode="auto">
          <a:xfrm>
            <a:off x="1981201" y="76200"/>
            <a:ext cx="8689975" cy="4699000"/>
            <a:chOff x="288" y="48"/>
            <a:chExt cx="5474" cy="2960"/>
          </a:xfrm>
        </p:grpSpPr>
        <p:sp>
          <p:nvSpPr>
            <p:cNvPr id="27651" name="Rectangle 3"/>
            <p:cNvSpPr>
              <a:spLocks noChangeArrowheads="1"/>
            </p:cNvSpPr>
            <p:nvPr/>
          </p:nvSpPr>
          <p:spPr bwMode="auto">
            <a:xfrm>
              <a:off x="288" y="992"/>
              <a:ext cx="530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3837" y="2096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27653" name="Line 5"/>
            <p:cNvSpPr>
              <a:spLocks noChangeShapeType="1"/>
            </p:cNvSpPr>
            <p:nvPr/>
          </p:nvSpPr>
          <p:spPr bwMode="auto">
            <a:xfrm>
              <a:off x="1280" y="1808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4" name="Line 6"/>
            <p:cNvSpPr>
              <a:spLocks noChangeShapeType="1"/>
            </p:cNvSpPr>
            <p:nvPr/>
          </p:nvSpPr>
          <p:spPr bwMode="auto">
            <a:xfrm>
              <a:off x="3493" y="1952"/>
              <a:ext cx="4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5" name="Line 7"/>
            <p:cNvSpPr>
              <a:spLocks noChangeShapeType="1"/>
            </p:cNvSpPr>
            <p:nvPr/>
          </p:nvSpPr>
          <p:spPr bwMode="auto">
            <a:xfrm>
              <a:off x="2510" y="1952"/>
              <a:ext cx="5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>
              <a:off x="1920" y="1952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Line 9"/>
            <p:cNvSpPr>
              <a:spLocks noChangeShapeType="1"/>
            </p:cNvSpPr>
            <p:nvPr/>
          </p:nvSpPr>
          <p:spPr bwMode="auto">
            <a:xfrm>
              <a:off x="1440" y="1952"/>
              <a:ext cx="57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10"/>
            <p:cNvSpPr>
              <a:spLocks noChangeShapeType="1"/>
            </p:cNvSpPr>
            <p:nvPr/>
          </p:nvSpPr>
          <p:spPr bwMode="auto">
            <a:xfrm>
              <a:off x="3002" y="1952"/>
              <a:ext cx="5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Oval 11"/>
            <p:cNvSpPr>
              <a:spLocks noChangeArrowheads="1"/>
            </p:cNvSpPr>
            <p:nvPr/>
          </p:nvSpPr>
          <p:spPr bwMode="auto">
            <a:xfrm>
              <a:off x="1773" y="1904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60" name="Oval 12"/>
            <p:cNvSpPr>
              <a:spLocks noChangeArrowheads="1"/>
            </p:cNvSpPr>
            <p:nvPr/>
          </p:nvSpPr>
          <p:spPr bwMode="auto">
            <a:xfrm>
              <a:off x="2214" y="1904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61" name="Oval 13"/>
            <p:cNvSpPr>
              <a:spLocks noChangeArrowheads="1"/>
            </p:cNvSpPr>
            <p:nvPr/>
          </p:nvSpPr>
          <p:spPr bwMode="auto">
            <a:xfrm>
              <a:off x="2657" y="1904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62" name="Oval 14"/>
            <p:cNvSpPr>
              <a:spLocks noChangeArrowheads="1"/>
            </p:cNvSpPr>
            <p:nvPr/>
          </p:nvSpPr>
          <p:spPr bwMode="auto">
            <a:xfrm>
              <a:off x="3542" y="1904"/>
              <a:ext cx="100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63" name="Oval 15"/>
            <p:cNvSpPr>
              <a:spLocks noChangeArrowheads="1"/>
            </p:cNvSpPr>
            <p:nvPr/>
          </p:nvSpPr>
          <p:spPr bwMode="auto">
            <a:xfrm>
              <a:off x="3100" y="1904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64" name="Line 16"/>
            <p:cNvSpPr>
              <a:spLocks noChangeShapeType="1"/>
            </p:cNvSpPr>
            <p:nvPr/>
          </p:nvSpPr>
          <p:spPr bwMode="auto">
            <a:xfrm>
              <a:off x="1008" y="1952"/>
              <a:ext cx="51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Oval 17"/>
            <p:cNvSpPr>
              <a:spLocks noChangeArrowheads="1"/>
            </p:cNvSpPr>
            <p:nvPr/>
          </p:nvSpPr>
          <p:spPr bwMode="auto">
            <a:xfrm>
              <a:off x="1330" y="1904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66" name="Text Box 18"/>
            <p:cNvSpPr txBox="1">
              <a:spLocks noChangeArrowheads="1"/>
            </p:cNvSpPr>
            <p:nvPr/>
          </p:nvSpPr>
          <p:spPr bwMode="auto">
            <a:xfrm>
              <a:off x="3445" y="2096"/>
              <a:ext cx="2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27667" name="Text Box 19"/>
            <p:cNvSpPr txBox="1">
              <a:spLocks noChangeArrowheads="1"/>
            </p:cNvSpPr>
            <p:nvPr/>
          </p:nvSpPr>
          <p:spPr bwMode="auto">
            <a:xfrm>
              <a:off x="3051" y="2096"/>
              <a:ext cx="2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27668" name="Text Box 20"/>
            <p:cNvSpPr txBox="1">
              <a:spLocks noChangeArrowheads="1"/>
            </p:cNvSpPr>
            <p:nvPr/>
          </p:nvSpPr>
          <p:spPr bwMode="auto">
            <a:xfrm>
              <a:off x="2559" y="2096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27669" name="Text Box 21"/>
            <p:cNvSpPr txBox="1">
              <a:spLocks noChangeArrowheads="1"/>
            </p:cNvSpPr>
            <p:nvPr/>
          </p:nvSpPr>
          <p:spPr bwMode="auto">
            <a:xfrm>
              <a:off x="2066" y="2096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27670" name="Text Box 22"/>
            <p:cNvSpPr txBox="1">
              <a:spLocks noChangeArrowheads="1"/>
            </p:cNvSpPr>
            <p:nvPr/>
          </p:nvSpPr>
          <p:spPr bwMode="auto">
            <a:xfrm>
              <a:off x="1673" y="2096"/>
              <a:ext cx="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27671" name="Text Box 23"/>
            <p:cNvSpPr txBox="1">
              <a:spLocks noChangeArrowheads="1"/>
            </p:cNvSpPr>
            <p:nvPr/>
          </p:nvSpPr>
          <p:spPr bwMode="auto">
            <a:xfrm>
              <a:off x="1230" y="2096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27672" name="Text Box 24"/>
            <p:cNvSpPr txBox="1">
              <a:spLocks noChangeArrowheads="1"/>
            </p:cNvSpPr>
            <p:nvPr/>
          </p:nvSpPr>
          <p:spPr bwMode="auto">
            <a:xfrm>
              <a:off x="836" y="2096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27673" name="Rectangle 25"/>
            <p:cNvSpPr>
              <a:spLocks noChangeArrowheads="1"/>
            </p:cNvSpPr>
            <p:nvPr/>
          </p:nvSpPr>
          <p:spPr bwMode="auto">
            <a:xfrm>
              <a:off x="4369" y="1952"/>
              <a:ext cx="1131" cy="96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74" name="Text Box 26"/>
            <p:cNvSpPr txBox="1">
              <a:spLocks noChangeArrowheads="1"/>
            </p:cNvSpPr>
            <p:nvPr/>
          </p:nvSpPr>
          <p:spPr bwMode="auto">
            <a:xfrm>
              <a:off x="4768" y="2096"/>
              <a:ext cx="3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7675" name="Line 27"/>
            <p:cNvSpPr>
              <a:spLocks noChangeShapeType="1"/>
            </p:cNvSpPr>
            <p:nvPr/>
          </p:nvSpPr>
          <p:spPr bwMode="auto">
            <a:xfrm>
              <a:off x="4911" y="1952"/>
              <a:ext cx="69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Line 28"/>
            <p:cNvSpPr>
              <a:spLocks noChangeShapeType="1"/>
            </p:cNvSpPr>
            <p:nvPr/>
          </p:nvSpPr>
          <p:spPr bwMode="auto">
            <a:xfrm flipH="1">
              <a:off x="297" y="1952"/>
              <a:ext cx="73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Oval 29"/>
            <p:cNvSpPr>
              <a:spLocks noChangeArrowheads="1"/>
            </p:cNvSpPr>
            <p:nvPr/>
          </p:nvSpPr>
          <p:spPr bwMode="auto">
            <a:xfrm>
              <a:off x="886" y="1904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78" name="Line 30"/>
            <p:cNvSpPr>
              <a:spLocks noChangeShapeType="1"/>
            </p:cNvSpPr>
            <p:nvPr/>
          </p:nvSpPr>
          <p:spPr bwMode="auto">
            <a:xfrm flipH="1">
              <a:off x="4477" y="1952"/>
              <a:ext cx="394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9" name="Oval 31"/>
            <p:cNvSpPr>
              <a:spLocks noChangeArrowheads="1"/>
            </p:cNvSpPr>
            <p:nvPr/>
          </p:nvSpPr>
          <p:spPr bwMode="auto">
            <a:xfrm>
              <a:off x="4822" y="1904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80" name="Text Box 32"/>
            <p:cNvSpPr txBox="1">
              <a:spLocks noChangeArrowheads="1"/>
            </p:cNvSpPr>
            <p:nvPr/>
          </p:nvSpPr>
          <p:spPr bwMode="auto">
            <a:xfrm>
              <a:off x="4321" y="2096"/>
              <a:ext cx="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7681" name="Line 33"/>
            <p:cNvSpPr>
              <a:spLocks noChangeShapeType="1"/>
            </p:cNvSpPr>
            <p:nvPr/>
          </p:nvSpPr>
          <p:spPr bwMode="auto">
            <a:xfrm>
              <a:off x="4032" y="1952"/>
              <a:ext cx="4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2" name="Oval 34"/>
            <p:cNvSpPr>
              <a:spLocks noChangeArrowheads="1"/>
            </p:cNvSpPr>
            <p:nvPr/>
          </p:nvSpPr>
          <p:spPr bwMode="auto">
            <a:xfrm>
              <a:off x="4429" y="1904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83" name="Oval 35"/>
            <p:cNvSpPr>
              <a:spLocks noChangeArrowheads="1"/>
            </p:cNvSpPr>
            <p:nvPr/>
          </p:nvSpPr>
          <p:spPr bwMode="auto">
            <a:xfrm>
              <a:off x="3985" y="1904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7684" name="Group 36"/>
            <p:cNvGrpSpPr>
              <a:grpSpLocks/>
            </p:cNvGrpSpPr>
            <p:nvPr/>
          </p:nvGrpSpPr>
          <p:grpSpPr bwMode="auto">
            <a:xfrm rot="-10355469">
              <a:off x="3984" y="912"/>
              <a:ext cx="1778" cy="612"/>
              <a:chOff x="2495" y="2329"/>
              <a:chExt cx="1778" cy="612"/>
            </a:xfrm>
          </p:grpSpPr>
          <p:sp>
            <p:nvSpPr>
              <p:cNvPr id="27687" name="AutoShape 37"/>
              <p:cNvSpPr>
                <a:spLocks noChangeArrowheads="1"/>
              </p:cNvSpPr>
              <p:nvPr/>
            </p:nvSpPr>
            <p:spPr bwMode="auto">
              <a:xfrm rot="3226569">
                <a:off x="3385" y="1489"/>
                <a:ext cx="48" cy="172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688" name="Oval 38"/>
              <p:cNvSpPr>
                <a:spLocks noChangeArrowheads="1"/>
              </p:cNvSpPr>
              <p:nvPr/>
            </p:nvSpPr>
            <p:spPr bwMode="auto">
              <a:xfrm rot="8626569">
                <a:off x="2495" y="2894"/>
                <a:ext cx="288" cy="47"/>
              </a:xfrm>
              <a:prstGeom prst="ellips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7685" name="Freeform 39"/>
            <p:cNvSpPr>
              <a:spLocks/>
            </p:cNvSpPr>
            <p:nvPr/>
          </p:nvSpPr>
          <p:spPr bwMode="auto">
            <a:xfrm>
              <a:off x="2832" y="720"/>
              <a:ext cx="2928" cy="1232"/>
            </a:xfrm>
            <a:custGeom>
              <a:avLst/>
              <a:gdLst>
                <a:gd name="T0" fmla="*/ 1162 w 2728"/>
                <a:gd name="T1" fmla="*/ 846 h 1328"/>
                <a:gd name="T2" fmla="*/ 502 w 2728"/>
                <a:gd name="T3" fmla="*/ 112 h 1328"/>
                <a:gd name="T4" fmla="*/ 4170 w 2728"/>
                <a:gd name="T5" fmla="*/ 173 h 1328"/>
                <a:gd name="T6" fmla="*/ 0 60000 65536"/>
                <a:gd name="T7" fmla="*/ 0 60000 65536"/>
                <a:gd name="T8" fmla="*/ 0 60000 65536"/>
                <a:gd name="T9" fmla="*/ 0 w 2728"/>
                <a:gd name="T10" fmla="*/ 0 h 1328"/>
                <a:gd name="T11" fmla="*/ 2728 w 2728"/>
                <a:gd name="T12" fmla="*/ 1328 h 13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8" h="1328">
                  <a:moveTo>
                    <a:pt x="760" y="1328"/>
                  </a:moveTo>
                  <a:cubicBezTo>
                    <a:pt x="380" y="840"/>
                    <a:pt x="0" y="352"/>
                    <a:pt x="328" y="176"/>
                  </a:cubicBezTo>
                  <a:cubicBezTo>
                    <a:pt x="656" y="0"/>
                    <a:pt x="1692" y="136"/>
                    <a:pt x="2728" y="272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6" name="Freeform 40"/>
            <p:cNvSpPr>
              <a:spLocks/>
            </p:cNvSpPr>
            <p:nvPr/>
          </p:nvSpPr>
          <p:spPr bwMode="auto">
            <a:xfrm>
              <a:off x="4848" y="48"/>
              <a:ext cx="912" cy="912"/>
            </a:xfrm>
            <a:custGeom>
              <a:avLst/>
              <a:gdLst>
                <a:gd name="T0" fmla="*/ 722722 w 240"/>
                <a:gd name="T1" fmla="*/ 722722 h 240"/>
                <a:gd name="T2" fmla="*/ 433489 w 240"/>
                <a:gd name="T3" fmla="*/ 144313 h 240"/>
                <a:gd name="T4" fmla="*/ 0 w 240"/>
                <a:gd name="T5" fmla="*/ 0 h 240"/>
                <a:gd name="T6" fmla="*/ 0 60000 65536"/>
                <a:gd name="T7" fmla="*/ 0 60000 65536"/>
                <a:gd name="T8" fmla="*/ 0 60000 65536"/>
                <a:gd name="T9" fmla="*/ 0 w 240"/>
                <a:gd name="T10" fmla="*/ 0 h 240"/>
                <a:gd name="T11" fmla="*/ 240 w 240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240">
                  <a:moveTo>
                    <a:pt x="240" y="240"/>
                  </a:moveTo>
                  <a:cubicBezTo>
                    <a:pt x="212" y="164"/>
                    <a:pt x="184" y="88"/>
                    <a:pt x="144" y="48"/>
                  </a:cubicBezTo>
                  <a:cubicBezTo>
                    <a:pt x="104" y="8"/>
                    <a:pt x="52" y="4"/>
                    <a:pt x="0" y="0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8595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41"/>
          <p:cNvGrpSpPr>
            <a:grpSpLocks/>
          </p:cNvGrpSpPr>
          <p:nvPr/>
        </p:nvGrpSpPr>
        <p:grpSpPr bwMode="auto">
          <a:xfrm>
            <a:off x="1752600" y="1524000"/>
            <a:ext cx="8610600" cy="3200400"/>
            <a:chOff x="144" y="576"/>
            <a:chExt cx="5424" cy="2016"/>
          </a:xfrm>
        </p:grpSpPr>
        <p:sp>
          <p:nvSpPr>
            <p:cNvPr id="28675" name="Rectangle 3"/>
            <p:cNvSpPr>
              <a:spLocks noChangeArrowheads="1"/>
            </p:cNvSpPr>
            <p:nvPr/>
          </p:nvSpPr>
          <p:spPr bwMode="auto">
            <a:xfrm>
              <a:off x="144" y="576"/>
              <a:ext cx="542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8676" name="Line 4"/>
            <p:cNvSpPr>
              <a:spLocks noChangeShapeType="1"/>
            </p:cNvSpPr>
            <p:nvPr/>
          </p:nvSpPr>
          <p:spPr bwMode="auto">
            <a:xfrm>
              <a:off x="1104" y="1392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7" name="Line 5"/>
            <p:cNvSpPr>
              <a:spLocks noChangeShapeType="1"/>
            </p:cNvSpPr>
            <p:nvPr/>
          </p:nvSpPr>
          <p:spPr bwMode="auto">
            <a:xfrm>
              <a:off x="1824" y="1536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8" name="Line 6"/>
            <p:cNvSpPr>
              <a:spLocks noChangeShapeType="1"/>
            </p:cNvSpPr>
            <p:nvPr/>
          </p:nvSpPr>
          <p:spPr bwMode="auto">
            <a:xfrm>
              <a:off x="1344" y="1536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9" name="Oval 7"/>
            <p:cNvSpPr>
              <a:spLocks noChangeArrowheads="1"/>
            </p:cNvSpPr>
            <p:nvPr/>
          </p:nvSpPr>
          <p:spPr bwMode="auto">
            <a:xfrm>
              <a:off x="1632" y="14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0" name="Oval 8"/>
            <p:cNvSpPr>
              <a:spLocks noChangeArrowheads="1"/>
            </p:cNvSpPr>
            <p:nvPr/>
          </p:nvSpPr>
          <p:spPr bwMode="auto">
            <a:xfrm>
              <a:off x="2016" y="14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>
              <a:off x="864" y="1536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Oval 10"/>
            <p:cNvSpPr>
              <a:spLocks noChangeArrowheads="1"/>
            </p:cNvSpPr>
            <p:nvPr/>
          </p:nvSpPr>
          <p:spPr bwMode="auto">
            <a:xfrm>
              <a:off x="1248" y="14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1872" y="168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28684" name="Text Box 12"/>
            <p:cNvSpPr txBox="1">
              <a:spLocks noChangeArrowheads="1"/>
            </p:cNvSpPr>
            <p:nvPr/>
          </p:nvSpPr>
          <p:spPr bwMode="auto">
            <a:xfrm>
              <a:off x="1488" y="168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28685" name="Text Box 13"/>
            <p:cNvSpPr txBox="1">
              <a:spLocks noChangeArrowheads="1"/>
            </p:cNvSpPr>
            <p:nvPr/>
          </p:nvSpPr>
          <p:spPr bwMode="auto">
            <a:xfrm>
              <a:off x="1056" y="168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28686" name="Text Box 14"/>
            <p:cNvSpPr txBox="1">
              <a:spLocks noChangeArrowheads="1"/>
            </p:cNvSpPr>
            <p:nvPr/>
          </p:nvSpPr>
          <p:spPr bwMode="auto">
            <a:xfrm>
              <a:off x="672" y="168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28687" name="Line 15"/>
            <p:cNvSpPr>
              <a:spLocks noChangeShapeType="1"/>
            </p:cNvSpPr>
            <p:nvPr/>
          </p:nvSpPr>
          <p:spPr bwMode="auto">
            <a:xfrm flipH="1">
              <a:off x="144" y="1536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Oval 16"/>
            <p:cNvSpPr>
              <a:spLocks noChangeArrowheads="1"/>
            </p:cNvSpPr>
            <p:nvPr/>
          </p:nvSpPr>
          <p:spPr bwMode="auto">
            <a:xfrm>
              <a:off x="816" y="14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4272" y="168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8690" name="Line 18"/>
            <p:cNvSpPr>
              <a:spLocks noChangeShapeType="1"/>
            </p:cNvSpPr>
            <p:nvPr/>
          </p:nvSpPr>
          <p:spPr bwMode="auto">
            <a:xfrm>
              <a:off x="3696" y="1536"/>
              <a:ext cx="3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4032" y="1536"/>
              <a:ext cx="336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4368" y="1536"/>
              <a:ext cx="12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93" name="Group 21"/>
            <p:cNvGrpSpPr>
              <a:grpSpLocks/>
            </p:cNvGrpSpPr>
            <p:nvPr/>
          </p:nvGrpSpPr>
          <p:grpSpPr bwMode="auto">
            <a:xfrm rot="-8500258">
              <a:off x="2160" y="1008"/>
              <a:ext cx="1778" cy="612"/>
              <a:chOff x="2495" y="2329"/>
              <a:chExt cx="1778" cy="612"/>
            </a:xfrm>
          </p:grpSpPr>
          <p:sp>
            <p:nvSpPr>
              <p:cNvPr id="28711" name="AutoShape 22"/>
              <p:cNvSpPr>
                <a:spLocks noChangeArrowheads="1"/>
              </p:cNvSpPr>
              <p:nvPr/>
            </p:nvSpPr>
            <p:spPr bwMode="auto">
              <a:xfrm rot="3226569">
                <a:off x="3385" y="1489"/>
                <a:ext cx="48" cy="172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712" name="Oval 23"/>
              <p:cNvSpPr>
                <a:spLocks noChangeArrowheads="1"/>
              </p:cNvSpPr>
              <p:nvPr/>
            </p:nvSpPr>
            <p:spPr bwMode="auto">
              <a:xfrm rot="8626569">
                <a:off x="2495" y="2894"/>
                <a:ext cx="288" cy="47"/>
              </a:xfrm>
              <a:prstGeom prst="ellips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8694" name="Rectangle 24"/>
            <p:cNvSpPr>
              <a:spLocks noChangeArrowheads="1"/>
            </p:cNvSpPr>
            <p:nvPr/>
          </p:nvSpPr>
          <p:spPr bwMode="auto">
            <a:xfrm>
              <a:off x="2448" y="1488"/>
              <a:ext cx="1200" cy="10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5" name="Text Box 25"/>
            <p:cNvSpPr txBox="1">
              <a:spLocks noChangeArrowheads="1"/>
            </p:cNvSpPr>
            <p:nvPr/>
          </p:nvSpPr>
          <p:spPr bwMode="auto">
            <a:xfrm>
              <a:off x="3792" y="168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8696" name="Line 26"/>
            <p:cNvSpPr>
              <a:spLocks noChangeShapeType="1"/>
            </p:cNvSpPr>
            <p:nvPr/>
          </p:nvSpPr>
          <p:spPr bwMode="auto">
            <a:xfrm>
              <a:off x="2304" y="1536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Line 27"/>
            <p:cNvSpPr>
              <a:spLocks noChangeShapeType="1"/>
            </p:cNvSpPr>
            <p:nvPr/>
          </p:nvSpPr>
          <p:spPr bwMode="auto">
            <a:xfrm>
              <a:off x="2832" y="1536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Oval 28"/>
            <p:cNvSpPr>
              <a:spLocks noChangeArrowheads="1"/>
            </p:cNvSpPr>
            <p:nvPr/>
          </p:nvSpPr>
          <p:spPr bwMode="auto">
            <a:xfrm>
              <a:off x="3936" y="14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9" name="Oval 29"/>
            <p:cNvSpPr>
              <a:spLocks noChangeArrowheads="1"/>
            </p:cNvSpPr>
            <p:nvPr/>
          </p:nvSpPr>
          <p:spPr bwMode="auto">
            <a:xfrm>
              <a:off x="4320" y="14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700" name="Line 30"/>
            <p:cNvSpPr>
              <a:spLocks noChangeShapeType="1"/>
            </p:cNvSpPr>
            <p:nvPr/>
          </p:nvSpPr>
          <p:spPr bwMode="auto">
            <a:xfrm>
              <a:off x="3600" y="1536"/>
              <a:ext cx="19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Oval 31"/>
            <p:cNvSpPr>
              <a:spLocks noChangeArrowheads="1"/>
            </p:cNvSpPr>
            <p:nvPr/>
          </p:nvSpPr>
          <p:spPr bwMode="auto">
            <a:xfrm>
              <a:off x="3168" y="14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702" name="Oval 32"/>
            <p:cNvSpPr>
              <a:spLocks noChangeArrowheads="1"/>
            </p:cNvSpPr>
            <p:nvPr/>
          </p:nvSpPr>
          <p:spPr bwMode="auto">
            <a:xfrm>
              <a:off x="3552" y="14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703" name="Text Box 33"/>
            <p:cNvSpPr txBox="1">
              <a:spLocks noChangeArrowheads="1"/>
            </p:cNvSpPr>
            <p:nvPr/>
          </p:nvSpPr>
          <p:spPr bwMode="auto">
            <a:xfrm>
              <a:off x="2352" y="1680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28704" name="Text Box 34"/>
            <p:cNvSpPr txBox="1">
              <a:spLocks noChangeArrowheads="1"/>
            </p:cNvSpPr>
            <p:nvPr/>
          </p:nvSpPr>
          <p:spPr bwMode="auto">
            <a:xfrm>
              <a:off x="2736" y="1680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28705" name="Text Box 35"/>
            <p:cNvSpPr txBox="1">
              <a:spLocks noChangeArrowheads="1"/>
            </p:cNvSpPr>
            <p:nvPr/>
          </p:nvSpPr>
          <p:spPr bwMode="auto">
            <a:xfrm>
              <a:off x="3024" y="168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28706" name="Text Box 36"/>
            <p:cNvSpPr txBox="1">
              <a:spLocks noChangeArrowheads="1"/>
            </p:cNvSpPr>
            <p:nvPr/>
          </p:nvSpPr>
          <p:spPr bwMode="auto">
            <a:xfrm>
              <a:off x="3408" y="168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28707" name="Oval 37"/>
            <p:cNvSpPr>
              <a:spLocks noChangeArrowheads="1"/>
            </p:cNvSpPr>
            <p:nvPr/>
          </p:nvSpPr>
          <p:spPr bwMode="auto">
            <a:xfrm>
              <a:off x="2784" y="14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708" name="Oval 38"/>
            <p:cNvSpPr>
              <a:spLocks noChangeArrowheads="1"/>
            </p:cNvSpPr>
            <p:nvPr/>
          </p:nvSpPr>
          <p:spPr bwMode="auto">
            <a:xfrm>
              <a:off x="2400" y="14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709" name="Freeform 39"/>
            <p:cNvSpPr>
              <a:spLocks/>
            </p:cNvSpPr>
            <p:nvPr/>
          </p:nvSpPr>
          <p:spPr bwMode="auto">
            <a:xfrm>
              <a:off x="3216" y="1536"/>
              <a:ext cx="672" cy="768"/>
            </a:xfrm>
            <a:custGeom>
              <a:avLst/>
              <a:gdLst>
                <a:gd name="T0" fmla="*/ 0 w 672"/>
                <a:gd name="T1" fmla="*/ 0 h 720"/>
                <a:gd name="T2" fmla="*/ 192 w 672"/>
                <a:gd name="T3" fmla="*/ 849 h 720"/>
                <a:gd name="T4" fmla="*/ 432 w 672"/>
                <a:gd name="T5" fmla="*/ 918 h 720"/>
                <a:gd name="T6" fmla="*/ 672 w 672"/>
                <a:gd name="T7" fmla="*/ 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2"/>
                <a:gd name="T13" fmla="*/ 0 h 720"/>
                <a:gd name="T14" fmla="*/ 672 w 672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2" h="720">
                  <a:moveTo>
                    <a:pt x="0" y="0"/>
                  </a:moveTo>
                  <a:cubicBezTo>
                    <a:pt x="60" y="236"/>
                    <a:pt x="120" y="472"/>
                    <a:pt x="192" y="576"/>
                  </a:cubicBezTo>
                  <a:cubicBezTo>
                    <a:pt x="264" y="680"/>
                    <a:pt x="352" y="720"/>
                    <a:pt x="432" y="624"/>
                  </a:cubicBezTo>
                  <a:cubicBezTo>
                    <a:pt x="512" y="528"/>
                    <a:pt x="632" y="104"/>
                    <a:pt x="672" y="0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40"/>
            <p:cNvSpPr>
              <a:spLocks/>
            </p:cNvSpPr>
            <p:nvPr/>
          </p:nvSpPr>
          <p:spPr bwMode="auto">
            <a:xfrm flipH="1">
              <a:off x="3888" y="1536"/>
              <a:ext cx="48" cy="960"/>
            </a:xfrm>
            <a:custGeom>
              <a:avLst/>
              <a:gdLst>
                <a:gd name="T0" fmla="*/ 22 w 56"/>
                <a:gd name="T1" fmla="*/ 0 h 384"/>
                <a:gd name="T2" fmla="*/ 3 w 56"/>
                <a:gd name="T3" fmla="*/ 82030 h 384"/>
                <a:gd name="T4" fmla="*/ 3 w 56"/>
                <a:gd name="T5" fmla="*/ 70313 h 384"/>
                <a:gd name="T6" fmla="*/ 0 60000 65536"/>
                <a:gd name="T7" fmla="*/ 0 60000 65536"/>
                <a:gd name="T8" fmla="*/ 0 60000 65536"/>
                <a:gd name="T9" fmla="*/ 0 w 56"/>
                <a:gd name="T10" fmla="*/ 0 h 384"/>
                <a:gd name="T11" fmla="*/ 56 w 56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384">
                  <a:moveTo>
                    <a:pt x="56" y="0"/>
                  </a:moveTo>
                  <a:cubicBezTo>
                    <a:pt x="36" y="144"/>
                    <a:pt x="16" y="288"/>
                    <a:pt x="8" y="336"/>
                  </a:cubicBezTo>
                  <a:cubicBezTo>
                    <a:pt x="0" y="384"/>
                    <a:pt x="4" y="336"/>
                    <a:pt x="8" y="288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1947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1752600" y="838200"/>
            <a:ext cx="891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Nêu quy trình khâu đột thưa mũi thứ nhất</a:t>
            </a:r>
          </a:p>
        </p:txBody>
      </p:sp>
      <p:grpSp>
        <p:nvGrpSpPr>
          <p:cNvPr id="2" name="Group 287"/>
          <p:cNvGrpSpPr>
            <a:grpSpLocks/>
          </p:cNvGrpSpPr>
          <p:nvPr/>
        </p:nvGrpSpPr>
        <p:grpSpPr bwMode="auto">
          <a:xfrm>
            <a:off x="1466850" y="2211388"/>
            <a:ext cx="5468938" cy="3535362"/>
            <a:chOff x="204" y="1393"/>
            <a:chExt cx="3445" cy="2227"/>
          </a:xfrm>
        </p:grpSpPr>
        <p:sp>
          <p:nvSpPr>
            <p:cNvPr id="5198" name="AutoShape 116"/>
            <p:cNvSpPr>
              <a:spLocks noChangeArrowheads="1"/>
            </p:cNvSpPr>
            <p:nvPr/>
          </p:nvSpPr>
          <p:spPr bwMode="auto">
            <a:xfrm rot="-3259579">
              <a:off x="2569" y="1924"/>
              <a:ext cx="47" cy="739"/>
            </a:xfrm>
            <a:prstGeom prst="flowChartExtract">
              <a:avLst/>
            </a:prstGeom>
            <a:solidFill>
              <a:srgbClr val="FFFFCC"/>
            </a:solidFill>
            <a:ln w="635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99" name="Rectangle 78"/>
            <p:cNvSpPr>
              <a:spLocks noChangeArrowheads="1"/>
            </p:cNvSpPr>
            <p:nvPr/>
          </p:nvSpPr>
          <p:spPr bwMode="auto">
            <a:xfrm>
              <a:off x="204" y="1393"/>
              <a:ext cx="2598" cy="13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200" name="Text Box 79"/>
            <p:cNvSpPr txBox="1">
              <a:spLocks noChangeArrowheads="1"/>
            </p:cNvSpPr>
            <p:nvPr/>
          </p:nvSpPr>
          <p:spPr bwMode="auto">
            <a:xfrm>
              <a:off x="1943" y="2119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5201" name="Line 80"/>
            <p:cNvSpPr>
              <a:spLocks noChangeShapeType="1"/>
            </p:cNvSpPr>
            <p:nvPr/>
          </p:nvSpPr>
          <p:spPr bwMode="auto">
            <a:xfrm>
              <a:off x="690" y="1938"/>
              <a:ext cx="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" name="Line 81"/>
            <p:cNvSpPr>
              <a:spLocks noChangeShapeType="1"/>
            </p:cNvSpPr>
            <p:nvPr/>
          </p:nvSpPr>
          <p:spPr bwMode="auto">
            <a:xfrm>
              <a:off x="1774" y="2034"/>
              <a:ext cx="24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" name="Line 82"/>
            <p:cNvSpPr>
              <a:spLocks noChangeShapeType="1"/>
            </p:cNvSpPr>
            <p:nvPr/>
          </p:nvSpPr>
          <p:spPr bwMode="auto">
            <a:xfrm>
              <a:off x="1262" y="2034"/>
              <a:ext cx="28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" name="Line 83"/>
            <p:cNvSpPr>
              <a:spLocks noChangeShapeType="1"/>
            </p:cNvSpPr>
            <p:nvPr/>
          </p:nvSpPr>
          <p:spPr bwMode="auto">
            <a:xfrm>
              <a:off x="1051" y="2034"/>
              <a:ext cx="25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" name="Line 84"/>
            <p:cNvSpPr>
              <a:spLocks noChangeShapeType="1"/>
            </p:cNvSpPr>
            <p:nvPr/>
          </p:nvSpPr>
          <p:spPr bwMode="auto">
            <a:xfrm>
              <a:off x="792" y="2034"/>
              <a:ext cx="25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6" name="Line 85"/>
            <p:cNvSpPr>
              <a:spLocks noChangeShapeType="1"/>
            </p:cNvSpPr>
            <p:nvPr/>
          </p:nvSpPr>
          <p:spPr bwMode="auto">
            <a:xfrm>
              <a:off x="1534" y="2034"/>
              <a:ext cx="245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7" name="Oval 86"/>
            <p:cNvSpPr>
              <a:spLocks noChangeArrowheads="1"/>
            </p:cNvSpPr>
            <p:nvPr/>
          </p:nvSpPr>
          <p:spPr bwMode="auto">
            <a:xfrm>
              <a:off x="932" y="2002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08" name="Oval 87"/>
            <p:cNvSpPr>
              <a:spLocks noChangeArrowheads="1"/>
            </p:cNvSpPr>
            <p:nvPr/>
          </p:nvSpPr>
          <p:spPr bwMode="auto">
            <a:xfrm>
              <a:off x="1148" y="200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09" name="Oval 88"/>
            <p:cNvSpPr>
              <a:spLocks noChangeArrowheads="1"/>
            </p:cNvSpPr>
            <p:nvPr/>
          </p:nvSpPr>
          <p:spPr bwMode="auto">
            <a:xfrm>
              <a:off x="1364" y="2002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10" name="Oval 89"/>
            <p:cNvSpPr>
              <a:spLocks noChangeArrowheads="1"/>
            </p:cNvSpPr>
            <p:nvPr/>
          </p:nvSpPr>
          <p:spPr bwMode="auto">
            <a:xfrm>
              <a:off x="1798" y="2002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11" name="Oval 90"/>
            <p:cNvSpPr>
              <a:spLocks noChangeArrowheads="1"/>
            </p:cNvSpPr>
            <p:nvPr/>
          </p:nvSpPr>
          <p:spPr bwMode="auto">
            <a:xfrm>
              <a:off x="2015" y="2002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12" name="Oval 91"/>
            <p:cNvSpPr>
              <a:spLocks noChangeArrowheads="1"/>
            </p:cNvSpPr>
            <p:nvPr/>
          </p:nvSpPr>
          <p:spPr bwMode="auto">
            <a:xfrm>
              <a:off x="1582" y="2002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13" name="Line 92"/>
            <p:cNvSpPr>
              <a:spLocks noChangeShapeType="1"/>
            </p:cNvSpPr>
            <p:nvPr/>
          </p:nvSpPr>
          <p:spPr bwMode="auto">
            <a:xfrm>
              <a:off x="557" y="2034"/>
              <a:ext cx="253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4" name="Oval 93"/>
            <p:cNvSpPr>
              <a:spLocks noChangeArrowheads="1"/>
            </p:cNvSpPr>
            <p:nvPr/>
          </p:nvSpPr>
          <p:spPr bwMode="auto">
            <a:xfrm>
              <a:off x="715" y="2002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15" name="Text Box 94"/>
            <p:cNvSpPr txBox="1">
              <a:spLocks noChangeArrowheads="1"/>
            </p:cNvSpPr>
            <p:nvPr/>
          </p:nvSpPr>
          <p:spPr bwMode="auto">
            <a:xfrm>
              <a:off x="1726" y="2119"/>
              <a:ext cx="1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5216" name="Text Box 95"/>
            <p:cNvSpPr txBox="1">
              <a:spLocks noChangeArrowheads="1"/>
            </p:cNvSpPr>
            <p:nvPr/>
          </p:nvSpPr>
          <p:spPr bwMode="auto">
            <a:xfrm>
              <a:off x="1534" y="2119"/>
              <a:ext cx="1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5217" name="Text Box 96"/>
            <p:cNvSpPr txBox="1">
              <a:spLocks noChangeArrowheads="1"/>
            </p:cNvSpPr>
            <p:nvPr/>
          </p:nvSpPr>
          <p:spPr bwMode="auto">
            <a:xfrm>
              <a:off x="1281" y="2119"/>
              <a:ext cx="1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5218" name="Text Box 97"/>
            <p:cNvSpPr txBox="1">
              <a:spLocks noChangeArrowheads="1"/>
            </p:cNvSpPr>
            <p:nvPr/>
          </p:nvSpPr>
          <p:spPr bwMode="auto">
            <a:xfrm>
              <a:off x="1062" y="2119"/>
              <a:ext cx="1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5219" name="Text Box 98"/>
            <p:cNvSpPr txBox="1">
              <a:spLocks noChangeArrowheads="1"/>
            </p:cNvSpPr>
            <p:nvPr/>
          </p:nvSpPr>
          <p:spPr bwMode="auto">
            <a:xfrm>
              <a:off x="846" y="2119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5220" name="Text Box 99"/>
            <p:cNvSpPr txBox="1">
              <a:spLocks noChangeArrowheads="1"/>
            </p:cNvSpPr>
            <p:nvPr/>
          </p:nvSpPr>
          <p:spPr bwMode="auto">
            <a:xfrm>
              <a:off x="630" y="2119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5221" name="Text Box 100"/>
            <p:cNvSpPr txBox="1">
              <a:spLocks noChangeArrowheads="1"/>
            </p:cNvSpPr>
            <p:nvPr/>
          </p:nvSpPr>
          <p:spPr bwMode="auto">
            <a:xfrm>
              <a:off x="308" y="2119"/>
              <a:ext cx="3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5222" name="Text Box 105"/>
            <p:cNvSpPr txBox="1">
              <a:spLocks noChangeArrowheads="1"/>
            </p:cNvSpPr>
            <p:nvPr/>
          </p:nvSpPr>
          <p:spPr bwMode="auto">
            <a:xfrm>
              <a:off x="2352" y="2124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5223" name="Line 106"/>
            <p:cNvSpPr>
              <a:spLocks noChangeShapeType="1"/>
            </p:cNvSpPr>
            <p:nvPr/>
          </p:nvSpPr>
          <p:spPr bwMode="auto">
            <a:xfrm>
              <a:off x="2469" y="2034"/>
              <a:ext cx="33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" name="Line 107"/>
            <p:cNvSpPr>
              <a:spLocks noChangeShapeType="1"/>
            </p:cNvSpPr>
            <p:nvPr/>
          </p:nvSpPr>
          <p:spPr bwMode="auto">
            <a:xfrm flipH="1">
              <a:off x="209" y="2034"/>
              <a:ext cx="360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" name="Oval 108"/>
            <p:cNvSpPr>
              <a:spLocks noChangeArrowheads="1"/>
            </p:cNvSpPr>
            <p:nvPr/>
          </p:nvSpPr>
          <p:spPr bwMode="auto">
            <a:xfrm>
              <a:off x="497" y="200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26" name="Line 109"/>
            <p:cNvSpPr>
              <a:spLocks noChangeShapeType="1"/>
            </p:cNvSpPr>
            <p:nvPr/>
          </p:nvSpPr>
          <p:spPr bwMode="auto">
            <a:xfrm flipH="1">
              <a:off x="2256" y="2034"/>
              <a:ext cx="19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7" name="Oval 110"/>
            <p:cNvSpPr>
              <a:spLocks noChangeArrowheads="1"/>
            </p:cNvSpPr>
            <p:nvPr/>
          </p:nvSpPr>
          <p:spPr bwMode="auto">
            <a:xfrm>
              <a:off x="2232" y="200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28" name="Oval 111"/>
            <p:cNvSpPr>
              <a:spLocks noChangeArrowheads="1"/>
            </p:cNvSpPr>
            <p:nvPr/>
          </p:nvSpPr>
          <p:spPr bwMode="auto">
            <a:xfrm>
              <a:off x="2425" y="200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29" name="Text Box 112"/>
            <p:cNvSpPr txBox="1">
              <a:spLocks noChangeArrowheads="1"/>
            </p:cNvSpPr>
            <p:nvPr/>
          </p:nvSpPr>
          <p:spPr bwMode="auto">
            <a:xfrm>
              <a:off x="2180" y="2119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5230" name="Line 113"/>
            <p:cNvSpPr>
              <a:spLocks noChangeShapeType="1"/>
            </p:cNvSpPr>
            <p:nvPr/>
          </p:nvSpPr>
          <p:spPr bwMode="auto">
            <a:xfrm>
              <a:off x="2029" y="2034"/>
              <a:ext cx="2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" name="Oval 117"/>
            <p:cNvSpPr>
              <a:spLocks noChangeArrowheads="1"/>
            </p:cNvSpPr>
            <p:nvPr/>
          </p:nvSpPr>
          <p:spPr bwMode="auto">
            <a:xfrm rot="2140421">
              <a:off x="2858" y="2535"/>
              <a:ext cx="233" cy="4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32" name="AutoShape 121"/>
            <p:cNvSpPr>
              <a:spLocks noChangeArrowheads="1"/>
            </p:cNvSpPr>
            <p:nvPr/>
          </p:nvSpPr>
          <p:spPr bwMode="auto">
            <a:xfrm rot="-3259579">
              <a:off x="1917" y="1413"/>
              <a:ext cx="43" cy="778"/>
            </a:xfrm>
            <a:prstGeom prst="flowChartExtract">
              <a:avLst/>
            </a:prstGeom>
            <a:solidFill>
              <a:srgbClr val="FFFFCC"/>
            </a:solidFill>
            <a:ln w="635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33" name="Freeform 126"/>
            <p:cNvSpPr>
              <a:spLocks/>
            </p:cNvSpPr>
            <p:nvPr/>
          </p:nvSpPr>
          <p:spPr bwMode="auto">
            <a:xfrm>
              <a:off x="1196" y="2482"/>
              <a:ext cx="2453" cy="1138"/>
            </a:xfrm>
            <a:custGeom>
              <a:avLst/>
              <a:gdLst>
                <a:gd name="T0" fmla="*/ 2412 w 2453"/>
                <a:gd name="T1" fmla="*/ 446 h 1138"/>
                <a:gd name="T2" fmla="*/ 2376 w 2453"/>
                <a:gd name="T3" fmla="*/ 362 h 1138"/>
                <a:gd name="T4" fmla="*/ 2268 w 2453"/>
                <a:gd name="T5" fmla="*/ 230 h 1138"/>
                <a:gd name="T6" fmla="*/ 2184 w 2453"/>
                <a:gd name="T7" fmla="*/ 134 h 1138"/>
                <a:gd name="T8" fmla="*/ 2124 w 2453"/>
                <a:gd name="T9" fmla="*/ 74 h 1138"/>
                <a:gd name="T10" fmla="*/ 2100 w 2453"/>
                <a:gd name="T11" fmla="*/ 38 h 1138"/>
                <a:gd name="T12" fmla="*/ 2028 w 2453"/>
                <a:gd name="T13" fmla="*/ 2 h 1138"/>
                <a:gd name="T14" fmla="*/ 1788 w 2453"/>
                <a:gd name="T15" fmla="*/ 14 h 1138"/>
                <a:gd name="T16" fmla="*/ 1776 w 2453"/>
                <a:gd name="T17" fmla="*/ 86 h 1138"/>
                <a:gd name="T18" fmla="*/ 1812 w 2453"/>
                <a:gd name="T19" fmla="*/ 98 h 1138"/>
                <a:gd name="T20" fmla="*/ 1872 w 2453"/>
                <a:gd name="T21" fmla="*/ 302 h 1138"/>
                <a:gd name="T22" fmla="*/ 1980 w 2453"/>
                <a:gd name="T23" fmla="*/ 386 h 1138"/>
                <a:gd name="T24" fmla="*/ 2052 w 2453"/>
                <a:gd name="T25" fmla="*/ 458 h 1138"/>
                <a:gd name="T26" fmla="*/ 2136 w 2453"/>
                <a:gd name="T27" fmla="*/ 494 h 1138"/>
                <a:gd name="T28" fmla="*/ 2172 w 2453"/>
                <a:gd name="T29" fmla="*/ 578 h 1138"/>
                <a:gd name="T30" fmla="*/ 2160 w 2453"/>
                <a:gd name="T31" fmla="*/ 842 h 1138"/>
                <a:gd name="T32" fmla="*/ 2064 w 2453"/>
                <a:gd name="T33" fmla="*/ 926 h 1138"/>
                <a:gd name="T34" fmla="*/ 2028 w 2453"/>
                <a:gd name="T35" fmla="*/ 938 h 1138"/>
                <a:gd name="T36" fmla="*/ 1992 w 2453"/>
                <a:gd name="T37" fmla="*/ 962 h 1138"/>
                <a:gd name="T38" fmla="*/ 1896 w 2453"/>
                <a:gd name="T39" fmla="*/ 986 h 1138"/>
                <a:gd name="T40" fmla="*/ 1680 w 2453"/>
                <a:gd name="T41" fmla="*/ 1046 h 1138"/>
                <a:gd name="T42" fmla="*/ 1104 w 2453"/>
                <a:gd name="T43" fmla="*/ 998 h 1138"/>
                <a:gd name="T44" fmla="*/ 828 w 2453"/>
                <a:gd name="T45" fmla="*/ 878 h 1138"/>
                <a:gd name="T46" fmla="*/ 696 w 2453"/>
                <a:gd name="T47" fmla="*/ 782 h 1138"/>
                <a:gd name="T48" fmla="*/ 732 w 2453"/>
                <a:gd name="T49" fmla="*/ 602 h 1138"/>
                <a:gd name="T50" fmla="*/ 1092 w 2453"/>
                <a:gd name="T51" fmla="*/ 614 h 1138"/>
                <a:gd name="T52" fmla="*/ 1152 w 2453"/>
                <a:gd name="T53" fmla="*/ 566 h 1138"/>
                <a:gd name="T54" fmla="*/ 1128 w 2453"/>
                <a:gd name="T55" fmla="*/ 446 h 1138"/>
                <a:gd name="T56" fmla="*/ 984 w 2453"/>
                <a:gd name="T57" fmla="*/ 398 h 1138"/>
                <a:gd name="T58" fmla="*/ 660 w 2453"/>
                <a:gd name="T59" fmla="*/ 338 h 1138"/>
                <a:gd name="T60" fmla="*/ 204 w 2453"/>
                <a:gd name="T61" fmla="*/ 362 h 1138"/>
                <a:gd name="T62" fmla="*/ 84 w 2453"/>
                <a:gd name="T63" fmla="*/ 554 h 1138"/>
                <a:gd name="T64" fmla="*/ 48 w 2453"/>
                <a:gd name="T65" fmla="*/ 674 h 1138"/>
                <a:gd name="T66" fmla="*/ 24 w 2453"/>
                <a:gd name="T67" fmla="*/ 758 h 1138"/>
                <a:gd name="T68" fmla="*/ 0 w 2453"/>
                <a:gd name="T69" fmla="*/ 830 h 1138"/>
                <a:gd name="T70" fmla="*/ 12 w 2453"/>
                <a:gd name="T71" fmla="*/ 914 h 1138"/>
                <a:gd name="T72" fmla="*/ 120 w 2453"/>
                <a:gd name="T73" fmla="*/ 986 h 1138"/>
                <a:gd name="T74" fmla="*/ 204 w 2453"/>
                <a:gd name="T75" fmla="*/ 1034 h 1138"/>
                <a:gd name="T76" fmla="*/ 240 w 2453"/>
                <a:gd name="T77" fmla="*/ 1046 h 1138"/>
                <a:gd name="T78" fmla="*/ 204 w 2453"/>
                <a:gd name="T79" fmla="*/ 1022 h 1138"/>
                <a:gd name="T80" fmla="*/ 276 w 2453"/>
                <a:gd name="T81" fmla="*/ 1082 h 1138"/>
                <a:gd name="T82" fmla="*/ 264 w 2453"/>
                <a:gd name="T83" fmla="*/ 1046 h 1138"/>
                <a:gd name="T84" fmla="*/ 228 w 2453"/>
                <a:gd name="T85" fmla="*/ 1058 h 1138"/>
                <a:gd name="T86" fmla="*/ 204 w 2453"/>
                <a:gd name="T87" fmla="*/ 1058 h 1138"/>
                <a:gd name="T88" fmla="*/ 240 w 2453"/>
                <a:gd name="T89" fmla="*/ 1082 h 1138"/>
                <a:gd name="T90" fmla="*/ 252 w 2453"/>
                <a:gd name="T91" fmla="*/ 1046 h 1138"/>
                <a:gd name="T92" fmla="*/ 216 w 2453"/>
                <a:gd name="T93" fmla="*/ 1034 h 1138"/>
                <a:gd name="T94" fmla="*/ 192 w 2453"/>
                <a:gd name="T95" fmla="*/ 1070 h 1138"/>
                <a:gd name="T96" fmla="*/ 240 w 2453"/>
                <a:gd name="T97" fmla="*/ 1046 h 1138"/>
                <a:gd name="T98" fmla="*/ 192 w 2453"/>
                <a:gd name="T99" fmla="*/ 1058 h 1138"/>
                <a:gd name="T100" fmla="*/ 204 w 2453"/>
                <a:gd name="T101" fmla="*/ 1094 h 1138"/>
                <a:gd name="T102" fmla="*/ 216 w 2453"/>
                <a:gd name="T103" fmla="*/ 1058 h 1138"/>
                <a:gd name="T104" fmla="*/ 228 w 2453"/>
                <a:gd name="T105" fmla="*/ 1106 h 1138"/>
                <a:gd name="T106" fmla="*/ 264 w 2453"/>
                <a:gd name="T107" fmla="*/ 1130 h 1138"/>
                <a:gd name="T108" fmla="*/ 324 w 2453"/>
                <a:gd name="T109" fmla="*/ 1118 h 1138"/>
                <a:gd name="T110" fmla="*/ 264 w 2453"/>
                <a:gd name="T111" fmla="*/ 1058 h 1138"/>
                <a:gd name="T112" fmla="*/ 252 w 2453"/>
                <a:gd name="T113" fmla="*/ 1094 h 1138"/>
                <a:gd name="T114" fmla="*/ 288 w 2453"/>
                <a:gd name="T115" fmla="*/ 1106 h 1138"/>
                <a:gd name="T116" fmla="*/ 276 w 2453"/>
                <a:gd name="T117" fmla="*/ 1046 h 1138"/>
                <a:gd name="T118" fmla="*/ 264 w 2453"/>
                <a:gd name="T119" fmla="*/ 1046 h 1138"/>
                <a:gd name="T120" fmla="*/ 240 w 2453"/>
                <a:gd name="T121" fmla="*/ 1070 h 11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3"/>
                <a:gd name="T184" fmla="*/ 0 h 1138"/>
                <a:gd name="T185" fmla="*/ 2453 w 2453"/>
                <a:gd name="T186" fmla="*/ 1138 h 11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3" h="1138">
                  <a:moveTo>
                    <a:pt x="2412" y="446"/>
                  </a:moveTo>
                  <a:cubicBezTo>
                    <a:pt x="2325" y="315"/>
                    <a:pt x="2453" y="517"/>
                    <a:pt x="2376" y="362"/>
                  </a:cubicBezTo>
                  <a:cubicBezTo>
                    <a:pt x="2348" y="307"/>
                    <a:pt x="2318" y="263"/>
                    <a:pt x="2268" y="230"/>
                  </a:cubicBezTo>
                  <a:cubicBezTo>
                    <a:pt x="2212" y="146"/>
                    <a:pt x="2244" y="174"/>
                    <a:pt x="2184" y="134"/>
                  </a:cubicBezTo>
                  <a:cubicBezTo>
                    <a:pt x="2120" y="38"/>
                    <a:pt x="2204" y="154"/>
                    <a:pt x="2124" y="74"/>
                  </a:cubicBezTo>
                  <a:cubicBezTo>
                    <a:pt x="2114" y="64"/>
                    <a:pt x="2110" y="48"/>
                    <a:pt x="2100" y="38"/>
                  </a:cubicBezTo>
                  <a:cubicBezTo>
                    <a:pt x="2077" y="15"/>
                    <a:pt x="2057" y="12"/>
                    <a:pt x="2028" y="2"/>
                  </a:cubicBezTo>
                  <a:cubicBezTo>
                    <a:pt x="1948" y="6"/>
                    <a:pt x="1867" y="0"/>
                    <a:pt x="1788" y="14"/>
                  </a:cubicBezTo>
                  <a:cubicBezTo>
                    <a:pt x="1754" y="20"/>
                    <a:pt x="1762" y="72"/>
                    <a:pt x="1776" y="86"/>
                  </a:cubicBezTo>
                  <a:cubicBezTo>
                    <a:pt x="1785" y="95"/>
                    <a:pt x="1800" y="94"/>
                    <a:pt x="1812" y="98"/>
                  </a:cubicBezTo>
                  <a:cubicBezTo>
                    <a:pt x="1861" y="171"/>
                    <a:pt x="1838" y="242"/>
                    <a:pt x="1872" y="302"/>
                  </a:cubicBezTo>
                  <a:cubicBezTo>
                    <a:pt x="1889" y="332"/>
                    <a:pt x="1960" y="373"/>
                    <a:pt x="1980" y="386"/>
                  </a:cubicBezTo>
                  <a:cubicBezTo>
                    <a:pt x="2113" y="475"/>
                    <a:pt x="1896" y="324"/>
                    <a:pt x="2052" y="458"/>
                  </a:cubicBezTo>
                  <a:cubicBezTo>
                    <a:pt x="2071" y="474"/>
                    <a:pt x="2112" y="486"/>
                    <a:pt x="2136" y="494"/>
                  </a:cubicBezTo>
                  <a:cubicBezTo>
                    <a:pt x="2141" y="503"/>
                    <a:pt x="2172" y="560"/>
                    <a:pt x="2172" y="578"/>
                  </a:cubicBezTo>
                  <a:cubicBezTo>
                    <a:pt x="2172" y="666"/>
                    <a:pt x="2170" y="755"/>
                    <a:pt x="2160" y="842"/>
                  </a:cubicBezTo>
                  <a:cubicBezTo>
                    <a:pt x="2156" y="876"/>
                    <a:pt x="2076" y="922"/>
                    <a:pt x="2064" y="926"/>
                  </a:cubicBezTo>
                  <a:cubicBezTo>
                    <a:pt x="2052" y="930"/>
                    <a:pt x="2039" y="932"/>
                    <a:pt x="2028" y="938"/>
                  </a:cubicBezTo>
                  <a:cubicBezTo>
                    <a:pt x="2015" y="944"/>
                    <a:pt x="2006" y="957"/>
                    <a:pt x="1992" y="962"/>
                  </a:cubicBezTo>
                  <a:cubicBezTo>
                    <a:pt x="1842" y="1018"/>
                    <a:pt x="2000" y="942"/>
                    <a:pt x="1896" y="986"/>
                  </a:cubicBezTo>
                  <a:cubicBezTo>
                    <a:pt x="1814" y="1021"/>
                    <a:pt x="1774" y="1036"/>
                    <a:pt x="1680" y="1046"/>
                  </a:cubicBezTo>
                  <a:cubicBezTo>
                    <a:pt x="1480" y="1040"/>
                    <a:pt x="1293" y="1055"/>
                    <a:pt x="1104" y="998"/>
                  </a:cubicBezTo>
                  <a:cubicBezTo>
                    <a:pt x="1003" y="968"/>
                    <a:pt x="929" y="895"/>
                    <a:pt x="828" y="878"/>
                  </a:cubicBezTo>
                  <a:cubicBezTo>
                    <a:pt x="718" y="809"/>
                    <a:pt x="759" y="845"/>
                    <a:pt x="696" y="782"/>
                  </a:cubicBezTo>
                  <a:cubicBezTo>
                    <a:pt x="671" y="708"/>
                    <a:pt x="662" y="649"/>
                    <a:pt x="732" y="602"/>
                  </a:cubicBezTo>
                  <a:cubicBezTo>
                    <a:pt x="852" y="606"/>
                    <a:pt x="972" y="614"/>
                    <a:pt x="1092" y="614"/>
                  </a:cubicBezTo>
                  <a:cubicBezTo>
                    <a:pt x="1147" y="614"/>
                    <a:pt x="1139" y="606"/>
                    <a:pt x="1152" y="566"/>
                  </a:cubicBezTo>
                  <a:cubicBezTo>
                    <a:pt x="1146" y="526"/>
                    <a:pt x="1157" y="475"/>
                    <a:pt x="1128" y="446"/>
                  </a:cubicBezTo>
                  <a:cubicBezTo>
                    <a:pt x="1104" y="422"/>
                    <a:pt x="1011" y="403"/>
                    <a:pt x="984" y="398"/>
                  </a:cubicBezTo>
                  <a:cubicBezTo>
                    <a:pt x="844" y="370"/>
                    <a:pt x="805" y="350"/>
                    <a:pt x="660" y="338"/>
                  </a:cubicBezTo>
                  <a:cubicBezTo>
                    <a:pt x="510" y="301"/>
                    <a:pt x="354" y="337"/>
                    <a:pt x="204" y="362"/>
                  </a:cubicBezTo>
                  <a:cubicBezTo>
                    <a:pt x="164" y="422"/>
                    <a:pt x="110" y="485"/>
                    <a:pt x="84" y="554"/>
                  </a:cubicBezTo>
                  <a:cubicBezTo>
                    <a:pt x="69" y="593"/>
                    <a:pt x="61" y="634"/>
                    <a:pt x="48" y="674"/>
                  </a:cubicBezTo>
                  <a:cubicBezTo>
                    <a:pt x="8" y="795"/>
                    <a:pt x="69" y="607"/>
                    <a:pt x="24" y="758"/>
                  </a:cubicBezTo>
                  <a:cubicBezTo>
                    <a:pt x="17" y="782"/>
                    <a:pt x="0" y="830"/>
                    <a:pt x="0" y="830"/>
                  </a:cubicBezTo>
                  <a:cubicBezTo>
                    <a:pt x="4" y="858"/>
                    <a:pt x="1" y="888"/>
                    <a:pt x="12" y="914"/>
                  </a:cubicBezTo>
                  <a:cubicBezTo>
                    <a:pt x="29" y="957"/>
                    <a:pt x="88" y="960"/>
                    <a:pt x="120" y="986"/>
                  </a:cubicBezTo>
                  <a:cubicBezTo>
                    <a:pt x="186" y="1041"/>
                    <a:pt x="121" y="1010"/>
                    <a:pt x="204" y="1034"/>
                  </a:cubicBezTo>
                  <a:cubicBezTo>
                    <a:pt x="216" y="1037"/>
                    <a:pt x="240" y="1059"/>
                    <a:pt x="240" y="1046"/>
                  </a:cubicBezTo>
                  <a:cubicBezTo>
                    <a:pt x="240" y="1032"/>
                    <a:pt x="216" y="1030"/>
                    <a:pt x="204" y="1022"/>
                  </a:cubicBezTo>
                  <a:cubicBezTo>
                    <a:pt x="233" y="1110"/>
                    <a:pt x="203" y="1100"/>
                    <a:pt x="276" y="1082"/>
                  </a:cubicBezTo>
                  <a:cubicBezTo>
                    <a:pt x="272" y="1070"/>
                    <a:pt x="275" y="1052"/>
                    <a:pt x="264" y="1046"/>
                  </a:cubicBezTo>
                  <a:cubicBezTo>
                    <a:pt x="253" y="1040"/>
                    <a:pt x="237" y="1067"/>
                    <a:pt x="228" y="1058"/>
                  </a:cubicBezTo>
                  <a:cubicBezTo>
                    <a:pt x="211" y="1041"/>
                    <a:pt x="296" y="966"/>
                    <a:pt x="204" y="1058"/>
                  </a:cubicBezTo>
                  <a:cubicBezTo>
                    <a:pt x="216" y="1066"/>
                    <a:pt x="226" y="1085"/>
                    <a:pt x="240" y="1082"/>
                  </a:cubicBezTo>
                  <a:cubicBezTo>
                    <a:pt x="252" y="1079"/>
                    <a:pt x="258" y="1057"/>
                    <a:pt x="252" y="1046"/>
                  </a:cubicBezTo>
                  <a:cubicBezTo>
                    <a:pt x="246" y="1035"/>
                    <a:pt x="228" y="1038"/>
                    <a:pt x="216" y="1034"/>
                  </a:cubicBezTo>
                  <a:cubicBezTo>
                    <a:pt x="208" y="1046"/>
                    <a:pt x="189" y="1056"/>
                    <a:pt x="192" y="1070"/>
                  </a:cubicBezTo>
                  <a:cubicBezTo>
                    <a:pt x="205" y="1121"/>
                    <a:pt x="259" y="1059"/>
                    <a:pt x="240" y="1046"/>
                  </a:cubicBezTo>
                  <a:cubicBezTo>
                    <a:pt x="226" y="1037"/>
                    <a:pt x="208" y="1054"/>
                    <a:pt x="192" y="1058"/>
                  </a:cubicBezTo>
                  <a:cubicBezTo>
                    <a:pt x="196" y="1070"/>
                    <a:pt x="191" y="1094"/>
                    <a:pt x="204" y="1094"/>
                  </a:cubicBezTo>
                  <a:cubicBezTo>
                    <a:pt x="217" y="1094"/>
                    <a:pt x="205" y="1052"/>
                    <a:pt x="216" y="1058"/>
                  </a:cubicBezTo>
                  <a:cubicBezTo>
                    <a:pt x="231" y="1065"/>
                    <a:pt x="219" y="1092"/>
                    <a:pt x="228" y="1106"/>
                  </a:cubicBezTo>
                  <a:cubicBezTo>
                    <a:pt x="236" y="1118"/>
                    <a:pt x="252" y="1122"/>
                    <a:pt x="264" y="1130"/>
                  </a:cubicBezTo>
                  <a:cubicBezTo>
                    <a:pt x="284" y="1126"/>
                    <a:pt x="312" y="1134"/>
                    <a:pt x="324" y="1118"/>
                  </a:cubicBezTo>
                  <a:cubicBezTo>
                    <a:pt x="337" y="1100"/>
                    <a:pt x="267" y="1060"/>
                    <a:pt x="264" y="1058"/>
                  </a:cubicBezTo>
                  <a:cubicBezTo>
                    <a:pt x="260" y="1070"/>
                    <a:pt x="246" y="1083"/>
                    <a:pt x="252" y="1094"/>
                  </a:cubicBezTo>
                  <a:cubicBezTo>
                    <a:pt x="258" y="1105"/>
                    <a:pt x="282" y="1117"/>
                    <a:pt x="288" y="1106"/>
                  </a:cubicBezTo>
                  <a:cubicBezTo>
                    <a:pt x="297" y="1088"/>
                    <a:pt x="280" y="1066"/>
                    <a:pt x="276" y="1046"/>
                  </a:cubicBezTo>
                  <a:cubicBezTo>
                    <a:pt x="215" y="1138"/>
                    <a:pt x="274" y="1056"/>
                    <a:pt x="264" y="1046"/>
                  </a:cubicBezTo>
                  <a:cubicBezTo>
                    <a:pt x="256" y="1038"/>
                    <a:pt x="248" y="1062"/>
                    <a:pt x="240" y="107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4" name="Group 288"/>
          <p:cNvGrpSpPr>
            <a:grpSpLocks/>
          </p:cNvGrpSpPr>
          <p:nvPr/>
        </p:nvGrpSpPr>
        <p:grpSpPr bwMode="auto">
          <a:xfrm>
            <a:off x="6400801" y="2211389"/>
            <a:ext cx="4665663" cy="4137025"/>
            <a:chOff x="3312" y="1393"/>
            <a:chExt cx="2939" cy="2606"/>
          </a:xfrm>
        </p:grpSpPr>
        <p:sp>
          <p:nvSpPr>
            <p:cNvPr id="5162" name="Rectangle 168"/>
            <p:cNvSpPr>
              <a:spLocks noChangeArrowheads="1"/>
            </p:cNvSpPr>
            <p:nvPr/>
          </p:nvSpPr>
          <p:spPr bwMode="auto">
            <a:xfrm>
              <a:off x="3312" y="1393"/>
              <a:ext cx="2598" cy="13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163" name="Text Box 169"/>
            <p:cNvSpPr txBox="1">
              <a:spLocks noChangeArrowheads="1"/>
            </p:cNvSpPr>
            <p:nvPr/>
          </p:nvSpPr>
          <p:spPr bwMode="auto">
            <a:xfrm>
              <a:off x="5051" y="2119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5164" name="Line 170"/>
            <p:cNvSpPr>
              <a:spLocks noChangeShapeType="1"/>
            </p:cNvSpPr>
            <p:nvPr/>
          </p:nvSpPr>
          <p:spPr bwMode="auto">
            <a:xfrm>
              <a:off x="3798" y="1938"/>
              <a:ext cx="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5" name="Line 171"/>
            <p:cNvSpPr>
              <a:spLocks noChangeShapeType="1"/>
            </p:cNvSpPr>
            <p:nvPr/>
          </p:nvSpPr>
          <p:spPr bwMode="auto">
            <a:xfrm>
              <a:off x="4882" y="2034"/>
              <a:ext cx="24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Line 172"/>
            <p:cNvSpPr>
              <a:spLocks noChangeShapeType="1"/>
            </p:cNvSpPr>
            <p:nvPr/>
          </p:nvSpPr>
          <p:spPr bwMode="auto">
            <a:xfrm>
              <a:off x="4370" y="2034"/>
              <a:ext cx="28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7" name="Line 173"/>
            <p:cNvSpPr>
              <a:spLocks noChangeShapeType="1"/>
            </p:cNvSpPr>
            <p:nvPr/>
          </p:nvSpPr>
          <p:spPr bwMode="auto">
            <a:xfrm>
              <a:off x="4159" y="2034"/>
              <a:ext cx="25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8" name="Line 174"/>
            <p:cNvSpPr>
              <a:spLocks noChangeShapeType="1"/>
            </p:cNvSpPr>
            <p:nvPr/>
          </p:nvSpPr>
          <p:spPr bwMode="auto">
            <a:xfrm>
              <a:off x="3900" y="2034"/>
              <a:ext cx="25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Line 175"/>
            <p:cNvSpPr>
              <a:spLocks noChangeShapeType="1"/>
            </p:cNvSpPr>
            <p:nvPr/>
          </p:nvSpPr>
          <p:spPr bwMode="auto">
            <a:xfrm>
              <a:off x="4642" y="2034"/>
              <a:ext cx="245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Oval 176"/>
            <p:cNvSpPr>
              <a:spLocks noChangeArrowheads="1"/>
            </p:cNvSpPr>
            <p:nvPr/>
          </p:nvSpPr>
          <p:spPr bwMode="auto">
            <a:xfrm>
              <a:off x="4040" y="2002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71" name="Oval 177"/>
            <p:cNvSpPr>
              <a:spLocks noChangeArrowheads="1"/>
            </p:cNvSpPr>
            <p:nvPr/>
          </p:nvSpPr>
          <p:spPr bwMode="auto">
            <a:xfrm>
              <a:off x="4256" y="200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72" name="Oval 178"/>
            <p:cNvSpPr>
              <a:spLocks noChangeArrowheads="1"/>
            </p:cNvSpPr>
            <p:nvPr/>
          </p:nvSpPr>
          <p:spPr bwMode="auto">
            <a:xfrm>
              <a:off x="4472" y="2002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73" name="Oval 179"/>
            <p:cNvSpPr>
              <a:spLocks noChangeArrowheads="1"/>
            </p:cNvSpPr>
            <p:nvPr/>
          </p:nvSpPr>
          <p:spPr bwMode="auto">
            <a:xfrm>
              <a:off x="4906" y="2002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74" name="Oval 180"/>
            <p:cNvSpPr>
              <a:spLocks noChangeArrowheads="1"/>
            </p:cNvSpPr>
            <p:nvPr/>
          </p:nvSpPr>
          <p:spPr bwMode="auto">
            <a:xfrm>
              <a:off x="5123" y="2002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75" name="Oval 181"/>
            <p:cNvSpPr>
              <a:spLocks noChangeArrowheads="1"/>
            </p:cNvSpPr>
            <p:nvPr/>
          </p:nvSpPr>
          <p:spPr bwMode="auto">
            <a:xfrm>
              <a:off x="4690" y="2002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76" name="Line 182"/>
            <p:cNvSpPr>
              <a:spLocks noChangeShapeType="1"/>
            </p:cNvSpPr>
            <p:nvPr/>
          </p:nvSpPr>
          <p:spPr bwMode="auto">
            <a:xfrm>
              <a:off x="3665" y="2034"/>
              <a:ext cx="253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7" name="Oval 183"/>
            <p:cNvSpPr>
              <a:spLocks noChangeArrowheads="1"/>
            </p:cNvSpPr>
            <p:nvPr/>
          </p:nvSpPr>
          <p:spPr bwMode="auto">
            <a:xfrm>
              <a:off x="3823" y="2002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78" name="Text Box 184"/>
            <p:cNvSpPr txBox="1">
              <a:spLocks noChangeArrowheads="1"/>
            </p:cNvSpPr>
            <p:nvPr/>
          </p:nvSpPr>
          <p:spPr bwMode="auto">
            <a:xfrm>
              <a:off x="4834" y="2119"/>
              <a:ext cx="1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5179" name="Text Box 185"/>
            <p:cNvSpPr txBox="1">
              <a:spLocks noChangeArrowheads="1"/>
            </p:cNvSpPr>
            <p:nvPr/>
          </p:nvSpPr>
          <p:spPr bwMode="auto">
            <a:xfrm>
              <a:off x="4642" y="2119"/>
              <a:ext cx="1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5180" name="Text Box 186"/>
            <p:cNvSpPr txBox="1">
              <a:spLocks noChangeArrowheads="1"/>
            </p:cNvSpPr>
            <p:nvPr/>
          </p:nvSpPr>
          <p:spPr bwMode="auto">
            <a:xfrm>
              <a:off x="4389" y="2119"/>
              <a:ext cx="1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5181" name="Text Box 187"/>
            <p:cNvSpPr txBox="1">
              <a:spLocks noChangeArrowheads="1"/>
            </p:cNvSpPr>
            <p:nvPr/>
          </p:nvSpPr>
          <p:spPr bwMode="auto">
            <a:xfrm>
              <a:off x="4170" y="2119"/>
              <a:ext cx="1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5182" name="Text Box 188"/>
            <p:cNvSpPr txBox="1">
              <a:spLocks noChangeArrowheads="1"/>
            </p:cNvSpPr>
            <p:nvPr/>
          </p:nvSpPr>
          <p:spPr bwMode="auto">
            <a:xfrm>
              <a:off x="3954" y="2119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5183" name="Text Box 189"/>
            <p:cNvSpPr txBox="1">
              <a:spLocks noChangeArrowheads="1"/>
            </p:cNvSpPr>
            <p:nvPr/>
          </p:nvSpPr>
          <p:spPr bwMode="auto">
            <a:xfrm>
              <a:off x="3738" y="2119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5184" name="Text Box 190"/>
            <p:cNvSpPr txBox="1">
              <a:spLocks noChangeArrowheads="1"/>
            </p:cNvSpPr>
            <p:nvPr/>
          </p:nvSpPr>
          <p:spPr bwMode="auto">
            <a:xfrm>
              <a:off x="3416" y="2119"/>
              <a:ext cx="3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5185" name="Text Box 194"/>
            <p:cNvSpPr txBox="1">
              <a:spLocks noChangeArrowheads="1"/>
            </p:cNvSpPr>
            <p:nvPr/>
          </p:nvSpPr>
          <p:spPr bwMode="auto">
            <a:xfrm>
              <a:off x="5460" y="2124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5186" name="Line 195"/>
            <p:cNvSpPr>
              <a:spLocks noChangeShapeType="1"/>
            </p:cNvSpPr>
            <p:nvPr/>
          </p:nvSpPr>
          <p:spPr bwMode="auto">
            <a:xfrm>
              <a:off x="5577" y="2034"/>
              <a:ext cx="33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7" name="Line 196"/>
            <p:cNvSpPr>
              <a:spLocks noChangeShapeType="1"/>
            </p:cNvSpPr>
            <p:nvPr/>
          </p:nvSpPr>
          <p:spPr bwMode="auto">
            <a:xfrm flipH="1">
              <a:off x="3317" y="2034"/>
              <a:ext cx="360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8" name="Oval 197"/>
            <p:cNvSpPr>
              <a:spLocks noChangeArrowheads="1"/>
            </p:cNvSpPr>
            <p:nvPr/>
          </p:nvSpPr>
          <p:spPr bwMode="auto">
            <a:xfrm>
              <a:off x="3605" y="200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89" name="Line 198"/>
            <p:cNvSpPr>
              <a:spLocks noChangeShapeType="1"/>
            </p:cNvSpPr>
            <p:nvPr/>
          </p:nvSpPr>
          <p:spPr bwMode="auto">
            <a:xfrm flipH="1">
              <a:off x="5364" y="2034"/>
              <a:ext cx="19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0" name="Oval 199"/>
            <p:cNvSpPr>
              <a:spLocks noChangeArrowheads="1"/>
            </p:cNvSpPr>
            <p:nvPr/>
          </p:nvSpPr>
          <p:spPr bwMode="auto">
            <a:xfrm>
              <a:off x="5340" y="200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91" name="Oval 200"/>
            <p:cNvSpPr>
              <a:spLocks noChangeArrowheads="1"/>
            </p:cNvSpPr>
            <p:nvPr/>
          </p:nvSpPr>
          <p:spPr bwMode="auto">
            <a:xfrm>
              <a:off x="5533" y="200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92" name="Text Box 201"/>
            <p:cNvSpPr txBox="1">
              <a:spLocks noChangeArrowheads="1"/>
            </p:cNvSpPr>
            <p:nvPr/>
          </p:nvSpPr>
          <p:spPr bwMode="auto">
            <a:xfrm>
              <a:off x="5288" y="2119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5193" name="Line 202"/>
            <p:cNvSpPr>
              <a:spLocks noChangeShapeType="1"/>
            </p:cNvSpPr>
            <p:nvPr/>
          </p:nvSpPr>
          <p:spPr bwMode="auto">
            <a:xfrm>
              <a:off x="5137" y="2034"/>
              <a:ext cx="2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94" name="Group 286"/>
            <p:cNvGrpSpPr>
              <a:grpSpLocks/>
            </p:cNvGrpSpPr>
            <p:nvPr/>
          </p:nvGrpSpPr>
          <p:grpSpPr bwMode="auto">
            <a:xfrm>
              <a:off x="5605" y="2018"/>
              <a:ext cx="161" cy="1766"/>
              <a:chOff x="5605" y="2018"/>
              <a:chExt cx="161" cy="1766"/>
            </a:xfrm>
          </p:grpSpPr>
          <p:sp>
            <p:nvSpPr>
              <p:cNvPr id="5196" name="Oval 207"/>
              <p:cNvSpPr>
                <a:spLocks noChangeArrowheads="1"/>
              </p:cNvSpPr>
              <p:nvPr/>
            </p:nvSpPr>
            <p:spPr bwMode="auto">
              <a:xfrm rot="4964094">
                <a:off x="5597" y="3614"/>
                <a:ext cx="288" cy="51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197" name="AutoShape 258"/>
              <p:cNvSpPr>
                <a:spLocks noChangeArrowheads="1"/>
              </p:cNvSpPr>
              <p:nvPr/>
            </p:nvSpPr>
            <p:spPr bwMode="auto">
              <a:xfrm rot="-435906">
                <a:off x="5605" y="2018"/>
                <a:ext cx="48" cy="148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195" name="Freeform 268"/>
            <p:cNvSpPr>
              <a:spLocks/>
            </p:cNvSpPr>
            <p:nvPr/>
          </p:nvSpPr>
          <p:spPr bwMode="auto">
            <a:xfrm>
              <a:off x="5136" y="1536"/>
              <a:ext cx="1115" cy="2463"/>
            </a:xfrm>
            <a:custGeom>
              <a:avLst/>
              <a:gdLst>
                <a:gd name="T0" fmla="*/ 220 w 1115"/>
                <a:gd name="T1" fmla="*/ 459 h 2463"/>
                <a:gd name="T2" fmla="*/ 268 w 1115"/>
                <a:gd name="T3" fmla="*/ 267 h 2463"/>
                <a:gd name="T4" fmla="*/ 232 w 1115"/>
                <a:gd name="T5" fmla="*/ 243 h 2463"/>
                <a:gd name="T6" fmla="*/ 64 w 1115"/>
                <a:gd name="T7" fmla="*/ 231 h 2463"/>
                <a:gd name="T8" fmla="*/ 28 w 1115"/>
                <a:gd name="T9" fmla="*/ 207 h 2463"/>
                <a:gd name="T10" fmla="*/ 184 w 1115"/>
                <a:gd name="T11" fmla="*/ 3 h 2463"/>
                <a:gd name="T12" fmla="*/ 412 w 1115"/>
                <a:gd name="T13" fmla="*/ 15 h 2463"/>
                <a:gd name="T14" fmla="*/ 472 w 1115"/>
                <a:gd name="T15" fmla="*/ 27 h 2463"/>
                <a:gd name="T16" fmla="*/ 544 w 1115"/>
                <a:gd name="T17" fmla="*/ 51 h 2463"/>
                <a:gd name="T18" fmla="*/ 592 w 1115"/>
                <a:gd name="T19" fmla="*/ 159 h 2463"/>
                <a:gd name="T20" fmla="*/ 724 w 1115"/>
                <a:gd name="T21" fmla="*/ 303 h 2463"/>
                <a:gd name="T22" fmla="*/ 796 w 1115"/>
                <a:gd name="T23" fmla="*/ 267 h 2463"/>
                <a:gd name="T24" fmla="*/ 892 w 1115"/>
                <a:gd name="T25" fmla="*/ 183 h 2463"/>
                <a:gd name="T26" fmla="*/ 1024 w 1115"/>
                <a:gd name="T27" fmla="*/ 219 h 2463"/>
                <a:gd name="T28" fmla="*/ 1000 w 1115"/>
                <a:gd name="T29" fmla="*/ 699 h 2463"/>
                <a:gd name="T30" fmla="*/ 880 w 1115"/>
                <a:gd name="T31" fmla="*/ 999 h 2463"/>
                <a:gd name="T32" fmla="*/ 952 w 1115"/>
                <a:gd name="T33" fmla="*/ 1635 h 2463"/>
                <a:gd name="T34" fmla="*/ 928 w 1115"/>
                <a:gd name="T35" fmla="*/ 1959 h 2463"/>
                <a:gd name="T36" fmla="*/ 844 w 1115"/>
                <a:gd name="T37" fmla="*/ 2079 h 2463"/>
                <a:gd name="T38" fmla="*/ 820 w 1115"/>
                <a:gd name="T39" fmla="*/ 2115 h 2463"/>
                <a:gd name="T40" fmla="*/ 820 w 1115"/>
                <a:gd name="T41" fmla="*/ 2391 h 2463"/>
                <a:gd name="T42" fmla="*/ 748 w 1115"/>
                <a:gd name="T43" fmla="*/ 2439 h 2463"/>
                <a:gd name="T44" fmla="*/ 676 w 1115"/>
                <a:gd name="T45" fmla="*/ 2463 h 2463"/>
                <a:gd name="T46" fmla="*/ 400 w 1115"/>
                <a:gd name="T47" fmla="*/ 2451 h 2463"/>
                <a:gd name="T48" fmla="*/ 280 w 1115"/>
                <a:gd name="T49" fmla="*/ 2391 h 2463"/>
                <a:gd name="T50" fmla="*/ 244 w 1115"/>
                <a:gd name="T51" fmla="*/ 2271 h 2463"/>
                <a:gd name="T52" fmla="*/ 304 w 1115"/>
                <a:gd name="T53" fmla="*/ 2055 h 2463"/>
                <a:gd name="T54" fmla="*/ 316 w 1115"/>
                <a:gd name="T55" fmla="*/ 2019 h 2463"/>
                <a:gd name="T56" fmla="*/ 388 w 1115"/>
                <a:gd name="T57" fmla="*/ 1995 h 2463"/>
                <a:gd name="T58" fmla="*/ 604 w 1115"/>
                <a:gd name="T59" fmla="*/ 2055 h 2463"/>
                <a:gd name="T60" fmla="*/ 592 w 1115"/>
                <a:gd name="T61" fmla="*/ 2127 h 2463"/>
                <a:gd name="T62" fmla="*/ 388 w 1115"/>
                <a:gd name="T63" fmla="*/ 2151 h 2463"/>
                <a:gd name="T64" fmla="*/ 436 w 1115"/>
                <a:gd name="T65" fmla="*/ 2415 h 2463"/>
                <a:gd name="T66" fmla="*/ 496 w 1115"/>
                <a:gd name="T67" fmla="*/ 2427 h 2463"/>
                <a:gd name="T68" fmla="*/ 628 w 1115"/>
                <a:gd name="T69" fmla="*/ 2415 h 2463"/>
                <a:gd name="T70" fmla="*/ 664 w 1115"/>
                <a:gd name="T71" fmla="*/ 2403 h 2463"/>
                <a:gd name="T72" fmla="*/ 712 w 1115"/>
                <a:gd name="T73" fmla="*/ 2331 h 2463"/>
                <a:gd name="T74" fmla="*/ 724 w 1115"/>
                <a:gd name="T75" fmla="*/ 1935 h 2463"/>
                <a:gd name="T76" fmla="*/ 820 w 1115"/>
                <a:gd name="T77" fmla="*/ 1827 h 2463"/>
                <a:gd name="T78" fmla="*/ 820 w 1115"/>
                <a:gd name="T79" fmla="*/ 1755 h 24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15"/>
                <a:gd name="T121" fmla="*/ 0 h 2463"/>
                <a:gd name="T122" fmla="*/ 1115 w 1115"/>
                <a:gd name="T123" fmla="*/ 2463 h 24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15" h="2463">
                  <a:moveTo>
                    <a:pt x="220" y="459"/>
                  </a:moveTo>
                  <a:cubicBezTo>
                    <a:pt x="283" y="396"/>
                    <a:pt x="304" y="374"/>
                    <a:pt x="268" y="267"/>
                  </a:cubicBezTo>
                  <a:cubicBezTo>
                    <a:pt x="263" y="253"/>
                    <a:pt x="246" y="246"/>
                    <a:pt x="232" y="243"/>
                  </a:cubicBezTo>
                  <a:cubicBezTo>
                    <a:pt x="177" y="233"/>
                    <a:pt x="120" y="235"/>
                    <a:pt x="64" y="231"/>
                  </a:cubicBezTo>
                  <a:cubicBezTo>
                    <a:pt x="52" y="223"/>
                    <a:pt x="30" y="221"/>
                    <a:pt x="28" y="207"/>
                  </a:cubicBezTo>
                  <a:cubicBezTo>
                    <a:pt x="0" y="0"/>
                    <a:pt x="52" y="47"/>
                    <a:pt x="184" y="3"/>
                  </a:cubicBezTo>
                  <a:cubicBezTo>
                    <a:pt x="260" y="7"/>
                    <a:pt x="336" y="9"/>
                    <a:pt x="412" y="15"/>
                  </a:cubicBezTo>
                  <a:cubicBezTo>
                    <a:pt x="432" y="17"/>
                    <a:pt x="452" y="22"/>
                    <a:pt x="472" y="27"/>
                  </a:cubicBezTo>
                  <a:cubicBezTo>
                    <a:pt x="496" y="34"/>
                    <a:pt x="544" y="51"/>
                    <a:pt x="544" y="51"/>
                  </a:cubicBezTo>
                  <a:cubicBezTo>
                    <a:pt x="557" y="90"/>
                    <a:pt x="579" y="120"/>
                    <a:pt x="592" y="159"/>
                  </a:cubicBezTo>
                  <a:cubicBezTo>
                    <a:pt x="606" y="316"/>
                    <a:pt x="577" y="324"/>
                    <a:pt x="724" y="303"/>
                  </a:cubicBezTo>
                  <a:cubicBezTo>
                    <a:pt x="760" y="291"/>
                    <a:pt x="765" y="293"/>
                    <a:pt x="796" y="267"/>
                  </a:cubicBezTo>
                  <a:cubicBezTo>
                    <a:pt x="841" y="229"/>
                    <a:pt x="835" y="202"/>
                    <a:pt x="892" y="183"/>
                  </a:cubicBezTo>
                  <a:cubicBezTo>
                    <a:pt x="936" y="198"/>
                    <a:pt x="980" y="204"/>
                    <a:pt x="1024" y="219"/>
                  </a:cubicBezTo>
                  <a:cubicBezTo>
                    <a:pt x="1115" y="356"/>
                    <a:pt x="1089" y="565"/>
                    <a:pt x="1000" y="699"/>
                  </a:cubicBezTo>
                  <a:cubicBezTo>
                    <a:pt x="973" y="805"/>
                    <a:pt x="941" y="907"/>
                    <a:pt x="880" y="999"/>
                  </a:cubicBezTo>
                  <a:cubicBezTo>
                    <a:pt x="838" y="1210"/>
                    <a:pt x="901" y="1430"/>
                    <a:pt x="952" y="1635"/>
                  </a:cubicBezTo>
                  <a:cubicBezTo>
                    <a:pt x="947" y="1743"/>
                    <a:pt x="982" y="1865"/>
                    <a:pt x="928" y="1959"/>
                  </a:cubicBezTo>
                  <a:cubicBezTo>
                    <a:pt x="904" y="2001"/>
                    <a:pt x="871" y="2038"/>
                    <a:pt x="844" y="2079"/>
                  </a:cubicBezTo>
                  <a:cubicBezTo>
                    <a:pt x="836" y="2091"/>
                    <a:pt x="820" y="2115"/>
                    <a:pt x="820" y="2115"/>
                  </a:cubicBezTo>
                  <a:cubicBezTo>
                    <a:pt x="833" y="2206"/>
                    <a:pt x="852" y="2299"/>
                    <a:pt x="820" y="2391"/>
                  </a:cubicBezTo>
                  <a:cubicBezTo>
                    <a:pt x="810" y="2418"/>
                    <a:pt x="772" y="2423"/>
                    <a:pt x="748" y="2439"/>
                  </a:cubicBezTo>
                  <a:cubicBezTo>
                    <a:pt x="727" y="2453"/>
                    <a:pt x="676" y="2463"/>
                    <a:pt x="676" y="2463"/>
                  </a:cubicBezTo>
                  <a:cubicBezTo>
                    <a:pt x="584" y="2459"/>
                    <a:pt x="492" y="2458"/>
                    <a:pt x="400" y="2451"/>
                  </a:cubicBezTo>
                  <a:cubicBezTo>
                    <a:pt x="355" y="2448"/>
                    <a:pt x="280" y="2391"/>
                    <a:pt x="280" y="2391"/>
                  </a:cubicBezTo>
                  <a:cubicBezTo>
                    <a:pt x="267" y="2351"/>
                    <a:pt x="257" y="2311"/>
                    <a:pt x="244" y="2271"/>
                  </a:cubicBezTo>
                  <a:cubicBezTo>
                    <a:pt x="250" y="2190"/>
                    <a:pt x="219" y="2083"/>
                    <a:pt x="304" y="2055"/>
                  </a:cubicBezTo>
                  <a:cubicBezTo>
                    <a:pt x="308" y="2043"/>
                    <a:pt x="306" y="2026"/>
                    <a:pt x="316" y="2019"/>
                  </a:cubicBezTo>
                  <a:cubicBezTo>
                    <a:pt x="337" y="2004"/>
                    <a:pt x="388" y="1995"/>
                    <a:pt x="388" y="1995"/>
                  </a:cubicBezTo>
                  <a:cubicBezTo>
                    <a:pt x="474" y="2002"/>
                    <a:pt x="556" y="1982"/>
                    <a:pt x="604" y="2055"/>
                  </a:cubicBezTo>
                  <a:cubicBezTo>
                    <a:pt x="600" y="2079"/>
                    <a:pt x="614" y="2117"/>
                    <a:pt x="592" y="2127"/>
                  </a:cubicBezTo>
                  <a:cubicBezTo>
                    <a:pt x="530" y="2156"/>
                    <a:pt x="453" y="2129"/>
                    <a:pt x="388" y="2151"/>
                  </a:cubicBezTo>
                  <a:cubicBezTo>
                    <a:pt x="360" y="2234"/>
                    <a:pt x="329" y="2375"/>
                    <a:pt x="436" y="2415"/>
                  </a:cubicBezTo>
                  <a:cubicBezTo>
                    <a:pt x="455" y="2422"/>
                    <a:pt x="476" y="2423"/>
                    <a:pt x="496" y="2427"/>
                  </a:cubicBezTo>
                  <a:cubicBezTo>
                    <a:pt x="540" y="2423"/>
                    <a:pt x="584" y="2421"/>
                    <a:pt x="628" y="2415"/>
                  </a:cubicBezTo>
                  <a:cubicBezTo>
                    <a:pt x="641" y="2413"/>
                    <a:pt x="655" y="2412"/>
                    <a:pt x="664" y="2403"/>
                  </a:cubicBezTo>
                  <a:cubicBezTo>
                    <a:pt x="684" y="2383"/>
                    <a:pt x="712" y="2331"/>
                    <a:pt x="712" y="2331"/>
                  </a:cubicBezTo>
                  <a:cubicBezTo>
                    <a:pt x="716" y="2199"/>
                    <a:pt x="701" y="2065"/>
                    <a:pt x="724" y="1935"/>
                  </a:cubicBezTo>
                  <a:cubicBezTo>
                    <a:pt x="738" y="1859"/>
                    <a:pt x="806" y="1889"/>
                    <a:pt x="820" y="1827"/>
                  </a:cubicBezTo>
                  <a:cubicBezTo>
                    <a:pt x="825" y="1804"/>
                    <a:pt x="820" y="1779"/>
                    <a:pt x="820" y="1755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5" name="Rectangle 216"/>
          <p:cNvSpPr>
            <a:spLocks noChangeArrowheads="1"/>
          </p:cNvSpPr>
          <p:nvPr/>
        </p:nvSpPr>
        <p:spPr bwMode="auto">
          <a:xfrm>
            <a:off x="3981451" y="4554538"/>
            <a:ext cx="4124325" cy="2138362"/>
          </a:xfrm>
          <a:prstGeom prst="rect">
            <a:avLst/>
          </a:prstGeom>
          <a:solidFill>
            <a:schemeClr val="bg1"/>
          </a:solidFill>
          <a:ln w="38100">
            <a:solidFill>
              <a:srgbClr val="99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.VnTime" panose="020B7200000000000000" pitchFamily="34" charset="0"/>
            </a:endParaRPr>
          </a:p>
        </p:txBody>
      </p:sp>
      <p:sp>
        <p:nvSpPr>
          <p:cNvPr id="5126" name="Text Box 217"/>
          <p:cNvSpPr txBox="1">
            <a:spLocks noChangeArrowheads="1"/>
          </p:cNvSpPr>
          <p:nvPr/>
        </p:nvSpPr>
        <p:spPr bwMode="auto">
          <a:xfrm>
            <a:off x="6742114" y="5707064"/>
            <a:ext cx="268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5127" name="Line 218"/>
          <p:cNvSpPr>
            <a:spLocks noChangeShapeType="1"/>
          </p:cNvSpPr>
          <p:nvPr/>
        </p:nvSpPr>
        <p:spPr bwMode="auto">
          <a:xfrm>
            <a:off x="4752975" y="5419725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220"/>
          <p:cNvSpPr>
            <a:spLocks noChangeShapeType="1"/>
          </p:cNvSpPr>
          <p:nvPr/>
        </p:nvSpPr>
        <p:spPr bwMode="auto">
          <a:xfrm>
            <a:off x="5661026" y="5572125"/>
            <a:ext cx="44767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221"/>
          <p:cNvSpPr>
            <a:spLocks noChangeShapeType="1"/>
          </p:cNvSpPr>
          <p:nvPr/>
        </p:nvSpPr>
        <p:spPr bwMode="auto">
          <a:xfrm>
            <a:off x="5326064" y="5572125"/>
            <a:ext cx="40957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222"/>
          <p:cNvSpPr>
            <a:spLocks noChangeShapeType="1"/>
          </p:cNvSpPr>
          <p:nvPr/>
        </p:nvSpPr>
        <p:spPr bwMode="auto">
          <a:xfrm>
            <a:off x="4914901" y="5572125"/>
            <a:ext cx="411163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223"/>
          <p:cNvSpPr>
            <a:spLocks noChangeShapeType="1"/>
          </p:cNvSpPr>
          <p:nvPr/>
        </p:nvSpPr>
        <p:spPr bwMode="auto">
          <a:xfrm>
            <a:off x="6092825" y="5572125"/>
            <a:ext cx="3889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Oval 224"/>
          <p:cNvSpPr>
            <a:spLocks noChangeArrowheads="1"/>
          </p:cNvSpPr>
          <p:nvPr/>
        </p:nvSpPr>
        <p:spPr bwMode="auto">
          <a:xfrm>
            <a:off x="5137151" y="5521325"/>
            <a:ext cx="74613" cy="1016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5133" name="Oval 225"/>
          <p:cNvSpPr>
            <a:spLocks noChangeArrowheads="1"/>
          </p:cNvSpPr>
          <p:nvPr/>
        </p:nvSpPr>
        <p:spPr bwMode="auto">
          <a:xfrm>
            <a:off x="5480050" y="5521325"/>
            <a:ext cx="76200" cy="1016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5134" name="Oval 226"/>
          <p:cNvSpPr>
            <a:spLocks noChangeArrowheads="1"/>
          </p:cNvSpPr>
          <p:nvPr/>
        </p:nvSpPr>
        <p:spPr bwMode="auto">
          <a:xfrm>
            <a:off x="5822950" y="5521325"/>
            <a:ext cx="77788" cy="1016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5135" name="Oval 229"/>
          <p:cNvSpPr>
            <a:spLocks noChangeArrowheads="1"/>
          </p:cNvSpPr>
          <p:nvPr/>
        </p:nvSpPr>
        <p:spPr bwMode="auto">
          <a:xfrm>
            <a:off x="6169026" y="5521325"/>
            <a:ext cx="74613" cy="1016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5136" name="Line 230"/>
          <p:cNvSpPr>
            <a:spLocks noChangeShapeType="1"/>
          </p:cNvSpPr>
          <p:nvPr/>
        </p:nvSpPr>
        <p:spPr bwMode="auto">
          <a:xfrm>
            <a:off x="4541839" y="5572125"/>
            <a:ext cx="401637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Oval 231"/>
          <p:cNvSpPr>
            <a:spLocks noChangeArrowheads="1"/>
          </p:cNvSpPr>
          <p:nvPr/>
        </p:nvSpPr>
        <p:spPr bwMode="auto">
          <a:xfrm>
            <a:off x="4792663" y="5521325"/>
            <a:ext cx="74612" cy="1016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5138" name="Text Box 232"/>
          <p:cNvSpPr txBox="1">
            <a:spLocks noChangeArrowheads="1"/>
          </p:cNvSpPr>
          <p:nvPr/>
        </p:nvSpPr>
        <p:spPr bwMode="auto">
          <a:xfrm>
            <a:off x="6397626" y="5707064"/>
            <a:ext cx="231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5139" name="Text Box 233"/>
          <p:cNvSpPr txBox="1">
            <a:spLocks noChangeArrowheads="1"/>
          </p:cNvSpPr>
          <p:nvPr/>
        </p:nvSpPr>
        <p:spPr bwMode="auto">
          <a:xfrm>
            <a:off x="6092825" y="5707064"/>
            <a:ext cx="192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5140" name="Text Box 234"/>
          <p:cNvSpPr txBox="1">
            <a:spLocks noChangeArrowheads="1"/>
          </p:cNvSpPr>
          <p:nvPr/>
        </p:nvSpPr>
        <p:spPr bwMode="auto">
          <a:xfrm>
            <a:off x="5691188" y="5707064"/>
            <a:ext cx="227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5141" name="Text Box 235"/>
          <p:cNvSpPr txBox="1">
            <a:spLocks noChangeArrowheads="1"/>
          </p:cNvSpPr>
          <p:nvPr/>
        </p:nvSpPr>
        <p:spPr bwMode="auto">
          <a:xfrm>
            <a:off x="5343526" y="5707064"/>
            <a:ext cx="269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.VnTime" panose="020B7200000000000000" pitchFamily="34" charset="0"/>
              </a:rPr>
              <a:t>7</a:t>
            </a:r>
          </a:p>
        </p:txBody>
      </p:sp>
      <p:sp>
        <p:nvSpPr>
          <p:cNvPr id="5142" name="Text Box 236"/>
          <p:cNvSpPr txBox="1">
            <a:spLocks noChangeArrowheads="1"/>
          </p:cNvSpPr>
          <p:nvPr/>
        </p:nvSpPr>
        <p:spPr bwMode="auto">
          <a:xfrm>
            <a:off x="5000625" y="5707064"/>
            <a:ext cx="268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.VnTime" panose="020B7200000000000000" pitchFamily="34" charset="0"/>
              </a:rPr>
              <a:t>8</a:t>
            </a:r>
          </a:p>
        </p:txBody>
      </p:sp>
      <p:sp>
        <p:nvSpPr>
          <p:cNvPr id="5143" name="Text Box 237"/>
          <p:cNvSpPr txBox="1">
            <a:spLocks noChangeArrowheads="1"/>
          </p:cNvSpPr>
          <p:nvPr/>
        </p:nvSpPr>
        <p:spPr bwMode="auto">
          <a:xfrm>
            <a:off x="4657725" y="5707064"/>
            <a:ext cx="26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5144" name="Text Box 238"/>
          <p:cNvSpPr txBox="1">
            <a:spLocks noChangeArrowheads="1"/>
          </p:cNvSpPr>
          <p:nvPr/>
        </p:nvSpPr>
        <p:spPr bwMode="auto">
          <a:xfrm>
            <a:off x="4146551" y="5707064"/>
            <a:ext cx="625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.VnTime" panose="020B7200000000000000" pitchFamily="34" charset="0"/>
              </a:rPr>
              <a:t>10</a:t>
            </a:r>
          </a:p>
        </p:txBody>
      </p:sp>
      <p:sp>
        <p:nvSpPr>
          <p:cNvPr id="5145" name="Text Box 242"/>
          <p:cNvSpPr txBox="1">
            <a:spLocks noChangeArrowheads="1"/>
          </p:cNvSpPr>
          <p:nvPr/>
        </p:nvSpPr>
        <p:spPr bwMode="auto">
          <a:xfrm>
            <a:off x="7372350" y="5715001"/>
            <a:ext cx="306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5146" name="Line 243"/>
          <p:cNvSpPr>
            <a:spLocks noChangeShapeType="1"/>
          </p:cNvSpPr>
          <p:nvPr/>
        </p:nvSpPr>
        <p:spPr bwMode="auto">
          <a:xfrm>
            <a:off x="7577139" y="5572125"/>
            <a:ext cx="53657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44"/>
          <p:cNvSpPr>
            <a:spLocks noChangeShapeType="1"/>
          </p:cNvSpPr>
          <p:nvPr/>
        </p:nvSpPr>
        <p:spPr bwMode="auto">
          <a:xfrm flipH="1">
            <a:off x="3989388" y="5572125"/>
            <a:ext cx="5715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Oval 245"/>
          <p:cNvSpPr>
            <a:spLocks noChangeArrowheads="1"/>
          </p:cNvSpPr>
          <p:nvPr/>
        </p:nvSpPr>
        <p:spPr bwMode="auto">
          <a:xfrm>
            <a:off x="4446588" y="5521325"/>
            <a:ext cx="76200" cy="1016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5149" name="Text Box 249"/>
          <p:cNvSpPr txBox="1">
            <a:spLocks noChangeArrowheads="1"/>
          </p:cNvSpPr>
          <p:nvPr/>
        </p:nvSpPr>
        <p:spPr bwMode="auto">
          <a:xfrm>
            <a:off x="7118350" y="5707064"/>
            <a:ext cx="26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5150" name="Oval 227"/>
          <p:cNvSpPr>
            <a:spLocks noChangeArrowheads="1"/>
          </p:cNvSpPr>
          <p:nvPr/>
        </p:nvSpPr>
        <p:spPr bwMode="auto">
          <a:xfrm>
            <a:off x="6511925" y="5521325"/>
            <a:ext cx="77788" cy="1016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5151" name="Oval 228"/>
          <p:cNvSpPr>
            <a:spLocks noChangeArrowheads="1"/>
          </p:cNvSpPr>
          <p:nvPr/>
        </p:nvSpPr>
        <p:spPr bwMode="auto">
          <a:xfrm>
            <a:off x="6856414" y="5521325"/>
            <a:ext cx="77787" cy="1016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5152" name="Oval 247"/>
          <p:cNvSpPr>
            <a:spLocks noChangeArrowheads="1"/>
          </p:cNvSpPr>
          <p:nvPr/>
        </p:nvSpPr>
        <p:spPr bwMode="auto">
          <a:xfrm>
            <a:off x="7200900" y="5521325"/>
            <a:ext cx="76200" cy="1016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5153" name="Oval 248"/>
          <p:cNvSpPr>
            <a:spLocks noChangeArrowheads="1"/>
          </p:cNvSpPr>
          <p:nvPr/>
        </p:nvSpPr>
        <p:spPr bwMode="auto">
          <a:xfrm>
            <a:off x="7507288" y="5521325"/>
            <a:ext cx="76200" cy="1016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5154" name="Line 219"/>
          <p:cNvSpPr>
            <a:spLocks noChangeShapeType="1"/>
          </p:cNvSpPr>
          <p:nvPr/>
        </p:nvSpPr>
        <p:spPr bwMode="auto">
          <a:xfrm>
            <a:off x="6492875" y="5580064"/>
            <a:ext cx="382588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Line 246"/>
          <p:cNvSpPr>
            <a:spLocks noChangeShapeType="1"/>
          </p:cNvSpPr>
          <p:nvPr/>
        </p:nvSpPr>
        <p:spPr bwMode="auto">
          <a:xfrm flipH="1">
            <a:off x="7258051" y="5580064"/>
            <a:ext cx="3079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Line 250"/>
          <p:cNvSpPr>
            <a:spLocks noChangeShapeType="1"/>
          </p:cNvSpPr>
          <p:nvPr/>
        </p:nvSpPr>
        <p:spPr bwMode="auto">
          <a:xfrm>
            <a:off x="6897689" y="5580063"/>
            <a:ext cx="3698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AutoShape 270"/>
          <p:cNvSpPr>
            <a:spLocks noChangeArrowheads="1"/>
          </p:cNvSpPr>
          <p:nvPr/>
        </p:nvSpPr>
        <p:spPr bwMode="auto">
          <a:xfrm rot="16281055">
            <a:off x="5772150" y="4838700"/>
            <a:ext cx="76200" cy="1447800"/>
          </a:xfrm>
          <a:prstGeom prst="flowChartExtract">
            <a:avLst/>
          </a:prstGeom>
          <a:solidFill>
            <a:srgbClr val="FFFF99"/>
          </a:solidFill>
          <a:ln w="63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grpSp>
        <p:nvGrpSpPr>
          <p:cNvPr id="5158" name="Group 277"/>
          <p:cNvGrpSpPr>
            <a:grpSpLocks/>
          </p:cNvGrpSpPr>
          <p:nvPr/>
        </p:nvGrpSpPr>
        <p:grpSpPr bwMode="auto">
          <a:xfrm>
            <a:off x="7581900" y="5543550"/>
            <a:ext cx="1219200" cy="76200"/>
            <a:chOff x="3936" y="3504"/>
            <a:chExt cx="1080" cy="48"/>
          </a:xfrm>
        </p:grpSpPr>
        <p:sp>
          <p:nvSpPr>
            <p:cNvPr id="5160" name="Oval 263"/>
            <p:cNvSpPr>
              <a:spLocks noChangeArrowheads="1"/>
            </p:cNvSpPr>
            <p:nvPr/>
          </p:nvSpPr>
          <p:spPr bwMode="auto">
            <a:xfrm rot="81055">
              <a:off x="4704" y="3504"/>
              <a:ext cx="312" cy="47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61" name="AutoShape 276"/>
            <p:cNvSpPr>
              <a:spLocks noChangeArrowheads="1"/>
            </p:cNvSpPr>
            <p:nvPr/>
          </p:nvSpPr>
          <p:spPr bwMode="auto">
            <a:xfrm>
              <a:off x="3936" y="3504"/>
              <a:ext cx="816" cy="48"/>
            </a:xfrm>
            <a:prstGeom prst="flowChartTerminator">
              <a:avLst/>
            </a:prstGeom>
            <a:solidFill>
              <a:srgbClr val="FFFF99"/>
            </a:solidFill>
            <a:ln w="9525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59" name="Freeform 278"/>
          <p:cNvSpPr>
            <a:spLocks/>
          </p:cNvSpPr>
          <p:nvPr/>
        </p:nvSpPr>
        <p:spPr bwMode="auto">
          <a:xfrm>
            <a:off x="7258051" y="4972051"/>
            <a:ext cx="2405063" cy="2386013"/>
          </a:xfrm>
          <a:custGeom>
            <a:avLst/>
            <a:gdLst>
              <a:gd name="T0" fmla="*/ 0 w 1659"/>
              <a:gd name="T1" fmla="*/ 2147483646 h 1503"/>
              <a:gd name="T2" fmla="*/ 2147483646 w 1659"/>
              <a:gd name="T3" fmla="*/ 2147483646 h 1503"/>
              <a:gd name="T4" fmla="*/ 2147483646 w 1659"/>
              <a:gd name="T5" fmla="*/ 2147483646 h 1503"/>
              <a:gd name="T6" fmla="*/ 2147483646 w 1659"/>
              <a:gd name="T7" fmla="*/ 2147483646 h 1503"/>
              <a:gd name="T8" fmla="*/ 2147483646 w 1659"/>
              <a:gd name="T9" fmla="*/ 2147483646 h 1503"/>
              <a:gd name="T10" fmla="*/ 2147483646 w 1659"/>
              <a:gd name="T11" fmla="*/ 2147483646 h 1503"/>
              <a:gd name="T12" fmla="*/ 2147483646 w 1659"/>
              <a:gd name="T13" fmla="*/ 2147483646 h 1503"/>
              <a:gd name="T14" fmla="*/ 2147483646 w 1659"/>
              <a:gd name="T15" fmla="*/ 2147483646 h 1503"/>
              <a:gd name="T16" fmla="*/ 2147483646 w 1659"/>
              <a:gd name="T17" fmla="*/ 2147483646 h 1503"/>
              <a:gd name="T18" fmla="*/ 2147483646 w 1659"/>
              <a:gd name="T19" fmla="*/ 2147483646 h 1503"/>
              <a:gd name="T20" fmla="*/ 2147483646 w 1659"/>
              <a:gd name="T21" fmla="*/ 2147483646 h 1503"/>
              <a:gd name="T22" fmla="*/ 2147483646 w 1659"/>
              <a:gd name="T23" fmla="*/ 2147483646 h 1503"/>
              <a:gd name="T24" fmla="*/ 2147483646 w 1659"/>
              <a:gd name="T25" fmla="*/ 2147483646 h 1503"/>
              <a:gd name="T26" fmla="*/ 2147483646 w 1659"/>
              <a:gd name="T27" fmla="*/ 2147483646 h 1503"/>
              <a:gd name="T28" fmla="*/ 2147483646 w 1659"/>
              <a:gd name="T29" fmla="*/ 2147483646 h 1503"/>
              <a:gd name="T30" fmla="*/ 2147483646 w 1659"/>
              <a:gd name="T31" fmla="*/ 2147483646 h 1503"/>
              <a:gd name="T32" fmla="*/ 2147483646 w 1659"/>
              <a:gd name="T33" fmla="*/ 2147483646 h 1503"/>
              <a:gd name="T34" fmla="*/ 2147483646 w 1659"/>
              <a:gd name="T35" fmla="*/ 2147483646 h 1503"/>
              <a:gd name="T36" fmla="*/ 2147483646 w 1659"/>
              <a:gd name="T37" fmla="*/ 2147483646 h 1503"/>
              <a:gd name="T38" fmla="*/ 2147483646 w 1659"/>
              <a:gd name="T39" fmla="*/ 2147483646 h 1503"/>
              <a:gd name="T40" fmla="*/ 2147483646 w 1659"/>
              <a:gd name="T41" fmla="*/ 2147483646 h 1503"/>
              <a:gd name="T42" fmla="*/ 2147483646 w 1659"/>
              <a:gd name="T43" fmla="*/ 2147483646 h 1503"/>
              <a:gd name="T44" fmla="*/ 2147483646 w 1659"/>
              <a:gd name="T45" fmla="*/ 2147483646 h 1503"/>
              <a:gd name="T46" fmla="*/ 2147483646 w 1659"/>
              <a:gd name="T47" fmla="*/ 2147483646 h 1503"/>
              <a:gd name="T48" fmla="*/ 2147483646 w 1659"/>
              <a:gd name="T49" fmla="*/ 2147483646 h 1503"/>
              <a:gd name="T50" fmla="*/ 2147483646 w 1659"/>
              <a:gd name="T51" fmla="*/ 2147483646 h 1503"/>
              <a:gd name="T52" fmla="*/ 2147483646 w 1659"/>
              <a:gd name="T53" fmla="*/ 2147483646 h 1503"/>
              <a:gd name="T54" fmla="*/ 2147483646 w 1659"/>
              <a:gd name="T55" fmla="*/ 2147483646 h 1503"/>
              <a:gd name="T56" fmla="*/ 2147483646 w 1659"/>
              <a:gd name="T57" fmla="*/ 2147483646 h 1503"/>
              <a:gd name="T58" fmla="*/ 2147483646 w 1659"/>
              <a:gd name="T59" fmla="*/ 2147483646 h 1503"/>
              <a:gd name="T60" fmla="*/ 2147483646 w 1659"/>
              <a:gd name="T61" fmla="*/ 2147483646 h 1503"/>
              <a:gd name="T62" fmla="*/ 2147483646 w 1659"/>
              <a:gd name="T63" fmla="*/ 2147483646 h 1503"/>
              <a:gd name="T64" fmla="*/ 2147483646 w 1659"/>
              <a:gd name="T65" fmla="*/ 2147483646 h 1503"/>
              <a:gd name="T66" fmla="*/ 2147483646 w 1659"/>
              <a:gd name="T67" fmla="*/ 2147483646 h 1503"/>
              <a:gd name="T68" fmla="*/ 2147483646 w 1659"/>
              <a:gd name="T69" fmla="*/ 2147483646 h 1503"/>
              <a:gd name="T70" fmla="*/ 2147483646 w 1659"/>
              <a:gd name="T71" fmla="*/ 2147483646 h 1503"/>
              <a:gd name="T72" fmla="*/ 2147483646 w 1659"/>
              <a:gd name="T73" fmla="*/ 2147483646 h 1503"/>
              <a:gd name="T74" fmla="*/ 2147483646 w 1659"/>
              <a:gd name="T75" fmla="*/ 2147483646 h 1503"/>
              <a:gd name="T76" fmla="*/ 2147483646 w 1659"/>
              <a:gd name="T77" fmla="*/ 2147483646 h 1503"/>
              <a:gd name="T78" fmla="*/ 2147483646 w 1659"/>
              <a:gd name="T79" fmla="*/ 2147483646 h 1503"/>
              <a:gd name="T80" fmla="*/ 2147483646 w 1659"/>
              <a:gd name="T81" fmla="*/ 2147483646 h 1503"/>
              <a:gd name="T82" fmla="*/ 2147483646 w 1659"/>
              <a:gd name="T83" fmla="*/ 2147483646 h 1503"/>
              <a:gd name="T84" fmla="*/ 2147483646 w 1659"/>
              <a:gd name="T85" fmla="*/ 2147483646 h 1503"/>
              <a:gd name="T86" fmla="*/ 2147483646 w 1659"/>
              <a:gd name="T87" fmla="*/ 2147483646 h 1503"/>
              <a:gd name="T88" fmla="*/ 2147483646 w 1659"/>
              <a:gd name="T89" fmla="*/ 2147483646 h 15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659"/>
              <a:gd name="T136" fmla="*/ 0 h 1503"/>
              <a:gd name="T137" fmla="*/ 1659 w 1659"/>
              <a:gd name="T138" fmla="*/ 1503 h 150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659" h="1503">
                <a:moveTo>
                  <a:pt x="0" y="415"/>
                </a:moveTo>
                <a:cubicBezTo>
                  <a:pt x="9" y="471"/>
                  <a:pt x="5" y="530"/>
                  <a:pt x="24" y="583"/>
                </a:cubicBezTo>
                <a:cubicBezTo>
                  <a:pt x="40" y="627"/>
                  <a:pt x="65" y="614"/>
                  <a:pt x="96" y="631"/>
                </a:cubicBezTo>
                <a:cubicBezTo>
                  <a:pt x="121" y="645"/>
                  <a:pt x="144" y="663"/>
                  <a:pt x="168" y="679"/>
                </a:cubicBezTo>
                <a:cubicBezTo>
                  <a:pt x="219" y="713"/>
                  <a:pt x="317" y="716"/>
                  <a:pt x="372" y="727"/>
                </a:cubicBezTo>
                <a:cubicBezTo>
                  <a:pt x="441" y="741"/>
                  <a:pt x="499" y="765"/>
                  <a:pt x="564" y="787"/>
                </a:cubicBezTo>
                <a:cubicBezTo>
                  <a:pt x="587" y="833"/>
                  <a:pt x="620" y="860"/>
                  <a:pt x="636" y="907"/>
                </a:cubicBezTo>
                <a:cubicBezTo>
                  <a:pt x="632" y="963"/>
                  <a:pt x="638" y="1021"/>
                  <a:pt x="624" y="1075"/>
                </a:cubicBezTo>
                <a:cubicBezTo>
                  <a:pt x="621" y="1087"/>
                  <a:pt x="600" y="1084"/>
                  <a:pt x="588" y="1087"/>
                </a:cubicBezTo>
                <a:cubicBezTo>
                  <a:pt x="483" y="1117"/>
                  <a:pt x="590" y="1082"/>
                  <a:pt x="504" y="1111"/>
                </a:cubicBezTo>
                <a:cubicBezTo>
                  <a:pt x="424" y="1107"/>
                  <a:pt x="344" y="1108"/>
                  <a:pt x="264" y="1099"/>
                </a:cubicBezTo>
                <a:cubicBezTo>
                  <a:pt x="239" y="1096"/>
                  <a:pt x="216" y="1083"/>
                  <a:pt x="192" y="1075"/>
                </a:cubicBezTo>
                <a:cubicBezTo>
                  <a:pt x="180" y="1071"/>
                  <a:pt x="156" y="1063"/>
                  <a:pt x="156" y="1063"/>
                </a:cubicBezTo>
                <a:cubicBezTo>
                  <a:pt x="124" y="1067"/>
                  <a:pt x="83" y="1052"/>
                  <a:pt x="60" y="1075"/>
                </a:cubicBezTo>
                <a:cubicBezTo>
                  <a:pt x="37" y="1098"/>
                  <a:pt x="48" y="1139"/>
                  <a:pt x="48" y="1171"/>
                </a:cubicBezTo>
                <a:cubicBezTo>
                  <a:pt x="48" y="1290"/>
                  <a:pt x="26" y="1341"/>
                  <a:pt x="96" y="1411"/>
                </a:cubicBezTo>
                <a:cubicBezTo>
                  <a:pt x="188" y="1503"/>
                  <a:pt x="394" y="1490"/>
                  <a:pt x="492" y="1495"/>
                </a:cubicBezTo>
                <a:cubicBezTo>
                  <a:pt x="596" y="1491"/>
                  <a:pt x="700" y="1490"/>
                  <a:pt x="804" y="1483"/>
                </a:cubicBezTo>
                <a:cubicBezTo>
                  <a:pt x="850" y="1480"/>
                  <a:pt x="893" y="1446"/>
                  <a:pt x="936" y="1435"/>
                </a:cubicBezTo>
                <a:cubicBezTo>
                  <a:pt x="967" y="1427"/>
                  <a:pt x="1000" y="1427"/>
                  <a:pt x="1032" y="1423"/>
                </a:cubicBezTo>
                <a:cubicBezTo>
                  <a:pt x="1044" y="1411"/>
                  <a:pt x="1060" y="1402"/>
                  <a:pt x="1068" y="1387"/>
                </a:cubicBezTo>
                <a:cubicBezTo>
                  <a:pt x="1076" y="1373"/>
                  <a:pt x="1075" y="1355"/>
                  <a:pt x="1080" y="1339"/>
                </a:cubicBezTo>
                <a:cubicBezTo>
                  <a:pt x="1124" y="1193"/>
                  <a:pt x="1088" y="1330"/>
                  <a:pt x="1116" y="1219"/>
                </a:cubicBezTo>
                <a:cubicBezTo>
                  <a:pt x="1104" y="999"/>
                  <a:pt x="1142" y="1042"/>
                  <a:pt x="1056" y="931"/>
                </a:cubicBezTo>
                <a:cubicBezTo>
                  <a:pt x="989" y="844"/>
                  <a:pt x="1041" y="870"/>
                  <a:pt x="972" y="847"/>
                </a:cubicBezTo>
                <a:cubicBezTo>
                  <a:pt x="903" y="744"/>
                  <a:pt x="995" y="865"/>
                  <a:pt x="912" y="799"/>
                </a:cubicBezTo>
                <a:cubicBezTo>
                  <a:pt x="901" y="790"/>
                  <a:pt x="897" y="774"/>
                  <a:pt x="888" y="763"/>
                </a:cubicBezTo>
                <a:cubicBezTo>
                  <a:pt x="858" y="727"/>
                  <a:pt x="830" y="693"/>
                  <a:pt x="792" y="667"/>
                </a:cubicBezTo>
                <a:cubicBezTo>
                  <a:pt x="796" y="647"/>
                  <a:pt x="793" y="624"/>
                  <a:pt x="804" y="607"/>
                </a:cubicBezTo>
                <a:cubicBezTo>
                  <a:pt x="811" y="596"/>
                  <a:pt x="827" y="596"/>
                  <a:pt x="840" y="595"/>
                </a:cubicBezTo>
                <a:cubicBezTo>
                  <a:pt x="996" y="588"/>
                  <a:pt x="1152" y="587"/>
                  <a:pt x="1308" y="583"/>
                </a:cubicBezTo>
                <a:cubicBezTo>
                  <a:pt x="1320" y="575"/>
                  <a:pt x="1331" y="565"/>
                  <a:pt x="1344" y="559"/>
                </a:cubicBezTo>
                <a:cubicBezTo>
                  <a:pt x="1355" y="553"/>
                  <a:pt x="1371" y="556"/>
                  <a:pt x="1380" y="547"/>
                </a:cubicBezTo>
                <a:cubicBezTo>
                  <a:pt x="1421" y="506"/>
                  <a:pt x="1425" y="484"/>
                  <a:pt x="1440" y="439"/>
                </a:cubicBezTo>
                <a:cubicBezTo>
                  <a:pt x="1430" y="278"/>
                  <a:pt x="1469" y="212"/>
                  <a:pt x="1320" y="175"/>
                </a:cubicBezTo>
                <a:cubicBezTo>
                  <a:pt x="1226" y="113"/>
                  <a:pt x="1200" y="142"/>
                  <a:pt x="1056" y="151"/>
                </a:cubicBezTo>
                <a:cubicBezTo>
                  <a:pt x="1044" y="155"/>
                  <a:pt x="1027" y="153"/>
                  <a:pt x="1020" y="163"/>
                </a:cubicBezTo>
                <a:cubicBezTo>
                  <a:pt x="1005" y="184"/>
                  <a:pt x="996" y="235"/>
                  <a:pt x="996" y="235"/>
                </a:cubicBezTo>
                <a:cubicBezTo>
                  <a:pt x="1007" y="337"/>
                  <a:pt x="985" y="367"/>
                  <a:pt x="1080" y="391"/>
                </a:cubicBezTo>
                <a:cubicBezTo>
                  <a:pt x="1108" y="387"/>
                  <a:pt x="1146" y="400"/>
                  <a:pt x="1164" y="379"/>
                </a:cubicBezTo>
                <a:cubicBezTo>
                  <a:pt x="1174" y="367"/>
                  <a:pt x="1147" y="292"/>
                  <a:pt x="1140" y="271"/>
                </a:cubicBezTo>
                <a:cubicBezTo>
                  <a:pt x="1151" y="128"/>
                  <a:pt x="1129" y="55"/>
                  <a:pt x="1272" y="7"/>
                </a:cubicBezTo>
                <a:cubicBezTo>
                  <a:pt x="1427" y="16"/>
                  <a:pt x="1517" y="0"/>
                  <a:pt x="1620" y="103"/>
                </a:cubicBezTo>
                <a:cubicBezTo>
                  <a:pt x="1645" y="179"/>
                  <a:pt x="1659" y="232"/>
                  <a:pt x="1632" y="319"/>
                </a:cubicBezTo>
                <a:cubicBezTo>
                  <a:pt x="1629" y="328"/>
                  <a:pt x="1584" y="349"/>
                  <a:pt x="1572" y="355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3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52"/>
          <p:cNvGrpSpPr>
            <a:grpSpLocks/>
          </p:cNvGrpSpPr>
          <p:nvPr/>
        </p:nvGrpSpPr>
        <p:grpSpPr bwMode="auto">
          <a:xfrm>
            <a:off x="1828800" y="609600"/>
            <a:ext cx="8610600" cy="4191000"/>
            <a:chOff x="192" y="192"/>
            <a:chExt cx="5424" cy="2640"/>
          </a:xfrm>
        </p:grpSpPr>
        <p:sp>
          <p:nvSpPr>
            <p:cNvPr id="29700" name="Rectangle 3"/>
            <p:cNvSpPr>
              <a:spLocks noChangeArrowheads="1"/>
            </p:cNvSpPr>
            <p:nvPr/>
          </p:nvSpPr>
          <p:spPr bwMode="auto">
            <a:xfrm>
              <a:off x="192" y="816"/>
              <a:ext cx="542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9701" name="Line 4"/>
            <p:cNvSpPr>
              <a:spLocks noChangeShapeType="1"/>
            </p:cNvSpPr>
            <p:nvPr/>
          </p:nvSpPr>
          <p:spPr bwMode="auto">
            <a:xfrm>
              <a:off x="1152" y="1632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2" name="Line 5"/>
            <p:cNvSpPr>
              <a:spLocks noChangeShapeType="1"/>
            </p:cNvSpPr>
            <p:nvPr/>
          </p:nvSpPr>
          <p:spPr bwMode="auto">
            <a:xfrm>
              <a:off x="2352" y="1776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3" name="Line 6"/>
            <p:cNvSpPr>
              <a:spLocks noChangeShapeType="1"/>
            </p:cNvSpPr>
            <p:nvPr/>
          </p:nvSpPr>
          <p:spPr bwMode="auto">
            <a:xfrm>
              <a:off x="1872" y="1776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Line 7"/>
            <p:cNvSpPr>
              <a:spLocks noChangeShapeType="1"/>
            </p:cNvSpPr>
            <p:nvPr/>
          </p:nvSpPr>
          <p:spPr bwMode="auto">
            <a:xfrm>
              <a:off x="1392" y="1776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>
              <a:off x="2832" y="1776"/>
              <a:ext cx="52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Oval 9"/>
            <p:cNvSpPr>
              <a:spLocks noChangeArrowheads="1"/>
            </p:cNvSpPr>
            <p:nvPr/>
          </p:nvSpPr>
          <p:spPr bwMode="auto">
            <a:xfrm>
              <a:off x="1680" y="172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07" name="Oval 10"/>
            <p:cNvSpPr>
              <a:spLocks noChangeArrowheads="1"/>
            </p:cNvSpPr>
            <p:nvPr/>
          </p:nvSpPr>
          <p:spPr bwMode="auto">
            <a:xfrm>
              <a:off x="2064" y="172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08" name="Oval 11"/>
            <p:cNvSpPr>
              <a:spLocks noChangeArrowheads="1"/>
            </p:cNvSpPr>
            <p:nvPr/>
          </p:nvSpPr>
          <p:spPr bwMode="auto">
            <a:xfrm>
              <a:off x="2448" y="172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09" name="Oval 12"/>
            <p:cNvSpPr>
              <a:spLocks noChangeArrowheads="1"/>
            </p:cNvSpPr>
            <p:nvPr/>
          </p:nvSpPr>
          <p:spPr bwMode="auto">
            <a:xfrm>
              <a:off x="2832" y="172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10" name="Line 13"/>
            <p:cNvSpPr>
              <a:spLocks noChangeShapeType="1"/>
            </p:cNvSpPr>
            <p:nvPr/>
          </p:nvSpPr>
          <p:spPr bwMode="auto">
            <a:xfrm>
              <a:off x="912" y="1776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Oval 14"/>
            <p:cNvSpPr>
              <a:spLocks noChangeArrowheads="1"/>
            </p:cNvSpPr>
            <p:nvPr/>
          </p:nvSpPr>
          <p:spPr bwMode="auto">
            <a:xfrm>
              <a:off x="1296" y="172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12" name="Text Box 15"/>
            <p:cNvSpPr txBox="1">
              <a:spLocks noChangeArrowheads="1"/>
            </p:cNvSpPr>
            <p:nvPr/>
          </p:nvSpPr>
          <p:spPr bwMode="auto">
            <a:xfrm>
              <a:off x="2784" y="1920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29713" name="Text Box 16"/>
            <p:cNvSpPr txBox="1">
              <a:spLocks noChangeArrowheads="1"/>
            </p:cNvSpPr>
            <p:nvPr/>
          </p:nvSpPr>
          <p:spPr bwMode="auto">
            <a:xfrm>
              <a:off x="2400" y="1920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29714" name="Text Box 17"/>
            <p:cNvSpPr txBox="1">
              <a:spLocks noChangeArrowheads="1"/>
            </p:cNvSpPr>
            <p:nvPr/>
          </p:nvSpPr>
          <p:spPr bwMode="auto">
            <a:xfrm>
              <a:off x="1920" y="192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29715" name="Text Box 18"/>
            <p:cNvSpPr txBox="1">
              <a:spLocks noChangeArrowheads="1"/>
            </p:cNvSpPr>
            <p:nvPr/>
          </p:nvSpPr>
          <p:spPr bwMode="auto">
            <a:xfrm>
              <a:off x="1536" y="192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29716" name="Text Box 19"/>
            <p:cNvSpPr txBox="1">
              <a:spLocks noChangeArrowheads="1"/>
            </p:cNvSpPr>
            <p:nvPr/>
          </p:nvSpPr>
          <p:spPr bwMode="auto">
            <a:xfrm>
              <a:off x="1104" y="192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29717" name="Text Box 20"/>
            <p:cNvSpPr txBox="1">
              <a:spLocks noChangeArrowheads="1"/>
            </p:cNvSpPr>
            <p:nvPr/>
          </p:nvSpPr>
          <p:spPr bwMode="auto">
            <a:xfrm>
              <a:off x="720" y="192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29718" name="Rectangle 21"/>
            <p:cNvSpPr>
              <a:spLocks noChangeArrowheads="1"/>
            </p:cNvSpPr>
            <p:nvPr/>
          </p:nvSpPr>
          <p:spPr bwMode="auto">
            <a:xfrm>
              <a:off x="3312" y="1728"/>
              <a:ext cx="1152" cy="10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19" name="Line 22"/>
            <p:cNvSpPr>
              <a:spLocks noChangeShapeType="1"/>
            </p:cNvSpPr>
            <p:nvPr/>
          </p:nvSpPr>
          <p:spPr bwMode="auto">
            <a:xfrm flipH="1">
              <a:off x="192" y="1776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Oval 23"/>
            <p:cNvSpPr>
              <a:spLocks noChangeArrowheads="1"/>
            </p:cNvSpPr>
            <p:nvPr/>
          </p:nvSpPr>
          <p:spPr bwMode="auto">
            <a:xfrm>
              <a:off x="864" y="172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21" name="Text Box 24"/>
            <p:cNvSpPr txBox="1">
              <a:spLocks noChangeArrowheads="1"/>
            </p:cNvSpPr>
            <p:nvPr/>
          </p:nvSpPr>
          <p:spPr bwMode="auto">
            <a:xfrm>
              <a:off x="4320" y="192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9722" name="Line 25"/>
            <p:cNvSpPr>
              <a:spLocks noChangeShapeType="1"/>
            </p:cNvSpPr>
            <p:nvPr/>
          </p:nvSpPr>
          <p:spPr bwMode="auto">
            <a:xfrm>
              <a:off x="3744" y="1776"/>
              <a:ext cx="3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3" name="Line 26"/>
            <p:cNvSpPr>
              <a:spLocks noChangeShapeType="1"/>
            </p:cNvSpPr>
            <p:nvPr/>
          </p:nvSpPr>
          <p:spPr bwMode="auto">
            <a:xfrm>
              <a:off x="3264" y="1776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4" name="Line 27"/>
            <p:cNvSpPr>
              <a:spLocks noChangeShapeType="1"/>
            </p:cNvSpPr>
            <p:nvPr/>
          </p:nvSpPr>
          <p:spPr bwMode="auto">
            <a:xfrm>
              <a:off x="4128" y="1776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5" name="Oval 28"/>
            <p:cNvSpPr>
              <a:spLocks noChangeArrowheads="1"/>
            </p:cNvSpPr>
            <p:nvPr/>
          </p:nvSpPr>
          <p:spPr bwMode="auto">
            <a:xfrm>
              <a:off x="3216" y="1728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26" name="Oval 29"/>
            <p:cNvSpPr>
              <a:spLocks noChangeArrowheads="1"/>
            </p:cNvSpPr>
            <p:nvPr/>
          </p:nvSpPr>
          <p:spPr bwMode="auto">
            <a:xfrm>
              <a:off x="3600" y="1728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27" name="Oval 30"/>
            <p:cNvSpPr>
              <a:spLocks noChangeArrowheads="1"/>
            </p:cNvSpPr>
            <p:nvPr/>
          </p:nvSpPr>
          <p:spPr bwMode="auto">
            <a:xfrm>
              <a:off x="3984" y="1728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28" name="Oval 31"/>
            <p:cNvSpPr>
              <a:spLocks noChangeArrowheads="1"/>
            </p:cNvSpPr>
            <p:nvPr/>
          </p:nvSpPr>
          <p:spPr bwMode="auto">
            <a:xfrm>
              <a:off x="4368" y="1728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29" name="Line 32"/>
            <p:cNvSpPr>
              <a:spLocks noChangeShapeType="1"/>
            </p:cNvSpPr>
            <p:nvPr/>
          </p:nvSpPr>
          <p:spPr bwMode="auto">
            <a:xfrm>
              <a:off x="4416" y="1776"/>
              <a:ext cx="12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0" name="Rectangle 33"/>
            <p:cNvSpPr>
              <a:spLocks noChangeArrowheads="1"/>
            </p:cNvSpPr>
            <p:nvPr/>
          </p:nvSpPr>
          <p:spPr bwMode="auto">
            <a:xfrm>
              <a:off x="3216" y="1728"/>
              <a:ext cx="1200" cy="10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1" name="Oval 34"/>
            <p:cNvSpPr>
              <a:spLocks noChangeArrowheads="1"/>
            </p:cNvSpPr>
            <p:nvPr/>
          </p:nvSpPr>
          <p:spPr bwMode="auto">
            <a:xfrm>
              <a:off x="3984" y="1728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2" name="Oval 35"/>
            <p:cNvSpPr>
              <a:spLocks noChangeArrowheads="1"/>
            </p:cNvSpPr>
            <p:nvPr/>
          </p:nvSpPr>
          <p:spPr bwMode="auto">
            <a:xfrm>
              <a:off x="3600" y="1728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3" name="Oval 36"/>
            <p:cNvSpPr>
              <a:spLocks noChangeArrowheads="1"/>
            </p:cNvSpPr>
            <p:nvPr/>
          </p:nvSpPr>
          <p:spPr bwMode="auto">
            <a:xfrm>
              <a:off x="3216" y="1728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4" name="Line 37"/>
            <p:cNvSpPr>
              <a:spLocks noChangeShapeType="1"/>
            </p:cNvSpPr>
            <p:nvPr/>
          </p:nvSpPr>
          <p:spPr bwMode="auto">
            <a:xfrm>
              <a:off x="3216" y="1776"/>
              <a:ext cx="115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5" name="Oval 38"/>
            <p:cNvSpPr>
              <a:spLocks noChangeArrowheads="1"/>
            </p:cNvSpPr>
            <p:nvPr/>
          </p:nvSpPr>
          <p:spPr bwMode="auto">
            <a:xfrm>
              <a:off x="4368" y="172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6" name="Oval 39"/>
            <p:cNvSpPr>
              <a:spLocks noChangeArrowheads="1"/>
            </p:cNvSpPr>
            <p:nvPr/>
          </p:nvSpPr>
          <p:spPr bwMode="auto">
            <a:xfrm>
              <a:off x="3984" y="172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7" name="Oval 40"/>
            <p:cNvSpPr>
              <a:spLocks noChangeArrowheads="1"/>
            </p:cNvSpPr>
            <p:nvPr/>
          </p:nvSpPr>
          <p:spPr bwMode="auto">
            <a:xfrm>
              <a:off x="3600" y="172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8" name="Oval 41"/>
            <p:cNvSpPr>
              <a:spLocks noChangeArrowheads="1"/>
            </p:cNvSpPr>
            <p:nvPr/>
          </p:nvSpPr>
          <p:spPr bwMode="auto">
            <a:xfrm>
              <a:off x="3216" y="172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9" name="Text Box 42"/>
            <p:cNvSpPr txBox="1">
              <a:spLocks noChangeArrowheads="1"/>
            </p:cNvSpPr>
            <p:nvPr/>
          </p:nvSpPr>
          <p:spPr bwMode="auto">
            <a:xfrm>
              <a:off x="3456" y="192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29740" name="Text Box 43"/>
            <p:cNvSpPr txBox="1">
              <a:spLocks noChangeArrowheads="1"/>
            </p:cNvSpPr>
            <p:nvPr/>
          </p:nvSpPr>
          <p:spPr bwMode="auto">
            <a:xfrm>
              <a:off x="3840" y="192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9741" name="Text Box 44"/>
            <p:cNvSpPr txBox="1">
              <a:spLocks noChangeArrowheads="1"/>
            </p:cNvSpPr>
            <p:nvPr/>
          </p:nvSpPr>
          <p:spPr bwMode="auto">
            <a:xfrm>
              <a:off x="3072" y="192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29742" name="Line 45"/>
            <p:cNvSpPr>
              <a:spLocks noChangeShapeType="1"/>
            </p:cNvSpPr>
            <p:nvPr/>
          </p:nvSpPr>
          <p:spPr bwMode="auto">
            <a:xfrm flipH="1">
              <a:off x="4080" y="1776"/>
              <a:ext cx="288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3" name="Line 46"/>
            <p:cNvSpPr>
              <a:spLocks noChangeShapeType="1"/>
            </p:cNvSpPr>
            <p:nvPr/>
          </p:nvSpPr>
          <p:spPr bwMode="auto">
            <a:xfrm>
              <a:off x="3312" y="1776"/>
              <a:ext cx="288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4" name="Freeform 47"/>
            <p:cNvSpPr>
              <a:spLocks/>
            </p:cNvSpPr>
            <p:nvPr/>
          </p:nvSpPr>
          <p:spPr bwMode="auto">
            <a:xfrm>
              <a:off x="1920" y="1408"/>
              <a:ext cx="864" cy="168"/>
            </a:xfrm>
            <a:custGeom>
              <a:avLst/>
              <a:gdLst>
                <a:gd name="T0" fmla="*/ 0 w 288"/>
                <a:gd name="T1" fmla="*/ 5832 h 56"/>
                <a:gd name="T2" fmla="*/ 174960 w 288"/>
                <a:gd name="T3" fmla="*/ 5832 h 56"/>
                <a:gd name="T4" fmla="*/ 209952 w 288"/>
                <a:gd name="T5" fmla="*/ 40824 h 56"/>
                <a:gd name="T6" fmla="*/ 0 60000 65536"/>
                <a:gd name="T7" fmla="*/ 0 60000 65536"/>
                <a:gd name="T8" fmla="*/ 0 60000 65536"/>
                <a:gd name="T9" fmla="*/ 0 w 288"/>
                <a:gd name="T10" fmla="*/ 0 h 56"/>
                <a:gd name="T11" fmla="*/ 288 w 28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56">
                  <a:moveTo>
                    <a:pt x="0" y="8"/>
                  </a:moveTo>
                  <a:cubicBezTo>
                    <a:pt x="96" y="4"/>
                    <a:pt x="192" y="0"/>
                    <a:pt x="240" y="8"/>
                  </a:cubicBezTo>
                  <a:cubicBezTo>
                    <a:pt x="288" y="16"/>
                    <a:pt x="288" y="36"/>
                    <a:pt x="288" y="56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5" name="Freeform 48"/>
            <p:cNvSpPr>
              <a:spLocks/>
            </p:cNvSpPr>
            <p:nvPr/>
          </p:nvSpPr>
          <p:spPr bwMode="auto">
            <a:xfrm>
              <a:off x="1872" y="1440"/>
              <a:ext cx="624" cy="336"/>
            </a:xfrm>
            <a:custGeom>
              <a:avLst/>
              <a:gdLst>
                <a:gd name="T0" fmla="*/ 931 w 576"/>
                <a:gd name="T1" fmla="*/ 172 h 384"/>
                <a:gd name="T2" fmla="*/ 0 w 576"/>
                <a:gd name="T3" fmla="*/ 0 h 384"/>
                <a:gd name="T4" fmla="*/ 0 60000 65536"/>
                <a:gd name="T5" fmla="*/ 0 60000 65536"/>
                <a:gd name="T6" fmla="*/ 0 w 576"/>
                <a:gd name="T7" fmla="*/ 0 h 384"/>
                <a:gd name="T8" fmla="*/ 576 w 576"/>
                <a:gd name="T9" fmla="*/ 384 h 3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6" h="384">
                  <a:moveTo>
                    <a:pt x="576" y="384"/>
                  </a:moveTo>
                  <a:cubicBezTo>
                    <a:pt x="336" y="224"/>
                    <a:pt x="96" y="64"/>
                    <a:pt x="0" y="0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46" name="Group 49"/>
            <p:cNvGrpSpPr>
              <a:grpSpLocks/>
            </p:cNvGrpSpPr>
            <p:nvPr/>
          </p:nvGrpSpPr>
          <p:grpSpPr bwMode="auto">
            <a:xfrm rot="-8083149">
              <a:off x="185" y="775"/>
              <a:ext cx="1778" cy="612"/>
              <a:chOff x="2495" y="2329"/>
              <a:chExt cx="1778" cy="612"/>
            </a:xfrm>
          </p:grpSpPr>
          <p:sp>
            <p:nvSpPr>
              <p:cNvPr id="29747" name="AutoShape 50"/>
              <p:cNvSpPr>
                <a:spLocks noChangeArrowheads="1"/>
              </p:cNvSpPr>
              <p:nvPr/>
            </p:nvSpPr>
            <p:spPr bwMode="auto">
              <a:xfrm rot="3226569">
                <a:off x="3385" y="1489"/>
                <a:ext cx="48" cy="172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48" name="Oval 51"/>
              <p:cNvSpPr>
                <a:spLocks noChangeArrowheads="1"/>
              </p:cNvSpPr>
              <p:nvPr/>
            </p:nvSpPr>
            <p:spPr bwMode="auto">
              <a:xfrm rot="8626569">
                <a:off x="2495" y="2894"/>
                <a:ext cx="288" cy="47"/>
              </a:xfrm>
              <a:prstGeom prst="ellips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9699" name="Oval 53"/>
          <p:cNvSpPr>
            <a:spLocks noChangeArrowheads="1"/>
          </p:cNvSpPr>
          <p:nvPr/>
        </p:nvSpPr>
        <p:spPr bwMode="auto">
          <a:xfrm>
            <a:off x="3352800" y="5638800"/>
            <a:ext cx="54102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00"/>
                </a:solidFill>
                <a:latin typeface=".VnTime" panose="020B7200000000000000" pitchFamily="34" charset="0"/>
              </a:rPr>
              <a:t>Mòi kh©u thø hai</a:t>
            </a:r>
          </a:p>
        </p:txBody>
      </p:sp>
    </p:spTree>
    <p:extLst>
      <p:ext uri="{BB962C8B-B14F-4D97-AF65-F5344CB8AC3E}">
        <p14:creationId xmlns:p14="http://schemas.microsoft.com/office/powerpoint/2010/main" val="759947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1524000" y="381000"/>
            <a:ext cx="9296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Quy trình khâu đột thưa mũi thứ 2 tương tự mũi thứ nhất và cứ thế khâu cho đến mũi khâu cuối cùng.</a:t>
            </a:r>
          </a:p>
        </p:txBody>
      </p:sp>
      <p:grpSp>
        <p:nvGrpSpPr>
          <p:cNvPr id="2" name="Group 133"/>
          <p:cNvGrpSpPr>
            <a:grpSpLocks/>
          </p:cNvGrpSpPr>
          <p:nvPr/>
        </p:nvGrpSpPr>
        <p:grpSpPr bwMode="auto">
          <a:xfrm>
            <a:off x="6510339" y="2835276"/>
            <a:ext cx="4905375" cy="2879725"/>
            <a:chOff x="3381" y="1786"/>
            <a:chExt cx="3090" cy="1814"/>
          </a:xfrm>
        </p:grpSpPr>
        <p:sp>
          <p:nvSpPr>
            <p:cNvPr id="6185" name="Rectangle 87"/>
            <p:cNvSpPr>
              <a:spLocks noChangeArrowheads="1"/>
            </p:cNvSpPr>
            <p:nvPr/>
          </p:nvSpPr>
          <p:spPr bwMode="auto">
            <a:xfrm>
              <a:off x="3381" y="1786"/>
              <a:ext cx="2598" cy="13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6186" name="Text Box 88"/>
            <p:cNvSpPr txBox="1">
              <a:spLocks noChangeArrowheads="1"/>
            </p:cNvSpPr>
            <p:nvPr/>
          </p:nvSpPr>
          <p:spPr bwMode="auto">
            <a:xfrm>
              <a:off x="5120" y="2512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6187" name="Line 89"/>
            <p:cNvSpPr>
              <a:spLocks noChangeShapeType="1"/>
            </p:cNvSpPr>
            <p:nvPr/>
          </p:nvSpPr>
          <p:spPr bwMode="auto">
            <a:xfrm>
              <a:off x="3867" y="2331"/>
              <a:ext cx="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Line 90"/>
            <p:cNvSpPr>
              <a:spLocks noChangeShapeType="1"/>
            </p:cNvSpPr>
            <p:nvPr/>
          </p:nvSpPr>
          <p:spPr bwMode="auto">
            <a:xfrm>
              <a:off x="4439" y="2427"/>
              <a:ext cx="28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Line 91"/>
            <p:cNvSpPr>
              <a:spLocks noChangeShapeType="1"/>
            </p:cNvSpPr>
            <p:nvPr/>
          </p:nvSpPr>
          <p:spPr bwMode="auto">
            <a:xfrm>
              <a:off x="4228" y="2427"/>
              <a:ext cx="25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Line 92"/>
            <p:cNvSpPr>
              <a:spLocks noChangeShapeType="1"/>
            </p:cNvSpPr>
            <p:nvPr/>
          </p:nvSpPr>
          <p:spPr bwMode="auto">
            <a:xfrm>
              <a:off x="3969" y="2427"/>
              <a:ext cx="25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Line 93"/>
            <p:cNvSpPr>
              <a:spLocks noChangeShapeType="1"/>
            </p:cNvSpPr>
            <p:nvPr/>
          </p:nvSpPr>
          <p:spPr bwMode="auto">
            <a:xfrm>
              <a:off x="4711" y="2427"/>
              <a:ext cx="245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Oval 94"/>
            <p:cNvSpPr>
              <a:spLocks noChangeArrowheads="1"/>
            </p:cNvSpPr>
            <p:nvPr/>
          </p:nvSpPr>
          <p:spPr bwMode="auto">
            <a:xfrm>
              <a:off x="4109" y="2395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93" name="Oval 95"/>
            <p:cNvSpPr>
              <a:spLocks noChangeArrowheads="1"/>
            </p:cNvSpPr>
            <p:nvPr/>
          </p:nvSpPr>
          <p:spPr bwMode="auto">
            <a:xfrm>
              <a:off x="4325" y="2395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94" name="Oval 96"/>
            <p:cNvSpPr>
              <a:spLocks noChangeArrowheads="1"/>
            </p:cNvSpPr>
            <p:nvPr/>
          </p:nvSpPr>
          <p:spPr bwMode="auto">
            <a:xfrm>
              <a:off x="4541" y="2395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95" name="Oval 97"/>
            <p:cNvSpPr>
              <a:spLocks noChangeArrowheads="1"/>
            </p:cNvSpPr>
            <p:nvPr/>
          </p:nvSpPr>
          <p:spPr bwMode="auto">
            <a:xfrm>
              <a:off x="4759" y="2395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96" name="Line 98"/>
            <p:cNvSpPr>
              <a:spLocks noChangeShapeType="1"/>
            </p:cNvSpPr>
            <p:nvPr/>
          </p:nvSpPr>
          <p:spPr bwMode="auto">
            <a:xfrm>
              <a:off x="3734" y="2427"/>
              <a:ext cx="253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Oval 99"/>
            <p:cNvSpPr>
              <a:spLocks noChangeArrowheads="1"/>
            </p:cNvSpPr>
            <p:nvPr/>
          </p:nvSpPr>
          <p:spPr bwMode="auto">
            <a:xfrm>
              <a:off x="3892" y="2395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98" name="Text Box 100"/>
            <p:cNvSpPr txBox="1">
              <a:spLocks noChangeArrowheads="1"/>
            </p:cNvSpPr>
            <p:nvPr/>
          </p:nvSpPr>
          <p:spPr bwMode="auto">
            <a:xfrm>
              <a:off x="4903" y="2512"/>
              <a:ext cx="1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6199" name="Text Box 101"/>
            <p:cNvSpPr txBox="1">
              <a:spLocks noChangeArrowheads="1"/>
            </p:cNvSpPr>
            <p:nvPr/>
          </p:nvSpPr>
          <p:spPr bwMode="auto">
            <a:xfrm>
              <a:off x="4711" y="2512"/>
              <a:ext cx="1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6200" name="Text Box 102"/>
            <p:cNvSpPr txBox="1">
              <a:spLocks noChangeArrowheads="1"/>
            </p:cNvSpPr>
            <p:nvPr/>
          </p:nvSpPr>
          <p:spPr bwMode="auto">
            <a:xfrm>
              <a:off x="4458" y="2512"/>
              <a:ext cx="1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6201" name="Text Box 103"/>
            <p:cNvSpPr txBox="1">
              <a:spLocks noChangeArrowheads="1"/>
            </p:cNvSpPr>
            <p:nvPr/>
          </p:nvSpPr>
          <p:spPr bwMode="auto">
            <a:xfrm>
              <a:off x="4239" y="2512"/>
              <a:ext cx="1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6202" name="Text Box 104"/>
            <p:cNvSpPr txBox="1">
              <a:spLocks noChangeArrowheads="1"/>
            </p:cNvSpPr>
            <p:nvPr/>
          </p:nvSpPr>
          <p:spPr bwMode="auto">
            <a:xfrm>
              <a:off x="4023" y="2512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6203" name="Text Box 105"/>
            <p:cNvSpPr txBox="1">
              <a:spLocks noChangeArrowheads="1"/>
            </p:cNvSpPr>
            <p:nvPr/>
          </p:nvSpPr>
          <p:spPr bwMode="auto">
            <a:xfrm>
              <a:off x="3807" y="2512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6204" name="Text Box 106"/>
            <p:cNvSpPr txBox="1">
              <a:spLocks noChangeArrowheads="1"/>
            </p:cNvSpPr>
            <p:nvPr/>
          </p:nvSpPr>
          <p:spPr bwMode="auto">
            <a:xfrm>
              <a:off x="3485" y="2512"/>
              <a:ext cx="3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6205" name="Text Box 110"/>
            <p:cNvSpPr txBox="1">
              <a:spLocks noChangeArrowheads="1"/>
            </p:cNvSpPr>
            <p:nvPr/>
          </p:nvSpPr>
          <p:spPr bwMode="auto">
            <a:xfrm>
              <a:off x="5544" y="2520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6206" name="Line 111"/>
            <p:cNvSpPr>
              <a:spLocks noChangeShapeType="1"/>
            </p:cNvSpPr>
            <p:nvPr/>
          </p:nvSpPr>
          <p:spPr bwMode="auto">
            <a:xfrm>
              <a:off x="5646" y="2427"/>
              <a:ext cx="33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7" name="Line 112"/>
            <p:cNvSpPr>
              <a:spLocks noChangeShapeType="1"/>
            </p:cNvSpPr>
            <p:nvPr/>
          </p:nvSpPr>
          <p:spPr bwMode="auto">
            <a:xfrm flipH="1">
              <a:off x="3386" y="2427"/>
              <a:ext cx="360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Oval 113"/>
            <p:cNvSpPr>
              <a:spLocks noChangeArrowheads="1"/>
            </p:cNvSpPr>
            <p:nvPr/>
          </p:nvSpPr>
          <p:spPr bwMode="auto">
            <a:xfrm>
              <a:off x="3674" y="2395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09" name="Text Box 114"/>
            <p:cNvSpPr txBox="1">
              <a:spLocks noChangeArrowheads="1"/>
            </p:cNvSpPr>
            <p:nvPr/>
          </p:nvSpPr>
          <p:spPr bwMode="auto">
            <a:xfrm>
              <a:off x="5357" y="2512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6210" name="Oval 115"/>
            <p:cNvSpPr>
              <a:spLocks noChangeArrowheads="1"/>
            </p:cNvSpPr>
            <p:nvPr/>
          </p:nvSpPr>
          <p:spPr bwMode="auto">
            <a:xfrm>
              <a:off x="4975" y="2395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11" name="Oval 116"/>
            <p:cNvSpPr>
              <a:spLocks noChangeArrowheads="1"/>
            </p:cNvSpPr>
            <p:nvPr/>
          </p:nvSpPr>
          <p:spPr bwMode="auto">
            <a:xfrm>
              <a:off x="5192" y="2395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12" name="Oval 117"/>
            <p:cNvSpPr>
              <a:spLocks noChangeArrowheads="1"/>
            </p:cNvSpPr>
            <p:nvPr/>
          </p:nvSpPr>
          <p:spPr bwMode="auto">
            <a:xfrm>
              <a:off x="5409" y="2395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13" name="Oval 118"/>
            <p:cNvSpPr>
              <a:spLocks noChangeArrowheads="1"/>
            </p:cNvSpPr>
            <p:nvPr/>
          </p:nvSpPr>
          <p:spPr bwMode="auto">
            <a:xfrm>
              <a:off x="5602" y="2395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14" name="Line 119"/>
            <p:cNvSpPr>
              <a:spLocks noChangeShapeType="1"/>
            </p:cNvSpPr>
            <p:nvPr/>
          </p:nvSpPr>
          <p:spPr bwMode="auto">
            <a:xfrm>
              <a:off x="4963" y="2432"/>
              <a:ext cx="24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5" name="Line 120"/>
            <p:cNvSpPr>
              <a:spLocks noChangeShapeType="1"/>
            </p:cNvSpPr>
            <p:nvPr/>
          </p:nvSpPr>
          <p:spPr bwMode="auto">
            <a:xfrm flipH="1">
              <a:off x="5445" y="2432"/>
              <a:ext cx="19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Line 121"/>
            <p:cNvSpPr>
              <a:spLocks noChangeShapeType="1"/>
            </p:cNvSpPr>
            <p:nvPr/>
          </p:nvSpPr>
          <p:spPr bwMode="auto">
            <a:xfrm>
              <a:off x="5218" y="2432"/>
              <a:ext cx="2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7" name="AutoShape 122"/>
            <p:cNvSpPr>
              <a:spLocks noChangeArrowheads="1"/>
            </p:cNvSpPr>
            <p:nvPr/>
          </p:nvSpPr>
          <p:spPr bwMode="auto">
            <a:xfrm rot="-5318945">
              <a:off x="4080" y="1965"/>
              <a:ext cx="48" cy="912"/>
            </a:xfrm>
            <a:prstGeom prst="flowChartExtract">
              <a:avLst/>
            </a:prstGeom>
            <a:solidFill>
              <a:srgbClr val="FFFF99"/>
            </a:solidFill>
            <a:ln w="635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6218" name="Group 123"/>
            <p:cNvGrpSpPr>
              <a:grpSpLocks/>
            </p:cNvGrpSpPr>
            <p:nvPr/>
          </p:nvGrpSpPr>
          <p:grpSpPr bwMode="auto">
            <a:xfrm>
              <a:off x="5232" y="2397"/>
              <a:ext cx="768" cy="48"/>
              <a:chOff x="3936" y="3504"/>
              <a:chExt cx="1080" cy="48"/>
            </a:xfrm>
          </p:grpSpPr>
          <p:sp>
            <p:nvSpPr>
              <p:cNvPr id="6220" name="Oval 124"/>
              <p:cNvSpPr>
                <a:spLocks noChangeArrowheads="1"/>
              </p:cNvSpPr>
              <p:nvPr/>
            </p:nvSpPr>
            <p:spPr bwMode="auto">
              <a:xfrm rot="81055">
                <a:off x="4704" y="3504"/>
                <a:ext cx="312" cy="47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221" name="AutoShape 125"/>
              <p:cNvSpPr>
                <a:spLocks noChangeArrowheads="1"/>
              </p:cNvSpPr>
              <p:nvPr/>
            </p:nvSpPr>
            <p:spPr bwMode="auto">
              <a:xfrm>
                <a:off x="3936" y="3504"/>
                <a:ext cx="816" cy="48"/>
              </a:xfrm>
              <a:prstGeom prst="flowChartTerminator">
                <a:avLst/>
              </a:prstGeom>
              <a:solidFill>
                <a:srgbClr val="FFFF99"/>
              </a:solidFill>
              <a:ln w="9525" algn="ctr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219" name="Freeform 126"/>
            <p:cNvSpPr>
              <a:spLocks/>
            </p:cNvSpPr>
            <p:nvPr/>
          </p:nvSpPr>
          <p:spPr bwMode="auto">
            <a:xfrm>
              <a:off x="4992" y="2025"/>
              <a:ext cx="1479" cy="1575"/>
            </a:xfrm>
            <a:custGeom>
              <a:avLst/>
              <a:gdLst>
                <a:gd name="T0" fmla="*/ 0 w 1659"/>
                <a:gd name="T1" fmla="*/ 478 h 1503"/>
                <a:gd name="T2" fmla="*/ 17 w 1659"/>
                <a:gd name="T3" fmla="*/ 671 h 1503"/>
                <a:gd name="T4" fmla="*/ 69 w 1659"/>
                <a:gd name="T5" fmla="*/ 726 h 1503"/>
                <a:gd name="T6" fmla="*/ 119 w 1659"/>
                <a:gd name="T7" fmla="*/ 782 h 1503"/>
                <a:gd name="T8" fmla="*/ 264 w 1659"/>
                <a:gd name="T9" fmla="*/ 837 h 1503"/>
                <a:gd name="T10" fmla="*/ 399 w 1659"/>
                <a:gd name="T11" fmla="*/ 906 h 1503"/>
                <a:gd name="T12" fmla="*/ 450 w 1659"/>
                <a:gd name="T13" fmla="*/ 1044 h 1503"/>
                <a:gd name="T14" fmla="*/ 442 w 1659"/>
                <a:gd name="T15" fmla="*/ 1237 h 1503"/>
                <a:gd name="T16" fmla="*/ 416 w 1659"/>
                <a:gd name="T17" fmla="*/ 1251 h 1503"/>
                <a:gd name="T18" fmla="*/ 357 w 1659"/>
                <a:gd name="T19" fmla="*/ 1278 h 1503"/>
                <a:gd name="T20" fmla="*/ 187 w 1659"/>
                <a:gd name="T21" fmla="*/ 1265 h 1503"/>
                <a:gd name="T22" fmla="*/ 136 w 1659"/>
                <a:gd name="T23" fmla="*/ 1237 h 1503"/>
                <a:gd name="T24" fmla="*/ 111 w 1659"/>
                <a:gd name="T25" fmla="*/ 1223 h 1503"/>
                <a:gd name="T26" fmla="*/ 42 w 1659"/>
                <a:gd name="T27" fmla="*/ 1237 h 1503"/>
                <a:gd name="T28" fmla="*/ 34 w 1659"/>
                <a:gd name="T29" fmla="*/ 1348 h 1503"/>
                <a:gd name="T30" fmla="*/ 69 w 1659"/>
                <a:gd name="T31" fmla="*/ 1624 h 1503"/>
                <a:gd name="T32" fmla="*/ 349 w 1659"/>
                <a:gd name="T33" fmla="*/ 1721 h 1503"/>
                <a:gd name="T34" fmla="*/ 570 w 1659"/>
                <a:gd name="T35" fmla="*/ 1706 h 1503"/>
                <a:gd name="T36" fmla="*/ 663 w 1659"/>
                <a:gd name="T37" fmla="*/ 1651 h 1503"/>
                <a:gd name="T38" fmla="*/ 731 w 1659"/>
                <a:gd name="T39" fmla="*/ 1637 h 1503"/>
                <a:gd name="T40" fmla="*/ 757 w 1659"/>
                <a:gd name="T41" fmla="*/ 1596 h 1503"/>
                <a:gd name="T42" fmla="*/ 766 w 1659"/>
                <a:gd name="T43" fmla="*/ 1540 h 1503"/>
                <a:gd name="T44" fmla="*/ 791 w 1659"/>
                <a:gd name="T45" fmla="*/ 1402 h 1503"/>
                <a:gd name="T46" fmla="*/ 748 w 1659"/>
                <a:gd name="T47" fmla="*/ 1072 h 1503"/>
                <a:gd name="T48" fmla="*/ 689 w 1659"/>
                <a:gd name="T49" fmla="*/ 976 h 1503"/>
                <a:gd name="T50" fmla="*/ 646 w 1659"/>
                <a:gd name="T51" fmla="*/ 919 h 1503"/>
                <a:gd name="T52" fmla="*/ 629 w 1659"/>
                <a:gd name="T53" fmla="*/ 878 h 1503"/>
                <a:gd name="T54" fmla="*/ 561 w 1659"/>
                <a:gd name="T55" fmla="*/ 767 h 1503"/>
                <a:gd name="T56" fmla="*/ 570 w 1659"/>
                <a:gd name="T57" fmla="*/ 698 h 1503"/>
                <a:gd name="T58" fmla="*/ 596 w 1659"/>
                <a:gd name="T59" fmla="*/ 685 h 1503"/>
                <a:gd name="T60" fmla="*/ 926 w 1659"/>
                <a:gd name="T61" fmla="*/ 671 h 1503"/>
                <a:gd name="T62" fmla="*/ 952 w 1659"/>
                <a:gd name="T63" fmla="*/ 643 h 1503"/>
                <a:gd name="T64" fmla="*/ 978 w 1659"/>
                <a:gd name="T65" fmla="*/ 629 h 1503"/>
                <a:gd name="T66" fmla="*/ 1021 w 1659"/>
                <a:gd name="T67" fmla="*/ 505 h 1503"/>
                <a:gd name="T68" fmla="*/ 935 w 1659"/>
                <a:gd name="T69" fmla="*/ 201 h 1503"/>
                <a:gd name="T70" fmla="*/ 748 w 1659"/>
                <a:gd name="T71" fmla="*/ 174 h 1503"/>
                <a:gd name="T72" fmla="*/ 722 w 1659"/>
                <a:gd name="T73" fmla="*/ 188 h 1503"/>
                <a:gd name="T74" fmla="*/ 706 w 1659"/>
                <a:gd name="T75" fmla="*/ 270 h 1503"/>
                <a:gd name="T76" fmla="*/ 766 w 1659"/>
                <a:gd name="T77" fmla="*/ 451 h 1503"/>
                <a:gd name="T78" fmla="*/ 825 w 1659"/>
                <a:gd name="T79" fmla="*/ 436 h 1503"/>
                <a:gd name="T80" fmla="*/ 808 w 1659"/>
                <a:gd name="T81" fmla="*/ 312 h 1503"/>
                <a:gd name="T82" fmla="*/ 901 w 1659"/>
                <a:gd name="T83" fmla="*/ 7 h 1503"/>
                <a:gd name="T84" fmla="*/ 1147 w 1659"/>
                <a:gd name="T85" fmla="*/ 118 h 1503"/>
                <a:gd name="T86" fmla="*/ 1156 w 1659"/>
                <a:gd name="T87" fmla="*/ 367 h 1503"/>
                <a:gd name="T88" fmla="*/ 1113 w 1659"/>
                <a:gd name="T89" fmla="*/ 409 h 15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59"/>
                <a:gd name="T136" fmla="*/ 0 h 1503"/>
                <a:gd name="T137" fmla="*/ 1659 w 1659"/>
                <a:gd name="T138" fmla="*/ 1503 h 15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59" h="1503">
                  <a:moveTo>
                    <a:pt x="0" y="415"/>
                  </a:moveTo>
                  <a:cubicBezTo>
                    <a:pt x="9" y="471"/>
                    <a:pt x="5" y="530"/>
                    <a:pt x="24" y="583"/>
                  </a:cubicBezTo>
                  <a:cubicBezTo>
                    <a:pt x="40" y="627"/>
                    <a:pt x="65" y="614"/>
                    <a:pt x="96" y="631"/>
                  </a:cubicBezTo>
                  <a:cubicBezTo>
                    <a:pt x="121" y="645"/>
                    <a:pt x="144" y="663"/>
                    <a:pt x="168" y="679"/>
                  </a:cubicBezTo>
                  <a:cubicBezTo>
                    <a:pt x="219" y="713"/>
                    <a:pt x="317" y="716"/>
                    <a:pt x="372" y="727"/>
                  </a:cubicBezTo>
                  <a:cubicBezTo>
                    <a:pt x="441" y="741"/>
                    <a:pt x="499" y="765"/>
                    <a:pt x="564" y="787"/>
                  </a:cubicBezTo>
                  <a:cubicBezTo>
                    <a:pt x="587" y="833"/>
                    <a:pt x="620" y="860"/>
                    <a:pt x="636" y="907"/>
                  </a:cubicBezTo>
                  <a:cubicBezTo>
                    <a:pt x="632" y="963"/>
                    <a:pt x="638" y="1021"/>
                    <a:pt x="624" y="1075"/>
                  </a:cubicBezTo>
                  <a:cubicBezTo>
                    <a:pt x="621" y="1087"/>
                    <a:pt x="600" y="1084"/>
                    <a:pt x="588" y="1087"/>
                  </a:cubicBezTo>
                  <a:cubicBezTo>
                    <a:pt x="483" y="1117"/>
                    <a:pt x="590" y="1082"/>
                    <a:pt x="504" y="1111"/>
                  </a:cubicBezTo>
                  <a:cubicBezTo>
                    <a:pt x="424" y="1107"/>
                    <a:pt x="344" y="1108"/>
                    <a:pt x="264" y="1099"/>
                  </a:cubicBezTo>
                  <a:cubicBezTo>
                    <a:pt x="239" y="1096"/>
                    <a:pt x="216" y="1083"/>
                    <a:pt x="192" y="1075"/>
                  </a:cubicBezTo>
                  <a:cubicBezTo>
                    <a:pt x="180" y="1071"/>
                    <a:pt x="156" y="1063"/>
                    <a:pt x="156" y="1063"/>
                  </a:cubicBezTo>
                  <a:cubicBezTo>
                    <a:pt x="124" y="1067"/>
                    <a:pt x="83" y="1052"/>
                    <a:pt x="60" y="1075"/>
                  </a:cubicBezTo>
                  <a:cubicBezTo>
                    <a:pt x="37" y="1098"/>
                    <a:pt x="48" y="1139"/>
                    <a:pt x="48" y="1171"/>
                  </a:cubicBezTo>
                  <a:cubicBezTo>
                    <a:pt x="48" y="1290"/>
                    <a:pt x="26" y="1341"/>
                    <a:pt x="96" y="1411"/>
                  </a:cubicBezTo>
                  <a:cubicBezTo>
                    <a:pt x="188" y="1503"/>
                    <a:pt x="394" y="1490"/>
                    <a:pt x="492" y="1495"/>
                  </a:cubicBezTo>
                  <a:cubicBezTo>
                    <a:pt x="596" y="1491"/>
                    <a:pt x="700" y="1490"/>
                    <a:pt x="804" y="1483"/>
                  </a:cubicBezTo>
                  <a:cubicBezTo>
                    <a:pt x="850" y="1480"/>
                    <a:pt x="893" y="1446"/>
                    <a:pt x="936" y="1435"/>
                  </a:cubicBezTo>
                  <a:cubicBezTo>
                    <a:pt x="967" y="1427"/>
                    <a:pt x="1000" y="1427"/>
                    <a:pt x="1032" y="1423"/>
                  </a:cubicBezTo>
                  <a:cubicBezTo>
                    <a:pt x="1044" y="1411"/>
                    <a:pt x="1060" y="1402"/>
                    <a:pt x="1068" y="1387"/>
                  </a:cubicBezTo>
                  <a:cubicBezTo>
                    <a:pt x="1076" y="1373"/>
                    <a:pt x="1075" y="1355"/>
                    <a:pt x="1080" y="1339"/>
                  </a:cubicBezTo>
                  <a:cubicBezTo>
                    <a:pt x="1124" y="1193"/>
                    <a:pt x="1088" y="1330"/>
                    <a:pt x="1116" y="1219"/>
                  </a:cubicBezTo>
                  <a:cubicBezTo>
                    <a:pt x="1104" y="999"/>
                    <a:pt x="1142" y="1042"/>
                    <a:pt x="1056" y="931"/>
                  </a:cubicBezTo>
                  <a:cubicBezTo>
                    <a:pt x="989" y="844"/>
                    <a:pt x="1041" y="870"/>
                    <a:pt x="972" y="847"/>
                  </a:cubicBezTo>
                  <a:cubicBezTo>
                    <a:pt x="903" y="744"/>
                    <a:pt x="995" y="865"/>
                    <a:pt x="912" y="799"/>
                  </a:cubicBezTo>
                  <a:cubicBezTo>
                    <a:pt x="901" y="790"/>
                    <a:pt x="897" y="774"/>
                    <a:pt x="888" y="763"/>
                  </a:cubicBezTo>
                  <a:cubicBezTo>
                    <a:pt x="858" y="727"/>
                    <a:pt x="830" y="693"/>
                    <a:pt x="792" y="667"/>
                  </a:cubicBezTo>
                  <a:cubicBezTo>
                    <a:pt x="796" y="647"/>
                    <a:pt x="793" y="624"/>
                    <a:pt x="804" y="607"/>
                  </a:cubicBezTo>
                  <a:cubicBezTo>
                    <a:pt x="811" y="596"/>
                    <a:pt x="827" y="596"/>
                    <a:pt x="840" y="595"/>
                  </a:cubicBezTo>
                  <a:cubicBezTo>
                    <a:pt x="996" y="588"/>
                    <a:pt x="1152" y="587"/>
                    <a:pt x="1308" y="583"/>
                  </a:cubicBezTo>
                  <a:cubicBezTo>
                    <a:pt x="1320" y="575"/>
                    <a:pt x="1331" y="565"/>
                    <a:pt x="1344" y="559"/>
                  </a:cubicBezTo>
                  <a:cubicBezTo>
                    <a:pt x="1355" y="553"/>
                    <a:pt x="1371" y="556"/>
                    <a:pt x="1380" y="547"/>
                  </a:cubicBezTo>
                  <a:cubicBezTo>
                    <a:pt x="1421" y="506"/>
                    <a:pt x="1425" y="484"/>
                    <a:pt x="1440" y="439"/>
                  </a:cubicBezTo>
                  <a:cubicBezTo>
                    <a:pt x="1430" y="278"/>
                    <a:pt x="1469" y="212"/>
                    <a:pt x="1320" y="175"/>
                  </a:cubicBezTo>
                  <a:cubicBezTo>
                    <a:pt x="1226" y="113"/>
                    <a:pt x="1200" y="142"/>
                    <a:pt x="1056" y="151"/>
                  </a:cubicBezTo>
                  <a:cubicBezTo>
                    <a:pt x="1044" y="155"/>
                    <a:pt x="1027" y="153"/>
                    <a:pt x="1020" y="163"/>
                  </a:cubicBezTo>
                  <a:cubicBezTo>
                    <a:pt x="1005" y="184"/>
                    <a:pt x="996" y="235"/>
                    <a:pt x="996" y="235"/>
                  </a:cubicBezTo>
                  <a:cubicBezTo>
                    <a:pt x="1007" y="337"/>
                    <a:pt x="985" y="367"/>
                    <a:pt x="1080" y="391"/>
                  </a:cubicBezTo>
                  <a:cubicBezTo>
                    <a:pt x="1108" y="387"/>
                    <a:pt x="1146" y="400"/>
                    <a:pt x="1164" y="379"/>
                  </a:cubicBezTo>
                  <a:cubicBezTo>
                    <a:pt x="1174" y="367"/>
                    <a:pt x="1147" y="292"/>
                    <a:pt x="1140" y="271"/>
                  </a:cubicBezTo>
                  <a:cubicBezTo>
                    <a:pt x="1151" y="128"/>
                    <a:pt x="1129" y="55"/>
                    <a:pt x="1272" y="7"/>
                  </a:cubicBezTo>
                  <a:cubicBezTo>
                    <a:pt x="1427" y="16"/>
                    <a:pt x="1517" y="0"/>
                    <a:pt x="1620" y="103"/>
                  </a:cubicBezTo>
                  <a:cubicBezTo>
                    <a:pt x="1645" y="179"/>
                    <a:pt x="1659" y="232"/>
                    <a:pt x="1632" y="319"/>
                  </a:cubicBezTo>
                  <a:cubicBezTo>
                    <a:pt x="1629" y="328"/>
                    <a:pt x="1584" y="349"/>
                    <a:pt x="1572" y="355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2"/>
          <p:cNvGrpSpPr>
            <a:grpSpLocks/>
          </p:cNvGrpSpPr>
          <p:nvPr/>
        </p:nvGrpSpPr>
        <p:grpSpPr bwMode="auto">
          <a:xfrm>
            <a:off x="1600200" y="2744788"/>
            <a:ext cx="4330700" cy="4037012"/>
            <a:chOff x="288" y="1729"/>
            <a:chExt cx="2728" cy="2543"/>
          </a:xfrm>
        </p:grpSpPr>
        <p:sp>
          <p:nvSpPr>
            <p:cNvPr id="6149" name="Rectangle 47"/>
            <p:cNvSpPr>
              <a:spLocks noChangeArrowheads="1"/>
            </p:cNvSpPr>
            <p:nvPr/>
          </p:nvSpPr>
          <p:spPr bwMode="auto">
            <a:xfrm>
              <a:off x="288" y="1729"/>
              <a:ext cx="2598" cy="13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6150" name="Text Box 48"/>
            <p:cNvSpPr txBox="1">
              <a:spLocks noChangeArrowheads="1"/>
            </p:cNvSpPr>
            <p:nvPr/>
          </p:nvSpPr>
          <p:spPr bwMode="auto">
            <a:xfrm>
              <a:off x="2027" y="2455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6151" name="Line 49"/>
            <p:cNvSpPr>
              <a:spLocks noChangeShapeType="1"/>
            </p:cNvSpPr>
            <p:nvPr/>
          </p:nvSpPr>
          <p:spPr bwMode="auto">
            <a:xfrm>
              <a:off x="774" y="2274"/>
              <a:ext cx="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Line 50"/>
            <p:cNvSpPr>
              <a:spLocks noChangeShapeType="1"/>
            </p:cNvSpPr>
            <p:nvPr/>
          </p:nvSpPr>
          <p:spPr bwMode="auto">
            <a:xfrm>
              <a:off x="1858" y="2370"/>
              <a:ext cx="24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3" name="Line 51"/>
            <p:cNvSpPr>
              <a:spLocks noChangeShapeType="1"/>
            </p:cNvSpPr>
            <p:nvPr/>
          </p:nvSpPr>
          <p:spPr bwMode="auto">
            <a:xfrm>
              <a:off x="1346" y="2370"/>
              <a:ext cx="28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4" name="Line 52"/>
            <p:cNvSpPr>
              <a:spLocks noChangeShapeType="1"/>
            </p:cNvSpPr>
            <p:nvPr/>
          </p:nvSpPr>
          <p:spPr bwMode="auto">
            <a:xfrm>
              <a:off x="1135" y="2370"/>
              <a:ext cx="25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5" name="Line 53"/>
            <p:cNvSpPr>
              <a:spLocks noChangeShapeType="1"/>
            </p:cNvSpPr>
            <p:nvPr/>
          </p:nvSpPr>
          <p:spPr bwMode="auto">
            <a:xfrm>
              <a:off x="876" y="2370"/>
              <a:ext cx="25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Line 54"/>
            <p:cNvSpPr>
              <a:spLocks noChangeShapeType="1"/>
            </p:cNvSpPr>
            <p:nvPr/>
          </p:nvSpPr>
          <p:spPr bwMode="auto">
            <a:xfrm>
              <a:off x="1618" y="2370"/>
              <a:ext cx="245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Oval 55"/>
            <p:cNvSpPr>
              <a:spLocks noChangeArrowheads="1"/>
            </p:cNvSpPr>
            <p:nvPr/>
          </p:nvSpPr>
          <p:spPr bwMode="auto">
            <a:xfrm>
              <a:off x="1016" y="2338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58" name="Oval 56"/>
            <p:cNvSpPr>
              <a:spLocks noChangeArrowheads="1"/>
            </p:cNvSpPr>
            <p:nvPr/>
          </p:nvSpPr>
          <p:spPr bwMode="auto">
            <a:xfrm>
              <a:off x="1232" y="2338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59" name="Oval 57"/>
            <p:cNvSpPr>
              <a:spLocks noChangeArrowheads="1"/>
            </p:cNvSpPr>
            <p:nvPr/>
          </p:nvSpPr>
          <p:spPr bwMode="auto">
            <a:xfrm>
              <a:off x="1448" y="2338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0" name="Oval 58"/>
            <p:cNvSpPr>
              <a:spLocks noChangeArrowheads="1"/>
            </p:cNvSpPr>
            <p:nvPr/>
          </p:nvSpPr>
          <p:spPr bwMode="auto">
            <a:xfrm>
              <a:off x="1882" y="2338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1" name="Oval 59"/>
            <p:cNvSpPr>
              <a:spLocks noChangeArrowheads="1"/>
            </p:cNvSpPr>
            <p:nvPr/>
          </p:nvSpPr>
          <p:spPr bwMode="auto">
            <a:xfrm>
              <a:off x="2099" y="2338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2" name="Oval 60"/>
            <p:cNvSpPr>
              <a:spLocks noChangeArrowheads="1"/>
            </p:cNvSpPr>
            <p:nvPr/>
          </p:nvSpPr>
          <p:spPr bwMode="auto">
            <a:xfrm>
              <a:off x="1666" y="2338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3" name="Line 61"/>
            <p:cNvSpPr>
              <a:spLocks noChangeShapeType="1"/>
            </p:cNvSpPr>
            <p:nvPr/>
          </p:nvSpPr>
          <p:spPr bwMode="auto">
            <a:xfrm>
              <a:off x="641" y="2370"/>
              <a:ext cx="253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Oval 62"/>
            <p:cNvSpPr>
              <a:spLocks noChangeArrowheads="1"/>
            </p:cNvSpPr>
            <p:nvPr/>
          </p:nvSpPr>
          <p:spPr bwMode="auto">
            <a:xfrm>
              <a:off x="799" y="2338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5" name="Text Box 63"/>
            <p:cNvSpPr txBox="1">
              <a:spLocks noChangeArrowheads="1"/>
            </p:cNvSpPr>
            <p:nvPr/>
          </p:nvSpPr>
          <p:spPr bwMode="auto">
            <a:xfrm>
              <a:off x="1810" y="2455"/>
              <a:ext cx="1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6166" name="Text Box 64"/>
            <p:cNvSpPr txBox="1">
              <a:spLocks noChangeArrowheads="1"/>
            </p:cNvSpPr>
            <p:nvPr/>
          </p:nvSpPr>
          <p:spPr bwMode="auto">
            <a:xfrm>
              <a:off x="1618" y="2455"/>
              <a:ext cx="1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6167" name="Text Box 65"/>
            <p:cNvSpPr txBox="1">
              <a:spLocks noChangeArrowheads="1"/>
            </p:cNvSpPr>
            <p:nvPr/>
          </p:nvSpPr>
          <p:spPr bwMode="auto">
            <a:xfrm>
              <a:off x="1365" y="2455"/>
              <a:ext cx="1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6168" name="Text Box 66"/>
            <p:cNvSpPr txBox="1">
              <a:spLocks noChangeArrowheads="1"/>
            </p:cNvSpPr>
            <p:nvPr/>
          </p:nvSpPr>
          <p:spPr bwMode="auto">
            <a:xfrm>
              <a:off x="1146" y="2455"/>
              <a:ext cx="1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6169" name="Text Box 67"/>
            <p:cNvSpPr txBox="1">
              <a:spLocks noChangeArrowheads="1"/>
            </p:cNvSpPr>
            <p:nvPr/>
          </p:nvSpPr>
          <p:spPr bwMode="auto">
            <a:xfrm>
              <a:off x="930" y="2455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6170" name="Text Box 68"/>
            <p:cNvSpPr txBox="1">
              <a:spLocks noChangeArrowheads="1"/>
            </p:cNvSpPr>
            <p:nvPr/>
          </p:nvSpPr>
          <p:spPr bwMode="auto">
            <a:xfrm>
              <a:off x="714" y="2455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6171" name="Text Box 69"/>
            <p:cNvSpPr txBox="1">
              <a:spLocks noChangeArrowheads="1"/>
            </p:cNvSpPr>
            <p:nvPr/>
          </p:nvSpPr>
          <p:spPr bwMode="auto">
            <a:xfrm>
              <a:off x="392" y="2455"/>
              <a:ext cx="3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6172" name="Text Box 73"/>
            <p:cNvSpPr txBox="1">
              <a:spLocks noChangeArrowheads="1"/>
            </p:cNvSpPr>
            <p:nvPr/>
          </p:nvSpPr>
          <p:spPr bwMode="auto">
            <a:xfrm>
              <a:off x="2434" y="2455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6173" name="Line 74"/>
            <p:cNvSpPr>
              <a:spLocks noChangeShapeType="1"/>
            </p:cNvSpPr>
            <p:nvPr/>
          </p:nvSpPr>
          <p:spPr bwMode="auto">
            <a:xfrm>
              <a:off x="2553" y="2370"/>
              <a:ext cx="33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Line 75"/>
            <p:cNvSpPr>
              <a:spLocks noChangeShapeType="1"/>
            </p:cNvSpPr>
            <p:nvPr/>
          </p:nvSpPr>
          <p:spPr bwMode="auto">
            <a:xfrm flipH="1">
              <a:off x="293" y="2370"/>
              <a:ext cx="360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Oval 76"/>
            <p:cNvSpPr>
              <a:spLocks noChangeArrowheads="1"/>
            </p:cNvSpPr>
            <p:nvPr/>
          </p:nvSpPr>
          <p:spPr bwMode="auto">
            <a:xfrm>
              <a:off x="581" y="2338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6" name="Line 77"/>
            <p:cNvSpPr>
              <a:spLocks noChangeShapeType="1"/>
            </p:cNvSpPr>
            <p:nvPr/>
          </p:nvSpPr>
          <p:spPr bwMode="auto">
            <a:xfrm flipH="1">
              <a:off x="2340" y="2370"/>
              <a:ext cx="194" cy="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Oval 78"/>
            <p:cNvSpPr>
              <a:spLocks noChangeArrowheads="1"/>
            </p:cNvSpPr>
            <p:nvPr/>
          </p:nvSpPr>
          <p:spPr bwMode="auto">
            <a:xfrm>
              <a:off x="2316" y="2338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8" name="Oval 79"/>
            <p:cNvSpPr>
              <a:spLocks noChangeArrowheads="1"/>
            </p:cNvSpPr>
            <p:nvPr/>
          </p:nvSpPr>
          <p:spPr bwMode="auto">
            <a:xfrm>
              <a:off x="2509" y="2338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9" name="Text Box 80"/>
            <p:cNvSpPr txBox="1">
              <a:spLocks noChangeArrowheads="1"/>
            </p:cNvSpPr>
            <p:nvPr/>
          </p:nvSpPr>
          <p:spPr bwMode="auto">
            <a:xfrm>
              <a:off x="2264" y="2455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6180" name="Line 81"/>
            <p:cNvSpPr>
              <a:spLocks noChangeShapeType="1"/>
            </p:cNvSpPr>
            <p:nvPr/>
          </p:nvSpPr>
          <p:spPr bwMode="auto">
            <a:xfrm>
              <a:off x="2113" y="2370"/>
              <a:ext cx="2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81" name="Group 82"/>
            <p:cNvGrpSpPr>
              <a:grpSpLocks/>
            </p:cNvGrpSpPr>
            <p:nvPr/>
          </p:nvGrpSpPr>
          <p:grpSpPr bwMode="auto">
            <a:xfrm>
              <a:off x="2184" y="2316"/>
              <a:ext cx="161" cy="1766"/>
              <a:chOff x="5605" y="2018"/>
              <a:chExt cx="161" cy="1766"/>
            </a:xfrm>
          </p:grpSpPr>
          <p:sp>
            <p:nvSpPr>
              <p:cNvPr id="6183" name="Oval 83"/>
              <p:cNvSpPr>
                <a:spLocks noChangeArrowheads="1"/>
              </p:cNvSpPr>
              <p:nvPr/>
            </p:nvSpPr>
            <p:spPr bwMode="auto">
              <a:xfrm rot="4964094">
                <a:off x="5597" y="3614"/>
                <a:ext cx="288" cy="51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84" name="AutoShape 84"/>
              <p:cNvSpPr>
                <a:spLocks noChangeArrowheads="1"/>
              </p:cNvSpPr>
              <p:nvPr/>
            </p:nvSpPr>
            <p:spPr bwMode="auto">
              <a:xfrm rot="-435906">
                <a:off x="5605" y="2018"/>
                <a:ext cx="48" cy="148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182" name="Freeform 128"/>
            <p:cNvSpPr>
              <a:spLocks/>
            </p:cNvSpPr>
            <p:nvPr/>
          </p:nvSpPr>
          <p:spPr bwMode="auto">
            <a:xfrm>
              <a:off x="1788" y="2400"/>
              <a:ext cx="1228" cy="1872"/>
            </a:xfrm>
            <a:custGeom>
              <a:avLst/>
              <a:gdLst>
                <a:gd name="T0" fmla="*/ 108 w 1228"/>
                <a:gd name="T1" fmla="*/ 0 h 1872"/>
                <a:gd name="T2" fmla="*/ 132 w 1228"/>
                <a:gd name="T3" fmla="*/ 72 h 1872"/>
                <a:gd name="T4" fmla="*/ 276 w 1228"/>
                <a:gd name="T5" fmla="*/ 132 h 1872"/>
                <a:gd name="T6" fmla="*/ 312 w 1228"/>
                <a:gd name="T7" fmla="*/ 156 h 1872"/>
                <a:gd name="T8" fmla="*/ 540 w 1228"/>
                <a:gd name="T9" fmla="*/ 180 h 1872"/>
                <a:gd name="T10" fmla="*/ 756 w 1228"/>
                <a:gd name="T11" fmla="*/ 252 h 1872"/>
                <a:gd name="T12" fmla="*/ 804 w 1228"/>
                <a:gd name="T13" fmla="*/ 288 h 1872"/>
                <a:gd name="T14" fmla="*/ 852 w 1228"/>
                <a:gd name="T15" fmla="*/ 360 h 1872"/>
                <a:gd name="T16" fmla="*/ 816 w 1228"/>
                <a:gd name="T17" fmla="*/ 696 h 1872"/>
                <a:gd name="T18" fmla="*/ 444 w 1228"/>
                <a:gd name="T19" fmla="*/ 960 h 1872"/>
                <a:gd name="T20" fmla="*/ 300 w 1228"/>
                <a:gd name="T21" fmla="*/ 1056 h 1872"/>
                <a:gd name="T22" fmla="*/ 180 w 1228"/>
                <a:gd name="T23" fmla="*/ 1128 h 1872"/>
                <a:gd name="T24" fmla="*/ 144 w 1228"/>
                <a:gd name="T25" fmla="*/ 1164 h 1872"/>
                <a:gd name="T26" fmla="*/ 120 w 1228"/>
                <a:gd name="T27" fmla="*/ 1200 h 1872"/>
                <a:gd name="T28" fmla="*/ 48 w 1228"/>
                <a:gd name="T29" fmla="*/ 1272 h 1872"/>
                <a:gd name="T30" fmla="*/ 12 w 1228"/>
                <a:gd name="T31" fmla="*/ 1392 h 1872"/>
                <a:gd name="T32" fmla="*/ 0 w 1228"/>
                <a:gd name="T33" fmla="*/ 1428 h 1872"/>
                <a:gd name="T34" fmla="*/ 12 w 1228"/>
                <a:gd name="T35" fmla="*/ 1632 h 1872"/>
                <a:gd name="T36" fmla="*/ 348 w 1228"/>
                <a:gd name="T37" fmla="*/ 1872 h 1872"/>
                <a:gd name="T38" fmla="*/ 696 w 1228"/>
                <a:gd name="T39" fmla="*/ 1824 h 1872"/>
                <a:gd name="T40" fmla="*/ 648 w 1228"/>
                <a:gd name="T41" fmla="*/ 1488 h 1872"/>
                <a:gd name="T42" fmla="*/ 528 w 1228"/>
                <a:gd name="T43" fmla="*/ 1500 h 1872"/>
                <a:gd name="T44" fmla="*/ 576 w 1228"/>
                <a:gd name="T45" fmla="*/ 1596 h 1872"/>
                <a:gd name="T46" fmla="*/ 648 w 1228"/>
                <a:gd name="T47" fmla="*/ 1620 h 1872"/>
                <a:gd name="T48" fmla="*/ 948 w 1228"/>
                <a:gd name="T49" fmla="*/ 1608 h 1872"/>
                <a:gd name="T50" fmla="*/ 1164 w 1228"/>
                <a:gd name="T51" fmla="*/ 1392 h 1872"/>
                <a:gd name="T52" fmla="*/ 1224 w 1228"/>
                <a:gd name="T53" fmla="*/ 1332 h 1872"/>
                <a:gd name="T54" fmla="*/ 1224 w 1228"/>
                <a:gd name="T55" fmla="*/ 1320 h 18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28"/>
                <a:gd name="T85" fmla="*/ 0 h 1872"/>
                <a:gd name="T86" fmla="*/ 1228 w 1228"/>
                <a:gd name="T87" fmla="*/ 1872 h 18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28" h="1872">
                  <a:moveTo>
                    <a:pt x="108" y="0"/>
                  </a:moveTo>
                  <a:cubicBezTo>
                    <a:pt x="116" y="24"/>
                    <a:pt x="111" y="58"/>
                    <a:pt x="132" y="72"/>
                  </a:cubicBezTo>
                  <a:cubicBezTo>
                    <a:pt x="177" y="102"/>
                    <a:pt x="234" y="104"/>
                    <a:pt x="276" y="132"/>
                  </a:cubicBezTo>
                  <a:cubicBezTo>
                    <a:pt x="288" y="140"/>
                    <a:pt x="298" y="151"/>
                    <a:pt x="312" y="156"/>
                  </a:cubicBezTo>
                  <a:cubicBezTo>
                    <a:pt x="361" y="174"/>
                    <a:pt x="534" y="180"/>
                    <a:pt x="540" y="180"/>
                  </a:cubicBezTo>
                  <a:cubicBezTo>
                    <a:pt x="617" y="195"/>
                    <a:pt x="678" y="236"/>
                    <a:pt x="756" y="252"/>
                  </a:cubicBezTo>
                  <a:cubicBezTo>
                    <a:pt x="772" y="264"/>
                    <a:pt x="791" y="273"/>
                    <a:pt x="804" y="288"/>
                  </a:cubicBezTo>
                  <a:cubicBezTo>
                    <a:pt x="823" y="310"/>
                    <a:pt x="852" y="360"/>
                    <a:pt x="852" y="360"/>
                  </a:cubicBezTo>
                  <a:cubicBezTo>
                    <a:pt x="850" y="406"/>
                    <a:pt x="861" y="615"/>
                    <a:pt x="816" y="696"/>
                  </a:cubicBezTo>
                  <a:cubicBezTo>
                    <a:pt x="738" y="837"/>
                    <a:pt x="581" y="892"/>
                    <a:pt x="444" y="960"/>
                  </a:cubicBezTo>
                  <a:cubicBezTo>
                    <a:pt x="389" y="988"/>
                    <a:pt x="361" y="1036"/>
                    <a:pt x="300" y="1056"/>
                  </a:cubicBezTo>
                  <a:cubicBezTo>
                    <a:pt x="259" y="1086"/>
                    <a:pt x="228" y="1112"/>
                    <a:pt x="180" y="1128"/>
                  </a:cubicBezTo>
                  <a:cubicBezTo>
                    <a:pt x="168" y="1140"/>
                    <a:pt x="155" y="1151"/>
                    <a:pt x="144" y="1164"/>
                  </a:cubicBezTo>
                  <a:cubicBezTo>
                    <a:pt x="135" y="1175"/>
                    <a:pt x="130" y="1189"/>
                    <a:pt x="120" y="1200"/>
                  </a:cubicBezTo>
                  <a:cubicBezTo>
                    <a:pt x="97" y="1225"/>
                    <a:pt x="48" y="1272"/>
                    <a:pt x="48" y="1272"/>
                  </a:cubicBezTo>
                  <a:cubicBezTo>
                    <a:pt x="30" y="1345"/>
                    <a:pt x="41" y="1304"/>
                    <a:pt x="12" y="1392"/>
                  </a:cubicBezTo>
                  <a:cubicBezTo>
                    <a:pt x="8" y="1404"/>
                    <a:pt x="0" y="1428"/>
                    <a:pt x="0" y="1428"/>
                  </a:cubicBezTo>
                  <a:cubicBezTo>
                    <a:pt x="4" y="1496"/>
                    <a:pt x="5" y="1564"/>
                    <a:pt x="12" y="1632"/>
                  </a:cubicBezTo>
                  <a:cubicBezTo>
                    <a:pt x="29" y="1803"/>
                    <a:pt x="222" y="1830"/>
                    <a:pt x="348" y="1872"/>
                  </a:cubicBezTo>
                  <a:cubicBezTo>
                    <a:pt x="741" y="1854"/>
                    <a:pt x="505" y="1872"/>
                    <a:pt x="696" y="1824"/>
                  </a:cubicBezTo>
                  <a:cubicBezTo>
                    <a:pt x="767" y="1717"/>
                    <a:pt x="800" y="1539"/>
                    <a:pt x="648" y="1488"/>
                  </a:cubicBezTo>
                  <a:cubicBezTo>
                    <a:pt x="608" y="1492"/>
                    <a:pt x="560" y="1475"/>
                    <a:pt x="528" y="1500"/>
                  </a:cubicBezTo>
                  <a:cubicBezTo>
                    <a:pt x="480" y="1537"/>
                    <a:pt x="557" y="1587"/>
                    <a:pt x="576" y="1596"/>
                  </a:cubicBezTo>
                  <a:cubicBezTo>
                    <a:pt x="599" y="1606"/>
                    <a:pt x="648" y="1620"/>
                    <a:pt x="648" y="1620"/>
                  </a:cubicBezTo>
                  <a:cubicBezTo>
                    <a:pt x="748" y="1616"/>
                    <a:pt x="848" y="1615"/>
                    <a:pt x="948" y="1608"/>
                  </a:cubicBezTo>
                  <a:cubicBezTo>
                    <a:pt x="1028" y="1602"/>
                    <a:pt x="1125" y="1450"/>
                    <a:pt x="1164" y="1392"/>
                  </a:cubicBezTo>
                  <a:cubicBezTo>
                    <a:pt x="1228" y="1296"/>
                    <a:pt x="1144" y="1412"/>
                    <a:pt x="1224" y="1332"/>
                  </a:cubicBezTo>
                  <a:cubicBezTo>
                    <a:pt x="1227" y="1329"/>
                    <a:pt x="1224" y="1324"/>
                    <a:pt x="1224" y="1320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1428750" y="1524000"/>
            <a:ext cx="4895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Mũi khâu cuối cùng.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4953000" y="361950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>
                <a:latin typeface="Arial" panose="020B0604020202020204" pitchFamily="34" charset="0"/>
              </a:rPr>
              <a:t>Kĩ thuật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3562350" y="838200"/>
            <a:ext cx="518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Khâu đột thưa ( tiết 2)</a:t>
            </a:r>
          </a:p>
        </p:txBody>
      </p:sp>
      <p:grpSp>
        <p:nvGrpSpPr>
          <p:cNvPr id="2" name="Group 124"/>
          <p:cNvGrpSpPr>
            <a:grpSpLocks/>
          </p:cNvGrpSpPr>
          <p:nvPr/>
        </p:nvGrpSpPr>
        <p:grpSpPr bwMode="auto">
          <a:xfrm>
            <a:off x="1600201" y="2767014"/>
            <a:ext cx="4132263" cy="3938587"/>
            <a:chOff x="288" y="1743"/>
            <a:chExt cx="2603" cy="2481"/>
          </a:xfrm>
        </p:grpSpPr>
        <p:sp>
          <p:nvSpPr>
            <p:cNvPr id="7193" name="Rectangle 48"/>
            <p:cNvSpPr>
              <a:spLocks noChangeArrowheads="1"/>
            </p:cNvSpPr>
            <p:nvPr/>
          </p:nvSpPr>
          <p:spPr bwMode="auto">
            <a:xfrm>
              <a:off x="288" y="1743"/>
              <a:ext cx="2598" cy="13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194" name="Line 87"/>
            <p:cNvSpPr>
              <a:spLocks noChangeShapeType="1"/>
            </p:cNvSpPr>
            <p:nvPr/>
          </p:nvSpPr>
          <p:spPr bwMode="auto">
            <a:xfrm>
              <a:off x="576" y="2390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Text Box 49"/>
            <p:cNvSpPr txBox="1">
              <a:spLocks noChangeArrowheads="1"/>
            </p:cNvSpPr>
            <p:nvPr/>
          </p:nvSpPr>
          <p:spPr bwMode="auto">
            <a:xfrm>
              <a:off x="2027" y="2469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7196" name="Line 50"/>
            <p:cNvSpPr>
              <a:spLocks noChangeShapeType="1"/>
            </p:cNvSpPr>
            <p:nvPr/>
          </p:nvSpPr>
          <p:spPr bwMode="auto">
            <a:xfrm>
              <a:off x="774" y="2288"/>
              <a:ext cx="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Line 51"/>
            <p:cNvSpPr>
              <a:spLocks noChangeShapeType="1"/>
            </p:cNvSpPr>
            <p:nvPr/>
          </p:nvSpPr>
          <p:spPr bwMode="auto">
            <a:xfrm>
              <a:off x="1858" y="2384"/>
              <a:ext cx="241" cy="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Line 52"/>
            <p:cNvSpPr>
              <a:spLocks noChangeShapeType="1"/>
            </p:cNvSpPr>
            <p:nvPr/>
          </p:nvSpPr>
          <p:spPr bwMode="auto">
            <a:xfrm>
              <a:off x="1430" y="2384"/>
              <a:ext cx="282" cy="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Line 53"/>
            <p:cNvSpPr>
              <a:spLocks noChangeShapeType="1"/>
            </p:cNvSpPr>
            <p:nvPr/>
          </p:nvSpPr>
          <p:spPr bwMode="auto">
            <a:xfrm>
              <a:off x="1219" y="2384"/>
              <a:ext cx="25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Line 54"/>
            <p:cNvSpPr>
              <a:spLocks noChangeShapeType="1"/>
            </p:cNvSpPr>
            <p:nvPr/>
          </p:nvSpPr>
          <p:spPr bwMode="auto">
            <a:xfrm>
              <a:off x="1008" y="2384"/>
              <a:ext cx="259" cy="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1" name="Line 55"/>
            <p:cNvSpPr>
              <a:spLocks noChangeShapeType="1"/>
            </p:cNvSpPr>
            <p:nvPr/>
          </p:nvSpPr>
          <p:spPr bwMode="auto">
            <a:xfrm>
              <a:off x="1680" y="2390"/>
              <a:ext cx="23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2" name="Oval 56"/>
            <p:cNvSpPr>
              <a:spLocks noChangeArrowheads="1"/>
            </p:cNvSpPr>
            <p:nvPr/>
          </p:nvSpPr>
          <p:spPr bwMode="auto">
            <a:xfrm>
              <a:off x="1016" y="2352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03" name="Oval 57"/>
            <p:cNvSpPr>
              <a:spLocks noChangeArrowheads="1"/>
            </p:cNvSpPr>
            <p:nvPr/>
          </p:nvSpPr>
          <p:spPr bwMode="auto">
            <a:xfrm>
              <a:off x="1232" y="235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04" name="Oval 58"/>
            <p:cNvSpPr>
              <a:spLocks noChangeArrowheads="1"/>
            </p:cNvSpPr>
            <p:nvPr/>
          </p:nvSpPr>
          <p:spPr bwMode="auto">
            <a:xfrm>
              <a:off x="1448" y="2352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05" name="Oval 59"/>
            <p:cNvSpPr>
              <a:spLocks noChangeArrowheads="1"/>
            </p:cNvSpPr>
            <p:nvPr/>
          </p:nvSpPr>
          <p:spPr bwMode="auto">
            <a:xfrm>
              <a:off x="1882" y="2352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06" name="Oval 60"/>
            <p:cNvSpPr>
              <a:spLocks noChangeArrowheads="1"/>
            </p:cNvSpPr>
            <p:nvPr/>
          </p:nvSpPr>
          <p:spPr bwMode="auto">
            <a:xfrm>
              <a:off x="2099" y="2352"/>
              <a:ext cx="49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07" name="Oval 61"/>
            <p:cNvSpPr>
              <a:spLocks noChangeArrowheads="1"/>
            </p:cNvSpPr>
            <p:nvPr/>
          </p:nvSpPr>
          <p:spPr bwMode="auto">
            <a:xfrm>
              <a:off x="1666" y="2352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08" name="Line 62"/>
            <p:cNvSpPr>
              <a:spLocks noChangeShapeType="1"/>
            </p:cNvSpPr>
            <p:nvPr/>
          </p:nvSpPr>
          <p:spPr bwMode="auto">
            <a:xfrm>
              <a:off x="797" y="2384"/>
              <a:ext cx="253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Text Box 64"/>
            <p:cNvSpPr txBox="1">
              <a:spLocks noChangeArrowheads="1"/>
            </p:cNvSpPr>
            <p:nvPr/>
          </p:nvSpPr>
          <p:spPr bwMode="auto">
            <a:xfrm>
              <a:off x="1810" y="2469"/>
              <a:ext cx="1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7210" name="Text Box 65"/>
            <p:cNvSpPr txBox="1">
              <a:spLocks noChangeArrowheads="1"/>
            </p:cNvSpPr>
            <p:nvPr/>
          </p:nvSpPr>
          <p:spPr bwMode="auto">
            <a:xfrm>
              <a:off x="1618" y="2469"/>
              <a:ext cx="1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7211" name="Text Box 66"/>
            <p:cNvSpPr txBox="1">
              <a:spLocks noChangeArrowheads="1"/>
            </p:cNvSpPr>
            <p:nvPr/>
          </p:nvSpPr>
          <p:spPr bwMode="auto">
            <a:xfrm>
              <a:off x="1365" y="2469"/>
              <a:ext cx="1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7212" name="Text Box 67"/>
            <p:cNvSpPr txBox="1">
              <a:spLocks noChangeArrowheads="1"/>
            </p:cNvSpPr>
            <p:nvPr/>
          </p:nvSpPr>
          <p:spPr bwMode="auto">
            <a:xfrm>
              <a:off x="1146" y="2469"/>
              <a:ext cx="1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7213" name="Text Box 68"/>
            <p:cNvSpPr txBox="1">
              <a:spLocks noChangeArrowheads="1"/>
            </p:cNvSpPr>
            <p:nvPr/>
          </p:nvSpPr>
          <p:spPr bwMode="auto">
            <a:xfrm>
              <a:off x="930" y="2469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7214" name="Text Box 69"/>
            <p:cNvSpPr txBox="1">
              <a:spLocks noChangeArrowheads="1"/>
            </p:cNvSpPr>
            <p:nvPr/>
          </p:nvSpPr>
          <p:spPr bwMode="auto">
            <a:xfrm>
              <a:off x="714" y="2469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7215" name="Text Box 70"/>
            <p:cNvSpPr txBox="1">
              <a:spLocks noChangeArrowheads="1"/>
            </p:cNvSpPr>
            <p:nvPr/>
          </p:nvSpPr>
          <p:spPr bwMode="auto">
            <a:xfrm>
              <a:off x="392" y="2469"/>
              <a:ext cx="3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7216" name="Text Box 74"/>
            <p:cNvSpPr txBox="1">
              <a:spLocks noChangeArrowheads="1"/>
            </p:cNvSpPr>
            <p:nvPr/>
          </p:nvSpPr>
          <p:spPr bwMode="auto">
            <a:xfrm>
              <a:off x="2434" y="2469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7217" name="Line 75"/>
            <p:cNvSpPr>
              <a:spLocks noChangeShapeType="1"/>
            </p:cNvSpPr>
            <p:nvPr/>
          </p:nvSpPr>
          <p:spPr bwMode="auto">
            <a:xfrm>
              <a:off x="2553" y="2384"/>
              <a:ext cx="33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" name="Line 76"/>
            <p:cNvSpPr>
              <a:spLocks noChangeShapeType="1"/>
            </p:cNvSpPr>
            <p:nvPr/>
          </p:nvSpPr>
          <p:spPr bwMode="auto">
            <a:xfrm flipH="1">
              <a:off x="293" y="2384"/>
              <a:ext cx="360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9" name="Line 78"/>
            <p:cNvSpPr>
              <a:spLocks noChangeShapeType="1"/>
            </p:cNvSpPr>
            <p:nvPr/>
          </p:nvSpPr>
          <p:spPr bwMode="auto">
            <a:xfrm flipH="1">
              <a:off x="2340" y="2384"/>
              <a:ext cx="194" cy="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0" name="Oval 79"/>
            <p:cNvSpPr>
              <a:spLocks noChangeArrowheads="1"/>
            </p:cNvSpPr>
            <p:nvPr/>
          </p:nvSpPr>
          <p:spPr bwMode="auto">
            <a:xfrm>
              <a:off x="2316" y="235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21" name="Oval 80"/>
            <p:cNvSpPr>
              <a:spLocks noChangeArrowheads="1"/>
            </p:cNvSpPr>
            <p:nvPr/>
          </p:nvSpPr>
          <p:spPr bwMode="auto">
            <a:xfrm>
              <a:off x="2509" y="235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22" name="Text Box 81"/>
            <p:cNvSpPr txBox="1">
              <a:spLocks noChangeArrowheads="1"/>
            </p:cNvSpPr>
            <p:nvPr/>
          </p:nvSpPr>
          <p:spPr bwMode="auto">
            <a:xfrm>
              <a:off x="2264" y="2469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7223" name="Line 82"/>
            <p:cNvSpPr>
              <a:spLocks noChangeShapeType="1"/>
            </p:cNvSpPr>
            <p:nvPr/>
          </p:nvSpPr>
          <p:spPr bwMode="auto">
            <a:xfrm>
              <a:off x="2113" y="2384"/>
              <a:ext cx="2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4" name="Oval 63"/>
            <p:cNvSpPr>
              <a:spLocks noChangeArrowheads="1"/>
            </p:cNvSpPr>
            <p:nvPr/>
          </p:nvSpPr>
          <p:spPr bwMode="auto">
            <a:xfrm>
              <a:off x="799" y="2352"/>
              <a:ext cx="47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25" name="Oval 77"/>
            <p:cNvSpPr>
              <a:spLocks noChangeArrowheads="1"/>
            </p:cNvSpPr>
            <p:nvPr/>
          </p:nvSpPr>
          <p:spPr bwMode="auto">
            <a:xfrm>
              <a:off x="581" y="2352"/>
              <a:ext cx="48" cy="6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226" name="Group 89"/>
            <p:cNvGrpSpPr>
              <a:grpSpLocks/>
            </p:cNvGrpSpPr>
            <p:nvPr/>
          </p:nvGrpSpPr>
          <p:grpSpPr bwMode="auto">
            <a:xfrm rot="2297410">
              <a:off x="732" y="2594"/>
              <a:ext cx="768" cy="48"/>
              <a:chOff x="3936" y="3504"/>
              <a:chExt cx="1080" cy="48"/>
            </a:xfrm>
          </p:grpSpPr>
          <p:sp>
            <p:nvSpPr>
              <p:cNvPr id="7228" name="Oval 90"/>
              <p:cNvSpPr>
                <a:spLocks noChangeArrowheads="1"/>
              </p:cNvSpPr>
              <p:nvPr/>
            </p:nvSpPr>
            <p:spPr bwMode="auto">
              <a:xfrm rot="81055">
                <a:off x="4704" y="3504"/>
                <a:ext cx="312" cy="47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229" name="AutoShape 91"/>
              <p:cNvSpPr>
                <a:spLocks noChangeArrowheads="1"/>
              </p:cNvSpPr>
              <p:nvPr/>
            </p:nvSpPr>
            <p:spPr bwMode="auto">
              <a:xfrm>
                <a:off x="3936" y="3504"/>
                <a:ext cx="816" cy="48"/>
              </a:xfrm>
              <a:prstGeom prst="flowChartTerminator">
                <a:avLst/>
              </a:prstGeom>
              <a:solidFill>
                <a:srgbClr val="FFFF99"/>
              </a:solidFill>
              <a:ln w="9525" algn="ctr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227" name="Freeform 93"/>
            <p:cNvSpPr>
              <a:spLocks/>
            </p:cNvSpPr>
            <p:nvPr/>
          </p:nvSpPr>
          <p:spPr bwMode="auto">
            <a:xfrm>
              <a:off x="612" y="2390"/>
              <a:ext cx="1767" cy="1834"/>
            </a:xfrm>
            <a:custGeom>
              <a:avLst/>
              <a:gdLst>
                <a:gd name="T0" fmla="*/ 0 w 1767"/>
                <a:gd name="T1" fmla="*/ 0 h 1834"/>
                <a:gd name="T2" fmla="*/ 36 w 1767"/>
                <a:gd name="T3" fmla="*/ 132 h 1834"/>
                <a:gd name="T4" fmla="*/ 108 w 1767"/>
                <a:gd name="T5" fmla="*/ 276 h 1834"/>
                <a:gd name="T6" fmla="*/ 156 w 1767"/>
                <a:gd name="T7" fmla="*/ 348 h 1834"/>
                <a:gd name="T8" fmla="*/ 252 w 1767"/>
                <a:gd name="T9" fmla="*/ 540 h 1834"/>
                <a:gd name="T10" fmla="*/ 264 w 1767"/>
                <a:gd name="T11" fmla="*/ 672 h 1834"/>
                <a:gd name="T12" fmla="*/ 492 w 1767"/>
                <a:gd name="T13" fmla="*/ 936 h 1834"/>
                <a:gd name="T14" fmla="*/ 588 w 1767"/>
                <a:gd name="T15" fmla="*/ 1044 h 1834"/>
                <a:gd name="T16" fmla="*/ 720 w 1767"/>
                <a:gd name="T17" fmla="*/ 1188 h 1834"/>
                <a:gd name="T18" fmla="*/ 708 w 1767"/>
                <a:gd name="T19" fmla="*/ 1368 h 1834"/>
                <a:gd name="T20" fmla="*/ 660 w 1767"/>
                <a:gd name="T21" fmla="*/ 1440 h 1834"/>
                <a:gd name="T22" fmla="*/ 528 w 1767"/>
                <a:gd name="T23" fmla="*/ 1584 h 1834"/>
                <a:gd name="T24" fmla="*/ 432 w 1767"/>
                <a:gd name="T25" fmla="*/ 1692 h 1834"/>
                <a:gd name="T26" fmla="*/ 240 w 1767"/>
                <a:gd name="T27" fmla="*/ 1752 h 1834"/>
                <a:gd name="T28" fmla="*/ 120 w 1767"/>
                <a:gd name="T29" fmla="*/ 1788 h 1834"/>
                <a:gd name="T30" fmla="*/ 12 w 1767"/>
                <a:gd name="T31" fmla="*/ 1644 h 1834"/>
                <a:gd name="T32" fmla="*/ 24 w 1767"/>
                <a:gd name="T33" fmla="*/ 1572 h 1834"/>
                <a:gd name="T34" fmla="*/ 252 w 1767"/>
                <a:gd name="T35" fmla="*/ 1464 h 1834"/>
                <a:gd name="T36" fmla="*/ 576 w 1767"/>
                <a:gd name="T37" fmla="*/ 1476 h 1834"/>
                <a:gd name="T38" fmla="*/ 852 w 1767"/>
                <a:gd name="T39" fmla="*/ 1572 h 1834"/>
                <a:gd name="T40" fmla="*/ 1056 w 1767"/>
                <a:gd name="T41" fmla="*/ 1620 h 1834"/>
                <a:gd name="T42" fmla="*/ 1272 w 1767"/>
                <a:gd name="T43" fmla="*/ 1608 h 1834"/>
                <a:gd name="T44" fmla="*/ 1380 w 1767"/>
                <a:gd name="T45" fmla="*/ 1440 h 1834"/>
                <a:gd name="T46" fmla="*/ 1488 w 1767"/>
                <a:gd name="T47" fmla="*/ 1284 h 1834"/>
                <a:gd name="T48" fmla="*/ 1536 w 1767"/>
                <a:gd name="T49" fmla="*/ 1176 h 1834"/>
                <a:gd name="T50" fmla="*/ 1572 w 1767"/>
                <a:gd name="T51" fmla="*/ 1008 h 1834"/>
                <a:gd name="T52" fmla="*/ 1416 w 1767"/>
                <a:gd name="T53" fmla="*/ 444 h 1834"/>
                <a:gd name="T54" fmla="*/ 1296 w 1767"/>
                <a:gd name="T55" fmla="*/ 360 h 1834"/>
                <a:gd name="T56" fmla="*/ 1260 w 1767"/>
                <a:gd name="T57" fmla="*/ 324 h 1834"/>
                <a:gd name="T58" fmla="*/ 1224 w 1767"/>
                <a:gd name="T59" fmla="*/ 312 h 1834"/>
                <a:gd name="T60" fmla="*/ 1068 w 1767"/>
                <a:gd name="T61" fmla="*/ 252 h 1834"/>
                <a:gd name="T62" fmla="*/ 672 w 1767"/>
                <a:gd name="T63" fmla="*/ 312 h 1834"/>
                <a:gd name="T64" fmla="*/ 696 w 1767"/>
                <a:gd name="T65" fmla="*/ 396 h 1834"/>
                <a:gd name="T66" fmla="*/ 768 w 1767"/>
                <a:gd name="T67" fmla="*/ 420 h 1834"/>
                <a:gd name="T68" fmla="*/ 1500 w 1767"/>
                <a:gd name="T69" fmla="*/ 420 h 1834"/>
                <a:gd name="T70" fmla="*/ 1704 w 1767"/>
                <a:gd name="T71" fmla="*/ 540 h 1834"/>
                <a:gd name="T72" fmla="*/ 1608 w 1767"/>
                <a:gd name="T73" fmla="*/ 936 h 1834"/>
                <a:gd name="T74" fmla="*/ 1560 w 1767"/>
                <a:gd name="T75" fmla="*/ 948 h 1834"/>
                <a:gd name="T76" fmla="*/ 1428 w 1767"/>
                <a:gd name="T77" fmla="*/ 1008 h 1834"/>
                <a:gd name="T78" fmla="*/ 1332 w 1767"/>
                <a:gd name="T79" fmla="*/ 1032 h 183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67"/>
                <a:gd name="T121" fmla="*/ 0 h 1834"/>
                <a:gd name="T122" fmla="*/ 1767 w 1767"/>
                <a:gd name="T123" fmla="*/ 1834 h 183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67" h="1834">
                  <a:moveTo>
                    <a:pt x="0" y="0"/>
                  </a:moveTo>
                  <a:cubicBezTo>
                    <a:pt x="10" y="38"/>
                    <a:pt x="19" y="97"/>
                    <a:pt x="36" y="132"/>
                  </a:cubicBezTo>
                  <a:cubicBezTo>
                    <a:pt x="129" y="318"/>
                    <a:pt x="48" y="95"/>
                    <a:pt x="108" y="276"/>
                  </a:cubicBezTo>
                  <a:cubicBezTo>
                    <a:pt x="117" y="303"/>
                    <a:pt x="140" y="324"/>
                    <a:pt x="156" y="348"/>
                  </a:cubicBezTo>
                  <a:cubicBezTo>
                    <a:pt x="201" y="415"/>
                    <a:pt x="232" y="462"/>
                    <a:pt x="252" y="540"/>
                  </a:cubicBezTo>
                  <a:cubicBezTo>
                    <a:pt x="256" y="584"/>
                    <a:pt x="256" y="628"/>
                    <a:pt x="264" y="672"/>
                  </a:cubicBezTo>
                  <a:cubicBezTo>
                    <a:pt x="291" y="824"/>
                    <a:pt x="379" y="851"/>
                    <a:pt x="492" y="936"/>
                  </a:cubicBezTo>
                  <a:cubicBezTo>
                    <a:pt x="511" y="993"/>
                    <a:pt x="545" y="1005"/>
                    <a:pt x="588" y="1044"/>
                  </a:cubicBezTo>
                  <a:cubicBezTo>
                    <a:pt x="641" y="1091"/>
                    <a:pt x="672" y="1140"/>
                    <a:pt x="720" y="1188"/>
                  </a:cubicBezTo>
                  <a:cubicBezTo>
                    <a:pt x="716" y="1248"/>
                    <a:pt x="722" y="1310"/>
                    <a:pt x="708" y="1368"/>
                  </a:cubicBezTo>
                  <a:cubicBezTo>
                    <a:pt x="701" y="1396"/>
                    <a:pt x="676" y="1416"/>
                    <a:pt x="660" y="1440"/>
                  </a:cubicBezTo>
                  <a:cubicBezTo>
                    <a:pt x="610" y="1516"/>
                    <a:pt x="591" y="1521"/>
                    <a:pt x="528" y="1584"/>
                  </a:cubicBezTo>
                  <a:cubicBezTo>
                    <a:pt x="489" y="1623"/>
                    <a:pt x="479" y="1661"/>
                    <a:pt x="432" y="1692"/>
                  </a:cubicBezTo>
                  <a:cubicBezTo>
                    <a:pt x="384" y="1764"/>
                    <a:pt x="333" y="1744"/>
                    <a:pt x="240" y="1752"/>
                  </a:cubicBezTo>
                  <a:cubicBezTo>
                    <a:pt x="295" y="1834"/>
                    <a:pt x="425" y="1808"/>
                    <a:pt x="120" y="1788"/>
                  </a:cubicBezTo>
                  <a:cubicBezTo>
                    <a:pt x="33" y="1745"/>
                    <a:pt x="40" y="1729"/>
                    <a:pt x="12" y="1644"/>
                  </a:cubicBezTo>
                  <a:cubicBezTo>
                    <a:pt x="16" y="1620"/>
                    <a:pt x="16" y="1595"/>
                    <a:pt x="24" y="1572"/>
                  </a:cubicBezTo>
                  <a:cubicBezTo>
                    <a:pt x="52" y="1488"/>
                    <a:pt x="183" y="1487"/>
                    <a:pt x="252" y="1464"/>
                  </a:cubicBezTo>
                  <a:cubicBezTo>
                    <a:pt x="360" y="1468"/>
                    <a:pt x="468" y="1469"/>
                    <a:pt x="576" y="1476"/>
                  </a:cubicBezTo>
                  <a:cubicBezTo>
                    <a:pt x="675" y="1483"/>
                    <a:pt x="765" y="1533"/>
                    <a:pt x="852" y="1572"/>
                  </a:cubicBezTo>
                  <a:cubicBezTo>
                    <a:pt x="917" y="1601"/>
                    <a:pt x="987" y="1606"/>
                    <a:pt x="1056" y="1620"/>
                  </a:cubicBezTo>
                  <a:cubicBezTo>
                    <a:pt x="1128" y="1616"/>
                    <a:pt x="1201" y="1621"/>
                    <a:pt x="1272" y="1608"/>
                  </a:cubicBezTo>
                  <a:cubicBezTo>
                    <a:pt x="1308" y="1601"/>
                    <a:pt x="1376" y="1448"/>
                    <a:pt x="1380" y="1440"/>
                  </a:cubicBezTo>
                  <a:cubicBezTo>
                    <a:pt x="1407" y="1386"/>
                    <a:pt x="1469" y="1342"/>
                    <a:pt x="1488" y="1284"/>
                  </a:cubicBezTo>
                  <a:cubicBezTo>
                    <a:pt x="1517" y="1198"/>
                    <a:pt x="1498" y="1233"/>
                    <a:pt x="1536" y="1176"/>
                  </a:cubicBezTo>
                  <a:cubicBezTo>
                    <a:pt x="1545" y="1115"/>
                    <a:pt x="1557" y="1067"/>
                    <a:pt x="1572" y="1008"/>
                  </a:cubicBezTo>
                  <a:cubicBezTo>
                    <a:pt x="1567" y="838"/>
                    <a:pt x="1647" y="521"/>
                    <a:pt x="1416" y="444"/>
                  </a:cubicBezTo>
                  <a:cubicBezTo>
                    <a:pt x="1378" y="406"/>
                    <a:pt x="1336" y="393"/>
                    <a:pt x="1296" y="360"/>
                  </a:cubicBezTo>
                  <a:cubicBezTo>
                    <a:pt x="1283" y="349"/>
                    <a:pt x="1274" y="333"/>
                    <a:pt x="1260" y="324"/>
                  </a:cubicBezTo>
                  <a:cubicBezTo>
                    <a:pt x="1249" y="317"/>
                    <a:pt x="1235" y="318"/>
                    <a:pt x="1224" y="312"/>
                  </a:cubicBezTo>
                  <a:cubicBezTo>
                    <a:pt x="1172" y="286"/>
                    <a:pt x="1125" y="266"/>
                    <a:pt x="1068" y="252"/>
                  </a:cubicBezTo>
                  <a:cubicBezTo>
                    <a:pt x="935" y="257"/>
                    <a:pt x="772" y="212"/>
                    <a:pt x="672" y="312"/>
                  </a:cubicBezTo>
                  <a:cubicBezTo>
                    <a:pt x="675" y="323"/>
                    <a:pt x="691" y="392"/>
                    <a:pt x="696" y="396"/>
                  </a:cubicBezTo>
                  <a:cubicBezTo>
                    <a:pt x="717" y="411"/>
                    <a:pt x="768" y="420"/>
                    <a:pt x="768" y="420"/>
                  </a:cubicBezTo>
                  <a:cubicBezTo>
                    <a:pt x="1102" y="410"/>
                    <a:pt x="1189" y="399"/>
                    <a:pt x="1500" y="420"/>
                  </a:cubicBezTo>
                  <a:cubicBezTo>
                    <a:pt x="1585" y="426"/>
                    <a:pt x="1640" y="497"/>
                    <a:pt x="1704" y="540"/>
                  </a:cubicBezTo>
                  <a:cubicBezTo>
                    <a:pt x="1767" y="730"/>
                    <a:pt x="1696" y="804"/>
                    <a:pt x="1608" y="936"/>
                  </a:cubicBezTo>
                  <a:cubicBezTo>
                    <a:pt x="1599" y="950"/>
                    <a:pt x="1575" y="942"/>
                    <a:pt x="1560" y="948"/>
                  </a:cubicBezTo>
                  <a:cubicBezTo>
                    <a:pt x="1510" y="967"/>
                    <a:pt x="1480" y="995"/>
                    <a:pt x="1428" y="1008"/>
                  </a:cubicBezTo>
                  <a:cubicBezTo>
                    <a:pt x="1375" y="1043"/>
                    <a:pt x="1406" y="1032"/>
                    <a:pt x="1332" y="1032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21"/>
          <p:cNvGrpSpPr>
            <a:grpSpLocks/>
          </p:cNvGrpSpPr>
          <p:nvPr/>
        </p:nvGrpSpPr>
        <p:grpSpPr bwMode="auto">
          <a:xfrm>
            <a:off x="5124450" y="2438400"/>
            <a:ext cx="5410200" cy="2438400"/>
            <a:chOff x="2352" y="1536"/>
            <a:chExt cx="3552" cy="1536"/>
          </a:xfrm>
        </p:grpSpPr>
        <p:sp>
          <p:nvSpPr>
            <p:cNvPr id="7178" name="Rectangle 95"/>
            <p:cNvSpPr>
              <a:spLocks noChangeArrowheads="1"/>
            </p:cNvSpPr>
            <p:nvPr/>
          </p:nvSpPr>
          <p:spPr bwMode="auto">
            <a:xfrm>
              <a:off x="3120" y="1728"/>
              <a:ext cx="2784" cy="13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179" name="Line 97"/>
            <p:cNvSpPr>
              <a:spLocks noChangeShapeType="1"/>
            </p:cNvSpPr>
            <p:nvPr/>
          </p:nvSpPr>
          <p:spPr bwMode="auto">
            <a:xfrm>
              <a:off x="3336" y="2256"/>
              <a:ext cx="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98"/>
            <p:cNvSpPr>
              <a:spLocks noChangeShapeType="1"/>
            </p:cNvSpPr>
            <p:nvPr/>
          </p:nvSpPr>
          <p:spPr bwMode="auto">
            <a:xfrm>
              <a:off x="4863" y="2411"/>
              <a:ext cx="37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99"/>
            <p:cNvSpPr>
              <a:spLocks noChangeShapeType="1"/>
            </p:cNvSpPr>
            <p:nvPr/>
          </p:nvSpPr>
          <p:spPr bwMode="auto">
            <a:xfrm>
              <a:off x="4617" y="2426"/>
              <a:ext cx="369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100"/>
            <p:cNvSpPr>
              <a:spLocks noChangeShapeType="1"/>
            </p:cNvSpPr>
            <p:nvPr/>
          </p:nvSpPr>
          <p:spPr bwMode="auto">
            <a:xfrm>
              <a:off x="4124" y="2426"/>
              <a:ext cx="37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101"/>
            <p:cNvSpPr>
              <a:spLocks noChangeShapeType="1"/>
            </p:cNvSpPr>
            <p:nvPr/>
          </p:nvSpPr>
          <p:spPr bwMode="auto">
            <a:xfrm>
              <a:off x="3878" y="2411"/>
              <a:ext cx="369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102"/>
            <p:cNvSpPr>
              <a:spLocks noChangeShapeType="1"/>
            </p:cNvSpPr>
            <p:nvPr/>
          </p:nvSpPr>
          <p:spPr bwMode="auto">
            <a:xfrm>
              <a:off x="3632" y="2426"/>
              <a:ext cx="369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103"/>
            <p:cNvSpPr>
              <a:spLocks noChangeShapeType="1"/>
            </p:cNvSpPr>
            <p:nvPr/>
          </p:nvSpPr>
          <p:spPr bwMode="auto">
            <a:xfrm>
              <a:off x="5110" y="2426"/>
              <a:ext cx="369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Line 104"/>
            <p:cNvSpPr>
              <a:spLocks noChangeShapeType="1"/>
            </p:cNvSpPr>
            <p:nvPr/>
          </p:nvSpPr>
          <p:spPr bwMode="auto">
            <a:xfrm>
              <a:off x="4371" y="2411"/>
              <a:ext cx="369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Freeform 105"/>
            <p:cNvSpPr>
              <a:spLocks/>
            </p:cNvSpPr>
            <p:nvPr/>
          </p:nvSpPr>
          <p:spPr bwMode="auto">
            <a:xfrm>
              <a:off x="5356" y="2364"/>
              <a:ext cx="48" cy="72"/>
            </a:xfrm>
            <a:custGeom>
              <a:avLst/>
              <a:gdLst>
                <a:gd name="T0" fmla="*/ 13 w 93"/>
                <a:gd name="T1" fmla="*/ 30 h 112"/>
                <a:gd name="T2" fmla="*/ 6 w 93"/>
                <a:gd name="T3" fmla="*/ 13 h 112"/>
                <a:gd name="T4" fmla="*/ 1 w 93"/>
                <a:gd name="T5" fmla="*/ 21 h 112"/>
                <a:gd name="T6" fmla="*/ 4 w 93"/>
                <a:gd name="T7" fmla="*/ 26 h 112"/>
                <a:gd name="T8" fmla="*/ 7 w 93"/>
                <a:gd name="T9" fmla="*/ 6 h 112"/>
                <a:gd name="T10" fmla="*/ 8 w 93"/>
                <a:gd name="T11" fmla="*/ 0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"/>
                <a:gd name="T19" fmla="*/ 0 h 112"/>
                <a:gd name="T20" fmla="*/ 93 w 93"/>
                <a:gd name="T21" fmla="*/ 112 h 1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" h="112">
                  <a:moveTo>
                    <a:pt x="93" y="112"/>
                  </a:moveTo>
                  <a:cubicBezTo>
                    <a:pt x="83" y="82"/>
                    <a:pt x="63" y="75"/>
                    <a:pt x="45" y="48"/>
                  </a:cubicBezTo>
                  <a:cubicBezTo>
                    <a:pt x="34" y="52"/>
                    <a:pt x="0" y="57"/>
                    <a:pt x="5" y="80"/>
                  </a:cubicBezTo>
                  <a:cubicBezTo>
                    <a:pt x="7" y="89"/>
                    <a:pt x="21" y="91"/>
                    <a:pt x="29" y="96"/>
                  </a:cubicBezTo>
                  <a:cubicBezTo>
                    <a:pt x="37" y="72"/>
                    <a:pt x="45" y="48"/>
                    <a:pt x="53" y="24"/>
                  </a:cubicBezTo>
                  <a:cubicBezTo>
                    <a:pt x="56" y="16"/>
                    <a:pt x="61" y="0"/>
                    <a:pt x="61" y="0"/>
                  </a:cubicBezTo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107"/>
            <p:cNvSpPr>
              <a:spLocks noChangeShapeType="1"/>
            </p:cNvSpPr>
            <p:nvPr/>
          </p:nvSpPr>
          <p:spPr bwMode="auto">
            <a:xfrm>
              <a:off x="3779" y="2457"/>
              <a:ext cx="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89" name="Group 117"/>
            <p:cNvGrpSpPr>
              <a:grpSpLocks/>
            </p:cNvGrpSpPr>
            <p:nvPr/>
          </p:nvGrpSpPr>
          <p:grpSpPr bwMode="auto">
            <a:xfrm rot="897077">
              <a:off x="2352" y="1536"/>
              <a:ext cx="1985" cy="216"/>
              <a:chOff x="2784" y="1876"/>
              <a:chExt cx="1985" cy="216"/>
            </a:xfrm>
          </p:grpSpPr>
          <p:sp>
            <p:nvSpPr>
              <p:cNvPr id="7191" name="AutoShape 115"/>
              <p:cNvSpPr>
                <a:spLocks noChangeArrowheads="1"/>
              </p:cNvSpPr>
              <p:nvPr/>
            </p:nvSpPr>
            <p:spPr bwMode="auto">
              <a:xfrm rot="-4856580">
                <a:off x="3622" y="1038"/>
                <a:ext cx="52" cy="1728"/>
              </a:xfrm>
              <a:prstGeom prst="flowChartExtract">
                <a:avLst/>
              </a:prstGeom>
              <a:solidFill>
                <a:srgbClr val="FFFF99"/>
              </a:solidFill>
              <a:ln w="63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92" name="Oval 116"/>
              <p:cNvSpPr>
                <a:spLocks noChangeArrowheads="1"/>
              </p:cNvSpPr>
              <p:nvPr/>
            </p:nvSpPr>
            <p:spPr bwMode="auto">
              <a:xfrm rot="543420">
                <a:off x="4481" y="2041"/>
                <a:ext cx="288" cy="51"/>
              </a:xfrm>
              <a:prstGeom prst="ellipse">
                <a:avLst/>
              </a:prstGeom>
              <a:solidFill>
                <a:srgbClr val="FFFF99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190" name="Freeform 118"/>
            <p:cNvSpPr>
              <a:spLocks/>
            </p:cNvSpPr>
            <p:nvPr/>
          </p:nvSpPr>
          <p:spPr bwMode="auto">
            <a:xfrm>
              <a:off x="3888" y="1925"/>
              <a:ext cx="1516" cy="994"/>
            </a:xfrm>
            <a:custGeom>
              <a:avLst/>
              <a:gdLst>
                <a:gd name="T0" fmla="*/ 0 w 1516"/>
                <a:gd name="T1" fmla="*/ 463 h 994"/>
                <a:gd name="T2" fmla="*/ 12 w 1516"/>
                <a:gd name="T3" fmla="*/ 751 h 994"/>
                <a:gd name="T4" fmla="*/ 384 w 1516"/>
                <a:gd name="T5" fmla="*/ 979 h 994"/>
                <a:gd name="T6" fmla="*/ 840 w 1516"/>
                <a:gd name="T7" fmla="*/ 895 h 994"/>
                <a:gd name="T8" fmla="*/ 912 w 1516"/>
                <a:gd name="T9" fmla="*/ 787 h 994"/>
                <a:gd name="T10" fmla="*/ 936 w 1516"/>
                <a:gd name="T11" fmla="*/ 751 h 994"/>
                <a:gd name="T12" fmla="*/ 996 w 1516"/>
                <a:gd name="T13" fmla="*/ 487 h 994"/>
                <a:gd name="T14" fmla="*/ 972 w 1516"/>
                <a:gd name="T15" fmla="*/ 259 h 994"/>
                <a:gd name="T16" fmla="*/ 828 w 1516"/>
                <a:gd name="T17" fmla="*/ 187 h 994"/>
                <a:gd name="T18" fmla="*/ 492 w 1516"/>
                <a:gd name="T19" fmla="*/ 211 h 994"/>
                <a:gd name="T20" fmla="*/ 216 w 1516"/>
                <a:gd name="T21" fmla="*/ 283 h 994"/>
                <a:gd name="T22" fmla="*/ 144 w 1516"/>
                <a:gd name="T23" fmla="*/ 271 h 994"/>
                <a:gd name="T24" fmla="*/ 168 w 1516"/>
                <a:gd name="T25" fmla="*/ 175 h 994"/>
                <a:gd name="T26" fmla="*/ 180 w 1516"/>
                <a:gd name="T27" fmla="*/ 115 h 994"/>
                <a:gd name="T28" fmla="*/ 192 w 1516"/>
                <a:gd name="T29" fmla="*/ 43 h 994"/>
                <a:gd name="T30" fmla="*/ 228 w 1516"/>
                <a:gd name="T31" fmla="*/ 19 h 994"/>
                <a:gd name="T32" fmla="*/ 336 w 1516"/>
                <a:gd name="T33" fmla="*/ 31 h 994"/>
                <a:gd name="T34" fmla="*/ 264 w 1516"/>
                <a:gd name="T35" fmla="*/ 295 h 994"/>
                <a:gd name="T36" fmla="*/ 324 w 1516"/>
                <a:gd name="T37" fmla="*/ 439 h 994"/>
                <a:gd name="T38" fmla="*/ 708 w 1516"/>
                <a:gd name="T39" fmla="*/ 427 h 994"/>
                <a:gd name="T40" fmla="*/ 732 w 1516"/>
                <a:gd name="T41" fmla="*/ 391 h 994"/>
                <a:gd name="T42" fmla="*/ 912 w 1516"/>
                <a:gd name="T43" fmla="*/ 343 h 994"/>
                <a:gd name="T44" fmla="*/ 1020 w 1516"/>
                <a:gd name="T45" fmla="*/ 307 h 994"/>
                <a:gd name="T46" fmla="*/ 1176 w 1516"/>
                <a:gd name="T47" fmla="*/ 211 h 994"/>
                <a:gd name="T48" fmla="*/ 1296 w 1516"/>
                <a:gd name="T49" fmla="*/ 139 h 994"/>
                <a:gd name="T50" fmla="*/ 1392 w 1516"/>
                <a:gd name="T51" fmla="*/ 91 h 994"/>
                <a:gd name="T52" fmla="*/ 1476 w 1516"/>
                <a:gd name="T53" fmla="*/ 43 h 994"/>
                <a:gd name="T54" fmla="*/ 1512 w 1516"/>
                <a:gd name="T55" fmla="*/ 19 h 99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16"/>
                <a:gd name="T85" fmla="*/ 0 h 994"/>
                <a:gd name="T86" fmla="*/ 1516 w 1516"/>
                <a:gd name="T87" fmla="*/ 994 h 99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16" h="994">
                  <a:moveTo>
                    <a:pt x="0" y="463"/>
                  </a:moveTo>
                  <a:cubicBezTo>
                    <a:pt x="4" y="559"/>
                    <a:pt x="2" y="655"/>
                    <a:pt x="12" y="751"/>
                  </a:cubicBezTo>
                  <a:cubicBezTo>
                    <a:pt x="30" y="930"/>
                    <a:pt x="242" y="955"/>
                    <a:pt x="384" y="979"/>
                  </a:cubicBezTo>
                  <a:cubicBezTo>
                    <a:pt x="582" y="971"/>
                    <a:pt x="692" y="994"/>
                    <a:pt x="840" y="895"/>
                  </a:cubicBezTo>
                  <a:cubicBezTo>
                    <a:pt x="864" y="859"/>
                    <a:pt x="888" y="823"/>
                    <a:pt x="912" y="787"/>
                  </a:cubicBezTo>
                  <a:cubicBezTo>
                    <a:pt x="920" y="775"/>
                    <a:pt x="936" y="751"/>
                    <a:pt x="936" y="751"/>
                  </a:cubicBezTo>
                  <a:cubicBezTo>
                    <a:pt x="958" y="662"/>
                    <a:pt x="983" y="578"/>
                    <a:pt x="996" y="487"/>
                  </a:cubicBezTo>
                  <a:cubicBezTo>
                    <a:pt x="991" y="411"/>
                    <a:pt x="1020" y="319"/>
                    <a:pt x="972" y="259"/>
                  </a:cubicBezTo>
                  <a:cubicBezTo>
                    <a:pt x="954" y="236"/>
                    <a:pt x="857" y="197"/>
                    <a:pt x="828" y="187"/>
                  </a:cubicBezTo>
                  <a:cubicBezTo>
                    <a:pt x="797" y="189"/>
                    <a:pt x="565" y="196"/>
                    <a:pt x="492" y="211"/>
                  </a:cubicBezTo>
                  <a:cubicBezTo>
                    <a:pt x="401" y="229"/>
                    <a:pt x="307" y="260"/>
                    <a:pt x="216" y="283"/>
                  </a:cubicBezTo>
                  <a:cubicBezTo>
                    <a:pt x="192" y="279"/>
                    <a:pt x="154" y="293"/>
                    <a:pt x="144" y="271"/>
                  </a:cubicBezTo>
                  <a:cubicBezTo>
                    <a:pt x="131" y="241"/>
                    <a:pt x="162" y="207"/>
                    <a:pt x="168" y="175"/>
                  </a:cubicBezTo>
                  <a:cubicBezTo>
                    <a:pt x="172" y="155"/>
                    <a:pt x="176" y="135"/>
                    <a:pt x="180" y="115"/>
                  </a:cubicBezTo>
                  <a:cubicBezTo>
                    <a:pt x="184" y="91"/>
                    <a:pt x="181" y="65"/>
                    <a:pt x="192" y="43"/>
                  </a:cubicBezTo>
                  <a:cubicBezTo>
                    <a:pt x="198" y="30"/>
                    <a:pt x="216" y="27"/>
                    <a:pt x="228" y="19"/>
                  </a:cubicBezTo>
                  <a:cubicBezTo>
                    <a:pt x="264" y="23"/>
                    <a:pt x="317" y="0"/>
                    <a:pt x="336" y="31"/>
                  </a:cubicBezTo>
                  <a:cubicBezTo>
                    <a:pt x="384" y="109"/>
                    <a:pt x="297" y="228"/>
                    <a:pt x="264" y="295"/>
                  </a:cubicBezTo>
                  <a:cubicBezTo>
                    <a:pt x="273" y="369"/>
                    <a:pt x="255" y="416"/>
                    <a:pt x="324" y="439"/>
                  </a:cubicBezTo>
                  <a:cubicBezTo>
                    <a:pt x="452" y="435"/>
                    <a:pt x="581" y="442"/>
                    <a:pt x="708" y="427"/>
                  </a:cubicBezTo>
                  <a:cubicBezTo>
                    <a:pt x="722" y="425"/>
                    <a:pt x="721" y="400"/>
                    <a:pt x="732" y="391"/>
                  </a:cubicBezTo>
                  <a:cubicBezTo>
                    <a:pt x="776" y="356"/>
                    <a:pt x="863" y="349"/>
                    <a:pt x="912" y="343"/>
                  </a:cubicBezTo>
                  <a:cubicBezTo>
                    <a:pt x="947" y="329"/>
                    <a:pt x="985" y="322"/>
                    <a:pt x="1020" y="307"/>
                  </a:cubicBezTo>
                  <a:cubicBezTo>
                    <a:pt x="1077" y="282"/>
                    <a:pt x="1115" y="231"/>
                    <a:pt x="1176" y="211"/>
                  </a:cubicBezTo>
                  <a:cubicBezTo>
                    <a:pt x="1214" y="173"/>
                    <a:pt x="1245" y="156"/>
                    <a:pt x="1296" y="139"/>
                  </a:cubicBezTo>
                  <a:cubicBezTo>
                    <a:pt x="1403" y="59"/>
                    <a:pt x="1287" y="136"/>
                    <a:pt x="1392" y="91"/>
                  </a:cubicBezTo>
                  <a:cubicBezTo>
                    <a:pt x="1422" y="78"/>
                    <a:pt x="1446" y="56"/>
                    <a:pt x="1476" y="43"/>
                  </a:cubicBezTo>
                  <a:cubicBezTo>
                    <a:pt x="1516" y="26"/>
                    <a:pt x="1512" y="45"/>
                    <a:pt x="1512" y="19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4139" name="Text Box 123"/>
          <p:cNvSpPr txBox="1">
            <a:spLocks noChangeArrowheads="1"/>
          </p:cNvSpPr>
          <p:nvPr/>
        </p:nvSpPr>
        <p:spPr bwMode="auto">
          <a:xfrm>
            <a:off x="7239000" y="3409951"/>
            <a:ext cx="53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214141" name="Text Box 125"/>
          <p:cNvSpPr txBox="1">
            <a:spLocks noChangeArrowheads="1"/>
          </p:cNvSpPr>
          <p:nvPr/>
        </p:nvSpPr>
        <p:spPr bwMode="auto">
          <a:xfrm>
            <a:off x="8972550" y="4419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  <a:latin typeface="Arial" panose="020B0604020202020204" pitchFamily="34" charset="0"/>
              </a:rPr>
              <a:t>Mặt trái</a:t>
            </a:r>
          </a:p>
        </p:txBody>
      </p:sp>
      <p:sp>
        <p:nvSpPr>
          <p:cNvPr id="214142" name="Text Box 126"/>
          <p:cNvSpPr txBox="1">
            <a:spLocks noChangeArrowheads="1"/>
          </p:cNvSpPr>
          <p:nvPr/>
        </p:nvSpPr>
        <p:spPr bwMode="auto">
          <a:xfrm>
            <a:off x="4152900" y="443865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  <a:latin typeface="Arial" panose="020B0604020202020204" pitchFamily="34" charset="0"/>
              </a:rPr>
              <a:t>Mặt phải </a:t>
            </a:r>
          </a:p>
        </p:txBody>
      </p:sp>
    </p:spTree>
    <p:extLst>
      <p:ext uri="{BB962C8B-B14F-4D97-AF65-F5344CB8AC3E}">
        <p14:creationId xmlns:p14="http://schemas.microsoft.com/office/powerpoint/2010/main" val="30694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1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/>
      <p:bldP spid="214139" grpId="0"/>
      <p:bldP spid="214141" grpId="0"/>
      <p:bldP spid="2141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8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22762" y="1677989"/>
            <a:ext cx="6594959" cy="174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vi-VN" altLang="vi-VN" sz="3200" b="1" dirty="0" smtClean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Kĩ thuật</a:t>
            </a:r>
            <a:r>
              <a:rPr lang="en-US" altLang="vi-VN" sz="3200" b="1" dirty="0" smtClean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: </a:t>
            </a:r>
            <a:endParaRPr lang="en-US" altLang="vi-VN" sz="3200" b="1" dirty="0" smtClean="0">
              <a:solidFill>
                <a:schemeClr val="bg1"/>
              </a:solidFill>
              <a:latin typeface="HP001 4 hàng" pitchFamily="34" charset="0"/>
              <a:ea typeface="HP001 5Ha" pitchFamily="34" charset="-127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vi-VN" altLang="vi-VN" sz="3200" b="1" dirty="0" smtClean="0">
                <a:solidFill>
                  <a:srgbClr val="FFFF66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Khâu </a:t>
            </a:r>
            <a:r>
              <a:rPr lang="en-US" altLang="vi-VN" sz="3200" b="1" dirty="0" err="1" smtClean="0">
                <a:solidFill>
                  <a:srgbClr val="FFFF66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đột</a:t>
            </a:r>
            <a:r>
              <a:rPr lang="en-US" altLang="vi-VN" sz="3200" b="1" dirty="0" smtClean="0">
                <a:solidFill>
                  <a:srgbClr val="FFFF66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FF66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thưa</a:t>
            </a:r>
            <a:r>
              <a:rPr lang="en-US" altLang="vi-VN" sz="3200" b="1" dirty="0" smtClean="0">
                <a:solidFill>
                  <a:srgbClr val="FFFF66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(</a:t>
            </a:r>
            <a:r>
              <a:rPr lang="en-US" altLang="vi-VN" sz="3200" b="1" dirty="0" err="1" smtClean="0">
                <a:solidFill>
                  <a:srgbClr val="FFFF66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Tiết</a:t>
            </a:r>
            <a:r>
              <a:rPr lang="en-US" altLang="vi-VN" sz="3200" b="1" dirty="0" smtClean="0">
                <a:solidFill>
                  <a:srgbClr val="FFFF66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1+2)</a:t>
            </a:r>
            <a:endParaRPr lang="vi-VN" altLang="vi-VN" sz="3200" b="1" dirty="0">
              <a:solidFill>
                <a:srgbClr val="FFFF66"/>
              </a:solidFill>
              <a:latin typeface="HP001 4 hàng" pitchFamily="34" charset="0"/>
              <a:ea typeface="HP001 5Ha" pitchFamily="34" charset="-127"/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altLang="vi-VN" sz="3200" b="1" dirty="0">
              <a:solidFill>
                <a:schemeClr val="bg1"/>
              </a:solidFill>
              <a:latin typeface="HP001 4 hàng" pitchFamily="34" charset="0"/>
              <a:ea typeface="HP001 5Ha" pitchFamily="34" charset="-127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17964" y="3233165"/>
            <a:ext cx="8534400" cy="230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vi-VN" altLang="vi-VN" sz="3600" b="1" dirty="0">
              <a:latin typeface="HP001 4 hàng" pitchFamily="34" charset="0"/>
              <a:ea typeface="HP001 5Ha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1428750" y="1466850"/>
            <a:ext cx="9391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Cách chốt chỉ ở mũi khâu cuối cùng.</a:t>
            </a:r>
          </a:p>
        </p:txBody>
      </p:sp>
      <p:grpSp>
        <p:nvGrpSpPr>
          <p:cNvPr id="8195" name="Group 62"/>
          <p:cNvGrpSpPr>
            <a:grpSpLocks/>
          </p:cNvGrpSpPr>
          <p:nvPr/>
        </p:nvGrpSpPr>
        <p:grpSpPr bwMode="auto">
          <a:xfrm>
            <a:off x="2724150" y="2457450"/>
            <a:ext cx="6267450" cy="3638550"/>
            <a:chOff x="996" y="1548"/>
            <a:chExt cx="3948" cy="2292"/>
          </a:xfrm>
        </p:grpSpPr>
        <p:sp>
          <p:nvSpPr>
            <p:cNvPr id="8196" name="Rectangle 45"/>
            <p:cNvSpPr>
              <a:spLocks noChangeArrowheads="1"/>
            </p:cNvSpPr>
            <p:nvPr/>
          </p:nvSpPr>
          <p:spPr bwMode="auto">
            <a:xfrm>
              <a:off x="1370" y="1926"/>
              <a:ext cx="3574" cy="17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197" name="Line 46"/>
            <p:cNvSpPr>
              <a:spLocks noChangeShapeType="1"/>
            </p:cNvSpPr>
            <p:nvPr/>
          </p:nvSpPr>
          <p:spPr bwMode="auto">
            <a:xfrm>
              <a:off x="1647" y="2603"/>
              <a:ext cx="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" name="Line 47"/>
            <p:cNvSpPr>
              <a:spLocks noChangeShapeType="1"/>
            </p:cNvSpPr>
            <p:nvPr/>
          </p:nvSpPr>
          <p:spPr bwMode="auto">
            <a:xfrm>
              <a:off x="3608" y="2801"/>
              <a:ext cx="475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" name="Line 48"/>
            <p:cNvSpPr>
              <a:spLocks noChangeShapeType="1"/>
            </p:cNvSpPr>
            <p:nvPr/>
          </p:nvSpPr>
          <p:spPr bwMode="auto">
            <a:xfrm>
              <a:off x="3292" y="2820"/>
              <a:ext cx="473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" name="Line 49"/>
            <p:cNvSpPr>
              <a:spLocks noChangeShapeType="1"/>
            </p:cNvSpPr>
            <p:nvPr/>
          </p:nvSpPr>
          <p:spPr bwMode="auto">
            <a:xfrm>
              <a:off x="2659" y="2820"/>
              <a:ext cx="475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Line 52"/>
            <p:cNvSpPr>
              <a:spLocks noChangeShapeType="1"/>
            </p:cNvSpPr>
            <p:nvPr/>
          </p:nvSpPr>
          <p:spPr bwMode="auto">
            <a:xfrm>
              <a:off x="3925" y="2820"/>
              <a:ext cx="473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2" name="Line 53"/>
            <p:cNvSpPr>
              <a:spLocks noChangeShapeType="1"/>
            </p:cNvSpPr>
            <p:nvPr/>
          </p:nvSpPr>
          <p:spPr bwMode="auto">
            <a:xfrm>
              <a:off x="2976" y="2801"/>
              <a:ext cx="474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Freeform 54"/>
            <p:cNvSpPr>
              <a:spLocks/>
            </p:cNvSpPr>
            <p:nvPr/>
          </p:nvSpPr>
          <p:spPr bwMode="auto">
            <a:xfrm>
              <a:off x="4240" y="2741"/>
              <a:ext cx="62" cy="92"/>
            </a:xfrm>
            <a:custGeom>
              <a:avLst/>
              <a:gdLst>
                <a:gd name="T0" fmla="*/ 27 w 93"/>
                <a:gd name="T1" fmla="*/ 62 h 112"/>
                <a:gd name="T2" fmla="*/ 13 w 93"/>
                <a:gd name="T3" fmla="*/ 26 h 112"/>
                <a:gd name="T4" fmla="*/ 1 w 93"/>
                <a:gd name="T5" fmla="*/ 44 h 112"/>
                <a:gd name="T6" fmla="*/ 9 w 93"/>
                <a:gd name="T7" fmla="*/ 53 h 112"/>
                <a:gd name="T8" fmla="*/ 15 w 93"/>
                <a:gd name="T9" fmla="*/ 13 h 112"/>
                <a:gd name="T10" fmla="*/ 18 w 93"/>
                <a:gd name="T11" fmla="*/ 0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"/>
                <a:gd name="T19" fmla="*/ 0 h 112"/>
                <a:gd name="T20" fmla="*/ 93 w 93"/>
                <a:gd name="T21" fmla="*/ 112 h 1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" h="112">
                  <a:moveTo>
                    <a:pt x="93" y="112"/>
                  </a:moveTo>
                  <a:cubicBezTo>
                    <a:pt x="83" y="82"/>
                    <a:pt x="63" y="75"/>
                    <a:pt x="45" y="48"/>
                  </a:cubicBezTo>
                  <a:cubicBezTo>
                    <a:pt x="34" y="52"/>
                    <a:pt x="0" y="57"/>
                    <a:pt x="5" y="80"/>
                  </a:cubicBezTo>
                  <a:cubicBezTo>
                    <a:pt x="7" y="89"/>
                    <a:pt x="21" y="91"/>
                    <a:pt x="29" y="96"/>
                  </a:cubicBezTo>
                  <a:cubicBezTo>
                    <a:pt x="37" y="72"/>
                    <a:pt x="45" y="48"/>
                    <a:pt x="53" y="24"/>
                  </a:cubicBezTo>
                  <a:cubicBezTo>
                    <a:pt x="56" y="16"/>
                    <a:pt x="61" y="0"/>
                    <a:pt x="61" y="0"/>
                  </a:cubicBezTo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Line 55"/>
            <p:cNvSpPr>
              <a:spLocks noChangeShapeType="1"/>
            </p:cNvSpPr>
            <p:nvPr/>
          </p:nvSpPr>
          <p:spPr bwMode="auto">
            <a:xfrm>
              <a:off x="2216" y="2860"/>
              <a:ext cx="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05" name="Group 56"/>
            <p:cNvGrpSpPr>
              <a:grpSpLocks/>
            </p:cNvGrpSpPr>
            <p:nvPr/>
          </p:nvGrpSpPr>
          <p:grpSpPr bwMode="auto">
            <a:xfrm rot="-7517751">
              <a:off x="1390" y="2638"/>
              <a:ext cx="2164" cy="240"/>
              <a:chOff x="2784" y="1876"/>
              <a:chExt cx="1985" cy="216"/>
            </a:xfrm>
          </p:grpSpPr>
          <p:sp>
            <p:nvSpPr>
              <p:cNvPr id="8210" name="AutoShape 57"/>
              <p:cNvSpPr>
                <a:spLocks noChangeArrowheads="1"/>
              </p:cNvSpPr>
              <p:nvPr/>
            </p:nvSpPr>
            <p:spPr bwMode="auto">
              <a:xfrm rot="-4856580">
                <a:off x="3622" y="1038"/>
                <a:ext cx="52" cy="1728"/>
              </a:xfrm>
              <a:prstGeom prst="flowChartExtract">
                <a:avLst/>
              </a:prstGeom>
              <a:solidFill>
                <a:srgbClr val="FFFF99"/>
              </a:solidFill>
              <a:ln w="63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211" name="Oval 58"/>
              <p:cNvSpPr>
                <a:spLocks noChangeArrowheads="1"/>
              </p:cNvSpPr>
              <p:nvPr/>
            </p:nvSpPr>
            <p:spPr bwMode="auto">
              <a:xfrm rot="543420">
                <a:off x="4481" y="2041"/>
                <a:ext cx="288" cy="51"/>
              </a:xfrm>
              <a:prstGeom prst="ellipse">
                <a:avLst/>
              </a:prstGeom>
              <a:solidFill>
                <a:srgbClr val="FFFF99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3399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206" name="Text Box 60"/>
            <p:cNvSpPr txBox="1">
              <a:spLocks noChangeArrowheads="1"/>
            </p:cNvSpPr>
            <p:nvPr/>
          </p:nvSpPr>
          <p:spPr bwMode="auto">
            <a:xfrm>
              <a:off x="2100" y="2556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Arial" panose="020B0604020202020204" pitchFamily="34" charset="0"/>
                </a:rPr>
                <a:t>9</a:t>
              </a:r>
            </a:p>
          </p:txBody>
        </p:sp>
        <p:sp>
          <p:nvSpPr>
            <p:cNvPr id="8207" name="Line 50"/>
            <p:cNvSpPr>
              <a:spLocks noChangeShapeType="1"/>
            </p:cNvSpPr>
            <p:nvPr/>
          </p:nvSpPr>
          <p:spPr bwMode="auto">
            <a:xfrm>
              <a:off x="2343" y="2801"/>
              <a:ext cx="474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Line 51"/>
            <p:cNvSpPr>
              <a:spLocks noChangeShapeType="1"/>
            </p:cNvSpPr>
            <p:nvPr/>
          </p:nvSpPr>
          <p:spPr bwMode="auto">
            <a:xfrm>
              <a:off x="2027" y="2820"/>
              <a:ext cx="474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61"/>
            <p:cNvSpPr>
              <a:spLocks/>
            </p:cNvSpPr>
            <p:nvPr/>
          </p:nvSpPr>
          <p:spPr bwMode="auto">
            <a:xfrm>
              <a:off x="996" y="1548"/>
              <a:ext cx="1895" cy="1477"/>
            </a:xfrm>
            <a:custGeom>
              <a:avLst/>
              <a:gdLst>
                <a:gd name="T0" fmla="*/ 1356 w 1895"/>
                <a:gd name="T1" fmla="*/ 1260 h 1477"/>
                <a:gd name="T2" fmla="*/ 1164 w 1895"/>
                <a:gd name="T3" fmla="*/ 1176 h 1477"/>
                <a:gd name="T4" fmla="*/ 996 w 1895"/>
                <a:gd name="T5" fmla="*/ 1104 h 1477"/>
                <a:gd name="T6" fmla="*/ 876 w 1895"/>
                <a:gd name="T7" fmla="*/ 1080 h 1477"/>
                <a:gd name="T8" fmla="*/ 624 w 1895"/>
                <a:gd name="T9" fmla="*/ 1008 h 1477"/>
                <a:gd name="T10" fmla="*/ 480 w 1895"/>
                <a:gd name="T11" fmla="*/ 1044 h 1477"/>
                <a:gd name="T12" fmla="*/ 432 w 1895"/>
                <a:gd name="T13" fmla="*/ 1224 h 1477"/>
                <a:gd name="T14" fmla="*/ 408 w 1895"/>
                <a:gd name="T15" fmla="*/ 1260 h 1477"/>
                <a:gd name="T16" fmla="*/ 336 w 1895"/>
                <a:gd name="T17" fmla="*/ 1368 h 1477"/>
                <a:gd name="T18" fmla="*/ 324 w 1895"/>
                <a:gd name="T19" fmla="*/ 1404 h 1477"/>
                <a:gd name="T20" fmla="*/ 228 w 1895"/>
                <a:gd name="T21" fmla="*/ 1428 h 1477"/>
                <a:gd name="T22" fmla="*/ 120 w 1895"/>
                <a:gd name="T23" fmla="*/ 1440 h 1477"/>
                <a:gd name="T24" fmla="*/ 72 w 1895"/>
                <a:gd name="T25" fmla="*/ 1368 h 1477"/>
                <a:gd name="T26" fmla="*/ 48 w 1895"/>
                <a:gd name="T27" fmla="*/ 1332 h 1477"/>
                <a:gd name="T28" fmla="*/ 0 w 1895"/>
                <a:gd name="T29" fmla="*/ 1152 h 1477"/>
                <a:gd name="T30" fmla="*/ 12 w 1895"/>
                <a:gd name="T31" fmla="*/ 888 h 1477"/>
                <a:gd name="T32" fmla="*/ 48 w 1895"/>
                <a:gd name="T33" fmla="*/ 816 h 1477"/>
                <a:gd name="T34" fmla="*/ 216 w 1895"/>
                <a:gd name="T35" fmla="*/ 636 h 1477"/>
                <a:gd name="T36" fmla="*/ 696 w 1895"/>
                <a:gd name="T37" fmla="*/ 672 h 1477"/>
                <a:gd name="T38" fmla="*/ 804 w 1895"/>
                <a:gd name="T39" fmla="*/ 648 h 1477"/>
                <a:gd name="T40" fmla="*/ 852 w 1895"/>
                <a:gd name="T41" fmla="*/ 576 h 1477"/>
                <a:gd name="T42" fmla="*/ 912 w 1895"/>
                <a:gd name="T43" fmla="*/ 408 h 1477"/>
                <a:gd name="T44" fmla="*/ 948 w 1895"/>
                <a:gd name="T45" fmla="*/ 204 h 1477"/>
                <a:gd name="T46" fmla="*/ 972 w 1895"/>
                <a:gd name="T47" fmla="*/ 0 h 1477"/>
                <a:gd name="T48" fmla="*/ 1236 w 1895"/>
                <a:gd name="T49" fmla="*/ 60 h 1477"/>
                <a:gd name="T50" fmla="*/ 1296 w 1895"/>
                <a:gd name="T51" fmla="*/ 168 h 1477"/>
                <a:gd name="T52" fmla="*/ 1284 w 1895"/>
                <a:gd name="T53" fmla="*/ 288 h 1477"/>
                <a:gd name="T54" fmla="*/ 1140 w 1895"/>
                <a:gd name="T55" fmla="*/ 396 h 1477"/>
                <a:gd name="T56" fmla="*/ 996 w 1895"/>
                <a:gd name="T57" fmla="*/ 384 h 1477"/>
                <a:gd name="T58" fmla="*/ 996 w 1895"/>
                <a:gd name="T59" fmla="*/ 312 h 1477"/>
                <a:gd name="T60" fmla="*/ 1032 w 1895"/>
                <a:gd name="T61" fmla="*/ 300 h 1477"/>
                <a:gd name="T62" fmla="*/ 1836 w 1895"/>
                <a:gd name="T63" fmla="*/ 348 h 1477"/>
                <a:gd name="T64" fmla="*/ 1848 w 1895"/>
                <a:gd name="T65" fmla="*/ 768 h 1477"/>
                <a:gd name="T66" fmla="*/ 1788 w 1895"/>
                <a:gd name="T67" fmla="*/ 816 h 147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5"/>
                <a:gd name="T103" fmla="*/ 0 h 1477"/>
                <a:gd name="T104" fmla="*/ 1895 w 1895"/>
                <a:gd name="T105" fmla="*/ 1477 h 147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5" h="1477">
                  <a:moveTo>
                    <a:pt x="1356" y="1260"/>
                  </a:moveTo>
                  <a:cubicBezTo>
                    <a:pt x="1297" y="1221"/>
                    <a:pt x="1227" y="1207"/>
                    <a:pt x="1164" y="1176"/>
                  </a:cubicBezTo>
                  <a:cubicBezTo>
                    <a:pt x="1111" y="1149"/>
                    <a:pt x="1055" y="1121"/>
                    <a:pt x="996" y="1104"/>
                  </a:cubicBezTo>
                  <a:cubicBezTo>
                    <a:pt x="856" y="1064"/>
                    <a:pt x="1065" y="1127"/>
                    <a:pt x="876" y="1080"/>
                  </a:cubicBezTo>
                  <a:cubicBezTo>
                    <a:pt x="791" y="1059"/>
                    <a:pt x="709" y="1029"/>
                    <a:pt x="624" y="1008"/>
                  </a:cubicBezTo>
                  <a:cubicBezTo>
                    <a:pt x="587" y="1012"/>
                    <a:pt x="512" y="1004"/>
                    <a:pt x="480" y="1044"/>
                  </a:cubicBezTo>
                  <a:cubicBezTo>
                    <a:pt x="446" y="1086"/>
                    <a:pt x="450" y="1175"/>
                    <a:pt x="432" y="1224"/>
                  </a:cubicBezTo>
                  <a:cubicBezTo>
                    <a:pt x="427" y="1238"/>
                    <a:pt x="414" y="1247"/>
                    <a:pt x="408" y="1260"/>
                  </a:cubicBezTo>
                  <a:cubicBezTo>
                    <a:pt x="385" y="1306"/>
                    <a:pt x="374" y="1330"/>
                    <a:pt x="336" y="1368"/>
                  </a:cubicBezTo>
                  <a:cubicBezTo>
                    <a:pt x="332" y="1380"/>
                    <a:pt x="335" y="1398"/>
                    <a:pt x="324" y="1404"/>
                  </a:cubicBezTo>
                  <a:cubicBezTo>
                    <a:pt x="295" y="1420"/>
                    <a:pt x="228" y="1428"/>
                    <a:pt x="228" y="1428"/>
                  </a:cubicBezTo>
                  <a:cubicBezTo>
                    <a:pt x="192" y="1452"/>
                    <a:pt x="173" y="1477"/>
                    <a:pt x="120" y="1440"/>
                  </a:cubicBezTo>
                  <a:cubicBezTo>
                    <a:pt x="96" y="1423"/>
                    <a:pt x="88" y="1392"/>
                    <a:pt x="72" y="1368"/>
                  </a:cubicBezTo>
                  <a:cubicBezTo>
                    <a:pt x="64" y="1356"/>
                    <a:pt x="48" y="1332"/>
                    <a:pt x="48" y="1332"/>
                  </a:cubicBezTo>
                  <a:cubicBezTo>
                    <a:pt x="36" y="1271"/>
                    <a:pt x="20" y="1211"/>
                    <a:pt x="0" y="1152"/>
                  </a:cubicBezTo>
                  <a:cubicBezTo>
                    <a:pt x="4" y="1064"/>
                    <a:pt x="5" y="976"/>
                    <a:pt x="12" y="888"/>
                  </a:cubicBezTo>
                  <a:cubicBezTo>
                    <a:pt x="14" y="861"/>
                    <a:pt x="33" y="836"/>
                    <a:pt x="48" y="816"/>
                  </a:cubicBezTo>
                  <a:cubicBezTo>
                    <a:pt x="97" y="747"/>
                    <a:pt x="145" y="683"/>
                    <a:pt x="216" y="636"/>
                  </a:cubicBezTo>
                  <a:cubicBezTo>
                    <a:pt x="387" y="643"/>
                    <a:pt x="531" y="655"/>
                    <a:pt x="696" y="672"/>
                  </a:cubicBezTo>
                  <a:cubicBezTo>
                    <a:pt x="746" y="689"/>
                    <a:pt x="761" y="677"/>
                    <a:pt x="804" y="648"/>
                  </a:cubicBezTo>
                  <a:cubicBezTo>
                    <a:pt x="820" y="624"/>
                    <a:pt x="845" y="604"/>
                    <a:pt x="852" y="576"/>
                  </a:cubicBezTo>
                  <a:cubicBezTo>
                    <a:pt x="867" y="516"/>
                    <a:pt x="885" y="463"/>
                    <a:pt x="912" y="408"/>
                  </a:cubicBezTo>
                  <a:cubicBezTo>
                    <a:pt x="927" y="335"/>
                    <a:pt x="941" y="281"/>
                    <a:pt x="948" y="204"/>
                  </a:cubicBezTo>
                  <a:cubicBezTo>
                    <a:pt x="965" y="12"/>
                    <a:pt x="941" y="92"/>
                    <a:pt x="972" y="0"/>
                  </a:cubicBezTo>
                  <a:cubicBezTo>
                    <a:pt x="1093" y="15"/>
                    <a:pt x="1149" y="2"/>
                    <a:pt x="1236" y="60"/>
                  </a:cubicBezTo>
                  <a:cubicBezTo>
                    <a:pt x="1291" y="143"/>
                    <a:pt x="1275" y="105"/>
                    <a:pt x="1296" y="168"/>
                  </a:cubicBezTo>
                  <a:cubicBezTo>
                    <a:pt x="1292" y="208"/>
                    <a:pt x="1293" y="249"/>
                    <a:pt x="1284" y="288"/>
                  </a:cubicBezTo>
                  <a:cubicBezTo>
                    <a:pt x="1272" y="342"/>
                    <a:pt x="1187" y="380"/>
                    <a:pt x="1140" y="396"/>
                  </a:cubicBezTo>
                  <a:cubicBezTo>
                    <a:pt x="1092" y="392"/>
                    <a:pt x="1042" y="398"/>
                    <a:pt x="996" y="384"/>
                  </a:cubicBezTo>
                  <a:cubicBezTo>
                    <a:pt x="972" y="376"/>
                    <a:pt x="988" y="320"/>
                    <a:pt x="996" y="312"/>
                  </a:cubicBezTo>
                  <a:cubicBezTo>
                    <a:pt x="1005" y="303"/>
                    <a:pt x="1020" y="304"/>
                    <a:pt x="1032" y="300"/>
                  </a:cubicBezTo>
                  <a:cubicBezTo>
                    <a:pt x="1302" y="309"/>
                    <a:pt x="1566" y="333"/>
                    <a:pt x="1836" y="348"/>
                  </a:cubicBezTo>
                  <a:cubicBezTo>
                    <a:pt x="1895" y="524"/>
                    <a:pt x="1870" y="421"/>
                    <a:pt x="1848" y="768"/>
                  </a:cubicBezTo>
                  <a:cubicBezTo>
                    <a:pt x="1846" y="796"/>
                    <a:pt x="1818" y="846"/>
                    <a:pt x="1788" y="816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15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5"/>
          <p:cNvSpPr txBox="1">
            <a:spLocks noChangeArrowheads="1"/>
          </p:cNvSpPr>
          <p:nvPr/>
        </p:nvSpPr>
        <p:spPr bwMode="auto">
          <a:xfrm>
            <a:off x="2362200" y="455453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69" name="Picture 49" descr="Picture 01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54138"/>
            <a:ext cx="8305800" cy="4589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0" name="Line 50"/>
          <p:cNvSpPr>
            <a:spLocks noChangeShapeType="1"/>
          </p:cNvSpPr>
          <p:nvPr/>
        </p:nvSpPr>
        <p:spPr bwMode="auto">
          <a:xfrm>
            <a:off x="2300288" y="3538538"/>
            <a:ext cx="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1" name="Line 51"/>
          <p:cNvSpPr>
            <a:spLocks noChangeShapeType="1"/>
          </p:cNvSpPr>
          <p:nvPr/>
        </p:nvSpPr>
        <p:spPr bwMode="auto">
          <a:xfrm>
            <a:off x="3810000" y="3513138"/>
            <a:ext cx="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5" name="Line 55"/>
          <p:cNvSpPr>
            <a:spLocks noChangeShapeType="1"/>
          </p:cNvSpPr>
          <p:nvPr/>
        </p:nvSpPr>
        <p:spPr bwMode="auto">
          <a:xfrm>
            <a:off x="3290888" y="3530600"/>
            <a:ext cx="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6" name="Line 56"/>
          <p:cNvSpPr>
            <a:spLocks noChangeShapeType="1"/>
          </p:cNvSpPr>
          <p:nvPr/>
        </p:nvSpPr>
        <p:spPr bwMode="auto">
          <a:xfrm>
            <a:off x="4786313" y="3487738"/>
            <a:ext cx="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8" name="AutoShape 58"/>
          <p:cNvSpPr>
            <a:spLocks/>
          </p:cNvSpPr>
          <p:nvPr/>
        </p:nvSpPr>
        <p:spPr bwMode="auto">
          <a:xfrm rot="5400000" flipH="1" flipV="1">
            <a:off x="2984501" y="3203576"/>
            <a:ext cx="160337" cy="1490662"/>
          </a:xfrm>
          <a:prstGeom prst="leftBrace">
            <a:avLst>
              <a:gd name="adj1" fmla="val 6929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9" name="Text Box 59"/>
          <p:cNvSpPr txBox="1">
            <a:spLocks noChangeArrowheads="1"/>
          </p:cNvSpPr>
          <p:nvPr/>
        </p:nvSpPr>
        <p:spPr bwMode="auto">
          <a:xfrm>
            <a:off x="2057400" y="409733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9900"/>
                </a:solidFill>
                <a:latin typeface=".VnTime" panose="020B7200000000000000" pitchFamily="34" charset="0"/>
              </a:rPr>
              <a:t>Mòi kh©u tr</a:t>
            </a: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rgbClr val="009900"/>
                </a:solidFill>
                <a:latin typeface=".VnTime" panose="020B7200000000000000" pitchFamily="34" charset="0"/>
              </a:rPr>
              <a:t>­íc</a:t>
            </a:r>
          </a:p>
        </p:txBody>
      </p:sp>
      <p:sp>
        <p:nvSpPr>
          <p:cNvPr id="5180" name="AutoShape 60"/>
          <p:cNvSpPr>
            <a:spLocks/>
          </p:cNvSpPr>
          <p:nvPr/>
        </p:nvSpPr>
        <p:spPr bwMode="auto">
          <a:xfrm rot="16200000" flipH="1">
            <a:off x="3917950" y="2681288"/>
            <a:ext cx="241300" cy="1371600"/>
          </a:xfrm>
          <a:prstGeom prst="leftBrace">
            <a:avLst>
              <a:gd name="adj1" fmla="val 4236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1" name="Text Box 61"/>
          <p:cNvSpPr txBox="1">
            <a:spLocks noChangeArrowheads="1"/>
          </p:cNvSpPr>
          <p:nvPr/>
        </p:nvSpPr>
        <p:spPr bwMode="auto">
          <a:xfrm>
            <a:off x="3200400" y="2725738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9900"/>
                </a:solidFill>
                <a:latin typeface=".VnTime" panose="020B7200000000000000" pitchFamily="34" charset="0"/>
              </a:rPr>
              <a:t>Mòi kh©u sau</a:t>
            </a:r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>
            <a:off x="2805113" y="3549650"/>
            <a:ext cx="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Text Box 65"/>
          <p:cNvSpPr txBox="1">
            <a:spLocks noChangeArrowheads="1"/>
          </p:cNvSpPr>
          <p:nvPr/>
        </p:nvSpPr>
        <p:spPr bwMode="auto">
          <a:xfrm>
            <a:off x="3429000" y="6096001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.VnTime" panose="020B7200000000000000" pitchFamily="34" charset="0"/>
              </a:rPr>
              <a:t>b. MÆt tr¸i ®­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chemeClr val="bg1"/>
                </a:solidFill>
                <a:latin typeface=".VnTime" panose="020B7200000000000000" pitchFamily="34" charset="0"/>
              </a:rPr>
              <a:t>êng kh©u ®ét th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chemeClr val="bg1"/>
                </a:solidFill>
                <a:latin typeface=".VnTime" panose="020B7200000000000000" pitchFamily="34" charset="0"/>
              </a:rPr>
              <a:t>­a.</a:t>
            </a:r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2133600" y="76200"/>
            <a:ext cx="79248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.VnTime" panose="020B7200000000000000" pitchFamily="34" charset="0"/>
              </a:rPr>
              <a:t>Mòi kh©u sau lÊn lªn     mòi kh©u tr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>
                <a:latin typeface=".VnTime" panose="020B7200000000000000" pitchFamily="34" charset="0"/>
              </a:rPr>
              <a:t>­íc liÒn kÒ.</a:t>
            </a:r>
          </a:p>
        </p:txBody>
      </p:sp>
      <p:graphicFrame>
        <p:nvGraphicFramePr>
          <p:cNvPr id="5191" name="Object 71"/>
          <p:cNvGraphicFramePr>
            <a:graphicFrameLocks noGrp="1" noChangeAspect="1"/>
          </p:cNvGraphicFramePr>
          <p:nvPr>
            <p:ph/>
          </p:nvPr>
        </p:nvGraphicFramePr>
        <p:xfrm>
          <a:off x="5727700" y="152400"/>
          <a:ext cx="34925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4" imgW="177646" imgH="774028" progId="Equation.3">
                  <p:embed/>
                </p:oleObj>
              </mc:Choice>
              <mc:Fallback>
                <p:oleObj name="Equation" r:id="rId4" imgW="177646" imgH="774028" progId="Equation.3">
                  <p:embed/>
                  <p:pic>
                    <p:nvPicPr>
                      <p:cNvPr id="5191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7700" y="152400"/>
                        <a:ext cx="34925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846694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8" grpId="0" animBg="1"/>
      <p:bldP spid="5179" grpId="0"/>
      <p:bldP spid="5180" grpId="0" animBg="1"/>
      <p:bldP spid="5181" grpId="0"/>
      <p:bldP spid="51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bg1"/>
                </a:solidFill>
                <a:latin typeface=".VnTime" panose="020B7200000000000000" pitchFamily="34" charset="0"/>
              </a:rPr>
              <a:t>1. V¹ch dÊu ®­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>
                <a:solidFill>
                  <a:schemeClr val="bg1"/>
                </a:solidFill>
                <a:latin typeface=".VnTime" panose="020B7200000000000000" pitchFamily="34" charset="0"/>
              </a:rPr>
              <a:t>êng kh©u.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286000" y="1905000"/>
            <a:ext cx="7107238" cy="32766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FF99FF"/>
              </a:solidFill>
              <a:latin typeface="Tahoma" panose="020B0604030504040204" pitchFamily="34" charset="0"/>
            </a:endParaRPr>
          </a:p>
        </p:txBody>
      </p:sp>
      <p:sp>
        <p:nvSpPr>
          <p:cNvPr id="10244" name="Line 5"/>
          <p:cNvSpPr>
            <a:spLocks noChangeShapeType="1"/>
          </p:cNvSpPr>
          <p:nvPr/>
        </p:nvSpPr>
        <p:spPr bwMode="auto">
          <a:xfrm flipV="1">
            <a:off x="2286000" y="3490913"/>
            <a:ext cx="7107238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9364663" y="1919288"/>
            <a:ext cx="46831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>
            <a:off x="9580563" y="1905001"/>
            <a:ext cx="0" cy="15859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9655176" y="2538414"/>
            <a:ext cx="860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  <a:latin typeface="Tahoma" panose="020B0604030504040204" pitchFamily="34" charset="0"/>
              </a:rPr>
              <a:t>2 cm</a:t>
            </a:r>
          </a:p>
        </p:txBody>
      </p:sp>
      <p:sp>
        <p:nvSpPr>
          <p:cNvPr id="10248" name="Line 9"/>
          <p:cNvSpPr>
            <a:spLocks noChangeShapeType="1"/>
          </p:cNvSpPr>
          <p:nvPr/>
        </p:nvSpPr>
        <p:spPr bwMode="auto">
          <a:xfrm>
            <a:off x="8739188" y="3384550"/>
            <a:ext cx="0" cy="211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10"/>
          <p:cNvSpPr>
            <a:spLocks noChangeShapeType="1"/>
          </p:cNvSpPr>
          <p:nvPr/>
        </p:nvSpPr>
        <p:spPr bwMode="auto">
          <a:xfrm>
            <a:off x="8083550" y="3384550"/>
            <a:ext cx="0" cy="211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1"/>
          <p:cNvSpPr>
            <a:spLocks noChangeShapeType="1"/>
          </p:cNvSpPr>
          <p:nvPr/>
        </p:nvSpPr>
        <p:spPr bwMode="auto">
          <a:xfrm>
            <a:off x="7429500" y="3384550"/>
            <a:ext cx="0" cy="211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2"/>
          <p:cNvSpPr>
            <a:spLocks noChangeShapeType="1"/>
          </p:cNvSpPr>
          <p:nvPr/>
        </p:nvSpPr>
        <p:spPr bwMode="auto">
          <a:xfrm>
            <a:off x="6786563" y="3384550"/>
            <a:ext cx="0" cy="211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3"/>
          <p:cNvSpPr>
            <a:spLocks noChangeShapeType="1"/>
          </p:cNvSpPr>
          <p:nvPr/>
        </p:nvSpPr>
        <p:spPr bwMode="auto">
          <a:xfrm>
            <a:off x="6115050" y="3384550"/>
            <a:ext cx="0" cy="211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4"/>
          <p:cNvSpPr>
            <a:spLocks noChangeShapeType="1"/>
          </p:cNvSpPr>
          <p:nvPr/>
        </p:nvSpPr>
        <p:spPr bwMode="auto">
          <a:xfrm>
            <a:off x="5459413" y="3384550"/>
            <a:ext cx="0" cy="211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Line 15"/>
          <p:cNvSpPr>
            <a:spLocks noChangeShapeType="1"/>
          </p:cNvSpPr>
          <p:nvPr/>
        </p:nvSpPr>
        <p:spPr bwMode="auto">
          <a:xfrm>
            <a:off x="4787900" y="3384550"/>
            <a:ext cx="0" cy="211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Line 16"/>
          <p:cNvSpPr>
            <a:spLocks noChangeShapeType="1"/>
          </p:cNvSpPr>
          <p:nvPr/>
        </p:nvSpPr>
        <p:spPr bwMode="auto">
          <a:xfrm>
            <a:off x="4132263" y="3384550"/>
            <a:ext cx="0" cy="211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Line 17"/>
          <p:cNvSpPr>
            <a:spLocks noChangeShapeType="1"/>
          </p:cNvSpPr>
          <p:nvPr/>
        </p:nvSpPr>
        <p:spPr bwMode="auto">
          <a:xfrm>
            <a:off x="2865438" y="3384550"/>
            <a:ext cx="0" cy="211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Line 18"/>
          <p:cNvSpPr>
            <a:spLocks noChangeShapeType="1"/>
          </p:cNvSpPr>
          <p:nvPr/>
        </p:nvSpPr>
        <p:spPr bwMode="auto">
          <a:xfrm>
            <a:off x="3502025" y="3384550"/>
            <a:ext cx="0" cy="211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Text Box 19"/>
          <p:cNvSpPr txBox="1">
            <a:spLocks noChangeArrowheads="1"/>
          </p:cNvSpPr>
          <p:nvPr/>
        </p:nvSpPr>
        <p:spPr bwMode="auto">
          <a:xfrm>
            <a:off x="2624138" y="2751139"/>
            <a:ext cx="654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10259" name="Text Box 20"/>
          <p:cNvSpPr txBox="1">
            <a:spLocks noChangeArrowheads="1"/>
          </p:cNvSpPr>
          <p:nvPr/>
        </p:nvSpPr>
        <p:spPr bwMode="auto">
          <a:xfrm>
            <a:off x="3357563" y="2751139"/>
            <a:ext cx="654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9</a:t>
            </a:r>
          </a:p>
        </p:txBody>
      </p:sp>
      <p:sp>
        <p:nvSpPr>
          <p:cNvPr id="10260" name="Text Box 21"/>
          <p:cNvSpPr txBox="1">
            <a:spLocks noChangeArrowheads="1"/>
          </p:cNvSpPr>
          <p:nvPr/>
        </p:nvSpPr>
        <p:spPr bwMode="auto">
          <a:xfrm>
            <a:off x="3989389" y="2751139"/>
            <a:ext cx="561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8</a:t>
            </a:r>
          </a:p>
        </p:txBody>
      </p:sp>
      <p:sp>
        <p:nvSpPr>
          <p:cNvPr id="10261" name="Text Box 22"/>
          <p:cNvSpPr txBox="1">
            <a:spLocks noChangeArrowheads="1"/>
          </p:cNvSpPr>
          <p:nvPr/>
        </p:nvSpPr>
        <p:spPr bwMode="auto">
          <a:xfrm>
            <a:off x="4630739" y="2751139"/>
            <a:ext cx="280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7</a:t>
            </a:r>
          </a:p>
        </p:txBody>
      </p:sp>
      <p:sp>
        <p:nvSpPr>
          <p:cNvPr id="10262" name="Text Box 23"/>
          <p:cNvSpPr txBox="1">
            <a:spLocks noChangeArrowheads="1"/>
          </p:cNvSpPr>
          <p:nvPr/>
        </p:nvSpPr>
        <p:spPr bwMode="auto">
          <a:xfrm>
            <a:off x="5284789" y="2751139"/>
            <a:ext cx="655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6</a:t>
            </a:r>
          </a:p>
        </p:txBody>
      </p:sp>
      <p:sp>
        <p:nvSpPr>
          <p:cNvPr id="10263" name="Text Box 24"/>
          <p:cNvSpPr txBox="1">
            <a:spLocks noChangeArrowheads="1"/>
          </p:cNvSpPr>
          <p:nvPr/>
        </p:nvSpPr>
        <p:spPr bwMode="auto">
          <a:xfrm>
            <a:off x="5969000" y="2751139"/>
            <a:ext cx="654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5</a:t>
            </a:r>
          </a:p>
        </p:txBody>
      </p:sp>
      <p:sp>
        <p:nvSpPr>
          <p:cNvPr id="10264" name="Text Box 25"/>
          <p:cNvSpPr txBox="1">
            <a:spLocks noChangeArrowheads="1"/>
          </p:cNvSpPr>
          <p:nvPr/>
        </p:nvSpPr>
        <p:spPr bwMode="auto">
          <a:xfrm>
            <a:off x="6623051" y="2751139"/>
            <a:ext cx="841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4</a:t>
            </a:r>
          </a:p>
        </p:txBody>
      </p:sp>
      <p:sp>
        <p:nvSpPr>
          <p:cNvPr id="10265" name="Text Box 26"/>
          <p:cNvSpPr txBox="1">
            <a:spLocks noChangeArrowheads="1"/>
          </p:cNvSpPr>
          <p:nvPr/>
        </p:nvSpPr>
        <p:spPr bwMode="auto">
          <a:xfrm>
            <a:off x="7270751" y="2751139"/>
            <a:ext cx="1122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3</a:t>
            </a:r>
          </a:p>
        </p:txBody>
      </p:sp>
      <p:sp>
        <p:nvSpPr>
          <p:cNvPr id="10266" name="Text Box 27"/>
          <p:cNvSpPr txBox="1">
            <a:spLocks noChangeArrowheads="1"/>
          </p:cNvSpPr>
          <p:nvPr/>
        </p:nvSpPr>
        <p:spPr bwMode="auto">
          <a:xfrm>
            <a:off x="7954964" y="2751139"/>
            <a:ext cx="935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2</a:t>
            </a:r>
          </a:p>
        </p:txBody>
      </p:sp>
      <p:sp>
        <p:nvSpPr>
          <p:cNvPr id="10267" name="Text Box 28"/>
          <p:cNvSpPr txBox="1">
            <a:spLocks noChangeArrowheads="1"/>
          </p:cNvSpPr>
          <p:nvPr/>
        </p:nvSpPr>
        <p:spPr bwMode="auto">
          <a:xfrm>
            <a:off x="8594726" y="2751139"/>
            <a:ext cx="747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1</a:t>
            </a:r>
          </a:p>
        </p:txBody>
      </p:sp>
      <p:sp>
        <p:nvSpPr>
          <p:cNvPr id="10268" name="Line 29"/>
          <p:cNvSpPr>
            <a:spLocks noChangeShapeType="1"/>
          </p:cNvSpPr>
          <p:nvPr/>
        </p:nvSpPr>
        <p:spPr bwMode="auto">
          <a:xfrm>
            <a:off x="9393239" y="3490913"/>
            <a:ext cx="280987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9" name="Line 33"/>
          <p:cNvSpPr>
            <a:spLocks noChangeShapeType="1"/>
          </p:cNvSpPr>
          <p:nvPr/>
        </p:nvSpPr>
        <p:spPr bwMode="auto">
          <a:xfrm>
            <a:off x="8083550" y="3649663"/>
            <a:ext cx="655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0" name="Rectangle 34"/>
          <p:cNvSpPr>
            <a:spLocks noChangeArrowheads="1"/>
          </p:cNvSpPr>
          <p:nvPr/>
        </p:nvSpPr>
        <p:spPr bwMode="auto">
          <a:xfrm>
            <a:off x="7967664" y="3767138"/>
            <a:ext cx="8413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/>
              <a:t>5mm</a:t>
            </a:r>
          </a:p>
        </p:txBody>
      </p:sp>
      <p:sp>
        <p:nvSpPr>
          <p:cNvPr id="10271" name="Text Box 35"/>
          <p:cNvSpPr txBox="1">
            <a:spLocks noChangeArrowheads="1"/>
          </p:cNvSpPr>
          <p:nvPr/>
        </p:nvSpPr>
        <p:spPr bwMode="auto">
          <a:xfrm>
            <a:off x="3429000" y="5715001"/>
            <a:ext cx="518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.VnTime" panose="020B7200000000000000" pitchFamily="34" charset="0"/>
              </a:rPr>
              <a:t>H×nh 2. V¹ch dÊu ®­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chemeClr val="bg1"/>
                </a:solidFill>
                <a:latin typeface=".VnTime" panose="020B7200000000000000" pitchFamily="34" charset="0"/>
              </a:rPr>
              <a:t>êng kh©u.</a:t>
            </a:r>
          </a:p>
        </p:txBody>
      </p:sp>
    </p:spTree>
    <p:extLst>
      <p:ext uri="{BB962C8B-B14F-4D97-AF65-F5344CB8AC3E}">
        <p14:creationId xmlns:p14="http://schemas.microsoft.com/office/powerpoint/2010/main" val="25008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0"/>
          <p:cNvSpPr>
            <a:spLocks noChangeArrowheads="1"/>
          </p:cNvSpPr>
          <p:nvPr/>
        </p:nvSpPr>
        <p:spPr bwMode="auto">
          <a:xfrm>
            <a:off x="2438400" y="4953000"/>
            <a:ext cx="2819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bg1"/>
                </a:solidFill>
                <a:latin typeface=".VnTime" panose="020B7200000000000000" pitchFamily="34" charset="0"/>
              </a:rPr>
              <a:t>a) Kh©u l¹i mòi</a:t>
            </a:r>
          </a:p>
        </p:txBody>
      </p:sp>
      <p:sp>
        <p:nvSpPr>
          <p:cNvPr id="30723" name="Rectangle 61"/>
          <p:cNvSpPr>
            <a:spLocks noChangeArrowheads="1"/>
          </p:cNvSpPr>
          <p:nvPr/>
        </p:nvSpPr>
        <p:spPr bwMode="auto">
          <a:xfrm>
            <a:off x="7239000" y="50292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bg1"/>
                </a:solidFill>
                <a:latin typeface=".VnTime" panose="020B7200000000000000" pitchFamily="34" charset="0"/>
              </a:rPr>
              <a:t>b) Nót chØ</a:t>
            </a:r>
          </a:p>
        </p:txBody>
      </p:sp>
      <p:sp>
        <p:nvSpPr>
          <p:cNvPr id="30724" name="Rectangle 64"/>
          <p:cNvSpPr>
            <a:spLocks noChangeArrowheads="1"/>
          </p:cNvSpPr>
          <p:nvPr/>
        </p:nvSpPr>
        <p:spPr bwMode="auto">
          <a:xfrm>
            <a:off x="4114800" y="304800"/>
            <a:ext cx="388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.VnTime" panose="020B7200000000000000" pitchFamily="34" charset="0"/>
              </a:rPr>
              <a:t>e. KÕt thóc ®</a:t>
            </a:r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>
                <a:solidFill>
                  <a:srgbClr val="FFFF00"/>
                </a:solidFill>
                <a:latin typeface=".VnTime" panose="020B7200000000000000" pitchFamily="34" charset="0"/>
              </a:rPr>
              <a:t>­êng kh©u.</a:t>
            </a:r>
          </a:p>
        </p:txBody>
      </p:sp>
      <p:pic>
        <p:nvPicPr>
          <p:cNvPr id="30725" name="Picture 67" descr="Picture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679576"/>
            <a:ext cx="4495800" cy="2968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8" descr="Picture 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703389"/>
            <a:ext cx="4267200" cy="2922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Text Box 69"/>
          <p:cNvSpPr txBox="1">
            <a:spLocks noChangeArrowheads="1"/>
          </p:cNvSpPr>
          <p:nvPr/>
        </p:nvSpPr>
        <p:spPr bwMode="auto">
          <a:xfrm>
            <a:off x="2895600" y="5957888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.VnTime" panose="020B7200000000000000" pitchFamily="34" charset="0"/>
              </a:rPr>
              <a:t>H×nh 4. KÕt thóc ®­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chemeClr val="bg1"/>
                </a:solidFill>
                <a:latin typeface=".VnTime" panose="020B7200000000000000" pitchFamily="34" charset="0"/>
              </a:rPr>
              <a:t>êng kh©u ®ét th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chemeClr val="bg1"/>
                </a:solidFill>
                <a:latin typeface=".VnTime" panose="020B7200000000000000" pitchFamily="34" charset="0"/>
              </a:rPr>
              <a:t>­a.</a:t>
            </a:r>
          </a:p>
        </p:txBody>
      </p:sp>
    </p:spTree>
    <p:extLst>
      <p:ext uri="{BB962C8B-B14F-4D97-AF65-F5344CB8AC3E}">
        <p14:creationId xmlns:p14="http://schemas.microsoft.com/office/powerpoint/2010/main" val="2927247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362200" y="441960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772" name="Picture 4" descr="Picture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00139"/>
            <a:ext cx="2514600" cy="15271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Picture 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00139"/>
            <a:ext cx="2514600" cy="1508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Picture 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100139"/>
            <a:ext cx="2438400" cy="1512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Picture 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49814"/>
            <a:ext cx="2514600" cy="1660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Picture 0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33938"/>
            <a:ext cx="2438400" cy="167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Picture 0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976564"/>
            <a:ext cx="2514600" cy="1571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Picture 0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76564"/>
            <a:ext cx="2438400" cy="1538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410200" y="609601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.VnArial" panose="020B7200000000000000" pitchFamily="34" charset="0"/>
              </a:rPr>
              <a:t>2. Kh©u ®ét th­ưa theo ®­ưêng dÊu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524000" y="609601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.VnArial" panose="020B7200000000000000" pitchFamily="34" charset="0"/>
              </a:rPr>
              <a:t>1. V¹ch dÊu ®ư­êng kh©u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5410200" y="2590801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latin typeface=".VnArial" panose="020B7200000000000000" pitchFamily="34" charset="0"/>
              </a:rPr>
              <a:t>a) B¾t ®Çu kh©u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7848600" y="2590801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latin typeface=".VnArial" panose="020B7200000000000000" pitchFamily="34" charset="0"/>
              </a:rPr>
              <a:t>b) Kh©u mòi thø nhÊt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5181600" y="4464051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latin typeface=".VnArial" panose="020B7200000000000000" pitchFamily="34" charset="0"/>
              </a:rPr>
              <a:t>c) Kh©u mòi thø hai</a:t>
            </a: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7772400" y="4495801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latin typeface=".VnArial" panose="020B7200000000000000" pitchFamily="34" charset="0"/>
              </a:rPr>
              <a:t>d) Kh©u c¸c mòi tiÕp theo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6553200" y="6521451"/>
            <a:ext cx="297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bg1"/>
                </a:solidFill>
                <a:latin typeface=".VnArial" panose="020B7200000000000000" pitchFamily="34" charset="0"/>
              </a:rPr>
              <a:t>e</a:t>
            </a:r>
            <a:r>
              <a:rPr lang="en-US" altLang="en-US" sz="2000">
                <a:solidFill>
                  <a:schemeClr val="bg1"/>
                </a:solidFill>
                <a:latin typeface=".VnArial" panose="020B7200000000000000" pitchFamily="34" charset="0"/>
              </a:rPr>
              <a:t>) KÕt thóc ®ư­êng kh©u</a:t>
            </a:r>
            <a:r>
              <a:rPr lang="en-US" altLang="en-US" sz="2000">
                <a:latin typeface=".VnArial" panose="020B7200000000000000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9284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334850" y="1371600"/>
            <a:ext cx="11397803" cy="13716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rgbClr val="FF9900"/>
                </a:solidFill>
                <a:latin typeface=".VnTimeH" panose="020B7200000000000000" pitchFamily="34" charset="0"/>
              </a:rPr>
              <a:t>Ghi nhí</a:t>
            </a:r>
            <a:endParaRPr lang="vi-VN" sz="36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28255" y="2576947"/>
            <a:ext cx="9386454" cy="40455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1. Kh©u ®ét th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­a là c¸ch kh©u tõng mòi mét ®Ó t¹o thành c¸c mòi kh©u c¸ch ®Òu nhau ë mÆt ph¶i cña s¶n phÈm. ë mÆt tr¸i, mòi kh©u sau lÊn lªn 1 kh©u tr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­íc liÒn kÒ.</a:t>
            </a:r>
          </a:p>
          <a:p>
            <a:pPr algn="just"/>
            <a:endParaRPr lang="en-US" altLang="en-US" sz="2400" b="1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algn="just"/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2. Kh©u ®ét th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­a theo chiÒu tõ ph¶i sang tr¸i và ®­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îc thùc hiÖn theo quy t¾c lïi 1 mòi, tiÕn 3 mòi trªn ®­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êng dÊu.</a:t>
            </a:r>
          </a:p>
        </p:txBody>
      </p:sp>
    </p:spTree>
    <p:extLst>
      <p:ext uri="{BB962C8B-B14F-4D97-AF65-F5344CB8AC3E}">
        <p14:creationId xmlns:p14="http://schemas.microsoft.com/office/powerpoint/2010/main" val="114166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1066800" y="1731818"/>
            <a:ext cx="102107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850900" y="3394365"/>
            <a:ext cx="9436100" cy="156966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(Ở nhà)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86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/>
      <p:bldP spid="2099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Ĩ THUẬT LỚP 4- BÀI 5- KHÂU ĐỘT THƯA [3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909" y="1205345"/>
            <a:ext cx="11180618" cy="5389419"/>
          </a:xfrm>
        </p:spPr>
      </p:pic>
    </p:spTree>
    <p:extLst>
      <p:ext uri="{BB962C8B-B14F-4D97-AF65-F5344CB8AC3E}">
        <p14:creationId xmlns:p14="http://schemas.microsoft.com/office/powerpoint/2010/main" val="23753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2133599" y="990600"/>
            <a:ext cx="79109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1308100" y="2590801"/>
            <a:ext cx="9436100" cy="25685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chuẩn: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-Đường vạch dấu thẳng, khâu được các mũi khâu đột thưa, đường khâu tương đối phẳng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-Hoàn thành sản phẩm đúng thời gian quy định</a:t>
            </a:r>
          </a:p>
        </p:txBody>
      </p:sp>
    </p:spTree>
    <p:extLst>
      <p:ext uri="{BB962C8B-B14F-4D97-AF65-F5344CB8AC3E}">
        <p14:creationId xmlns:p14="http://schemas.microsoft.com/office/powerpoint/2010/main" val="39369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/>
      <p:bldP spid="2099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51274F-838F-4DC6-88A4-F7FB99574095}"/>
              </a:ext>
            </a:extLst>
          </p:cNvPr>
          <p:cNvSpPr txBox="1"/>
          <p:nvPr/>
        </p:nvSpPr>
        <p:spPr>
          <a:xfrm>
            <a:off x="0" y="265176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THÚC.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BB2D6-E7F2-497A-B0E5-122DD082987A}"/>
              </a:ext>
            </a:extLst>
          </p:cNvPr>
          <p:cNvSpPr txBox="1"/>
          <p:nvPr/>
        </p:nvSpPr>
        <p:spPr>
          <a:xfrm>
            <a:off x="829581" y="3005702"/>
            <a:ext cx="995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CHÚC CÁC EM CHĂM NGOAN HỌC GIỎI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62203-C108-48B8-BAC9-D5114FD96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61" y="1127815"/>
            <a:ext cx="10735056" cy="544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2324100" y="2495550"/>
            <a:ext cx="7962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1. Thế nào là mũi khâu đột thưa?</a:t>
            </a:r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1885950" y="3227389"/>
            <a:ext cx="8763000" cy="15827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CC"/>
                </a:solidFill>
                <a:latin typeface="Arial" panose="020B0604020202020204" pitchFamily="34" charset="0"/>
              </a:rPr>
              <a:t>2. Khâu đột thưa theo chiều từ phải sang trái và được thực hiện theo quy tắc lùi 1 mũi, tiến 3 mũi trên đường vạch dấu.</a:t>
            </a:r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2019300" y="2495550"/>
            <a:ext cx="7962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2. Nêu quy trình khâu mũi đột thưa.</a:t>
            </a:r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1981200" y="3238500"/>
            <a:ext cx="8763000" cy="20701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>
                <a:solidFill>
                  <a:srgbClr val="0033CC"/>
                </a:solidFill>
                <a:latin typeface="Arial" panose="020B0604020202020204" pitchFamily="34" charset="0"/>
              </a:rPr>
              <a:t>Khâu đột thưa là cách khâu từng mũi một để tạo thành các mũi khâu cách đều nhau ở mặt phải của sản phẩm. Ở mặt trái  mũi khâu sau lấn 1/3 mũi khâu trước liền kề.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87476"/>
            <a:ext cx="10191749" cy="60960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5400" b="1" dirty="0" err="1" smtClean="0">
                <a:solidFill>
                  <a:srgbClr val="FF3300"/>
                </a:solidFill>
                <a:latin typeface="Times New Roman" pitchFamily="18" charset="0"/>
              </a:rPr>
              <a:t>Quy</a:t>
            </a:r>
            <a:r>
              <a:rPr lang="en-US" sz="54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itchFamily="18" charset="0"/>
              </a:rPr>
              <a:t>trình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itchFamily="18" charset="0"/>
              </a:rPr>
              <a:t>thực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itchFamily="18" charset="0"/>
              </a:rPr>
              <a:t>hiện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97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06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/>
      <p:bldP spid="206850" grpId="1"/>
      <p:bldP spid="206851" grpId="0" animBg="1"/>
      <p:bldP spid="206851" grpId="1" animBg="1"/>
      <p:bldP spid="206856" grpId="0"/>
      <p:bldP spid="206856" grpId="1"/>
      <p:bldP spid="206857" grpId="0" animBg="1"/>
      <p:bldP spid="20685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1276350" y="1981200"/>
            <a:ext cx="784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Khâu đột thưa theo mấy bước?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339850" y="1905001"/>
            <a:ext cx="932815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CC"/>
                </a:solidFill>
                <a:latin typeface="Arial" panose="020B0604020202020204" pitchFamily="34" charset="0"/>
              </a:rPr>
              <a:t>Khâu đột thưa theo 2 bước: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>
                <a:solidFill>
                  <a:srgbClr val="0033CC"/>
                </a:solidFill>
                <a:latin typeface="Arial" panose="020B0604020202020204" pitchFamily="34" charset="0"/>
              </a:rPr>
              <a:t>Vạch dấu đường khâu.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CC"/>
                </a:solidFill>
                <a:latin typeface="Arial" panose="020B0604020202020204" pitchFamily="34" charset="0"/>
              </a:rPr>
              <a:t>-Khâu đột thưa theo đường vạch dấu.</a:t>
            </a:r>
          </a:p>
        </p:txBody>
      </p:sp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1485900" y="4343400"/>
            <a:ext cx="9258300" cy="2133600"/>
            <a:chOff x="216" y="2736"/>
            <a:chExt cx="5832" cy="1344"/>
          </a:xfrm>
        </p:grpSpPr>
        <p:sp>
          <p:nvSpPr>
            <p:cNvPr id="4101" name="Rectangle 49"/>
            <p:cNvSpPr>
              <a:spLocks noChangeArrowheads="1"/>
            </p:cNvSpPr>
            <p:nvPr/>
          </p:nvSpPr>
          <p:spPr bwMode="auto">
            <a:xfrm>
              <a:off x="216" y="2736"/>
              <a:ext cx="2600" cy="13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33CC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102" name="Line 50"/>
            <p:cNvSpPr>
              <a:spLocks noChangeShapeType="1"/>
            </p:cNvSpPr>
            <p:nvPr/>
          </p:nvSpPr>
          <p:spPr bwMode="auto">
            <a:xfrm>
              <a:off x="584" y="3280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" name="Line 51"/>
            <p:cNvSpPr>
              <a:spLocks noChangeShapeType="1"/>
            </p:cNvSpPr>
            <p:nvPr/>
          </p:nvSpPr>
          <p:spPr bwMode="auto">
            <a:xfrm>
              <a:off x="1850" y="3376"/>
              <a:ext cx="2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Line 52"/>
            <p:cNvSpPr>
              <a:spLocks noChangeShapeType="1"/>
            </p:cNvSpPr>
            <p:nvPr/>
          </p:nvSpPr>
          <p:spPr bwMode="auto">
            <a:xfrm>
              <a:off x="1620" y="3376"/>
              <a:ext cx="2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Line 53"/>
            <p:cNvSpPr>
              <a:spLocks noChangeShapeType="1"/>
            </p:cNvSpPr>
            <p:nvPr/>
          </p:nvSpPr>
          <p:spPr bwMode="auto">
            <a:xfrm>
              <a:off x="1160" y="3376"/>
              <a:ext cx="2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Line 54"/>
            <p:cNvSpPr>
              <a:spLocks noChangeShapeType="1"/>
            </p:cNvSpPr>
            <p:nvPr/>
          </p:nvSpPr>
          <p:spPr bwMode="auto">
            <a:xfrm>
              <a:off x="929" y="3376"/>
              <a:ext cx="23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Line 55"/>
            <p:cNvSpPr>
              <a:spLocks noChangeShapeType="1"/>
            </p:cNvSpPr>
            <p:nvPr/>
          </p:nvSpPr>
          <p:spPr bwMode="auto">
            <a:xfrm>
              <a:off x="699" y="3376"/>
              <a:ext cx="2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Line 56"/>
            <p:cNvSpPr>
              <a:spLocks noChangeShapeType="1"/>
            </p:cNvSpPr>
            <p:nvPr/>
          </p:nvSpPr>
          <p:spPr bwMode="auto">
            <a:xfrm>
              <a:off x="2080" y="3376"/>
              <a:ext cx="2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Line 57"/>
            <p:cNvSpPr>
              <a:spLocks noChangeShapeType="1"/>
            </p:cNvSpPr>
            <p:nvPr/>
          </p:nvSpPr>
          <p:spPr bwMode="auto">
            <a:xfrm>
              <a:off x="1389" y="3376"/>
              <a:ext cx="23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Oval 58"/>
            <p:cNvSpPr>
              <a:spLocks noChangeArrowheads="1"/>
            </p:cNvSpPr>
            <p:nvPr/>
          </p:nvSpPr>
          <p:spPr bwMode="auto">
            <a:xfrm>
              <a:off x="906" y="3344"/>
              <a:ext cx="46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1" name="Oval 59"/>
            <p:cNvSpPr>
              <a:spLocks noChangeArrowheads="1"/>
            </p:cNvSpPr>
            <p:nvPr/>
          </p:nvSpPr>
          <p:spPr bwMode="auto">
            <a:xfrm>
              <a:off x="1136" y="3344"/>
              <a:ext cx="46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Oval 60"/>
            <p:cNvSpPr>
              <a:spLocks noChangeArrowheads="1"/>
            </p:cNvSpPr>
            <p:nvPr/>
          </p:nvSpPr>
          <p:spPr bwMode="auto">
            <a:xfrm>
              <a:off x="1366" y="3344"/>
              <a:ext cx="46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3" name="Oval 61"/>
            <p:cNvSpPr>
              <a:spLocks noChangeArrowheads="1"/>
            </p:cNvSpPr>
            <p:nvPr/>
          </p:nvSpPr>
          <p:spPr bwMode="auto">
            <a:xfrm>
              <a:off x="1597" y="3344"/>
              <a:ext cx="45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4" name="Oval 62"/>
            <p:cNvSpPr>
              <a:spLocks noChangeArrowheads="1"/>
            </p:cNvSpPr>
            <p:nvPr/>
          </p:nvSpPr>
          <p:spPr bwMode="auto">
            <a:xfrm>
              <a:off x="1826" y="3344"/>
              <a:ext cx="47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Oval 63"/>
            <p:cNvSpPr>
              <a:spLocks noChangeArrowheads="1"/>
            </p:cNvSpPr>
            <p:nvPr/>
          </p:nvSpPr>
          <p:spPr bwMode="auto">
            <a:xfrm>
              <a:off x="2057" y="3344"/>
              <a:ext cx="45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6" name="Line 64"/>
            <p:cNvSpPr>
              <a:spLocks noChangeShapeType="1"/>
            </p:cNvSpPr>
            <p:nvPr/>
          </p:nvSpPr>
          <p:spPr bwMode="auto">
            <a:xfrm>
              <a:off x="2310" y="3376"/>
              <a:ext cx="2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Line 65"/>
            <p:cNvSpPr>
              <a:spLocks noChangeShapeType="1"/>
            </p:cNvSpPr>
            <p:nvPr/>
          </p:nvSpPr>
          <p:spPr bwMode="auto">
            <a:xfrm>
              <a:off x="469" y="3376"/>
              <a:ext cx="2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Line 66"/>
            <p:cNvSpPr>
              <a:spLocks noChangeShapeType="1"/>
            </p:cNvSpPr>
            <p:nvPr/>
          </p:nvSpPr>
          <p:spPr bwMode="auto">
            <a:xfrm>
              <a:off x="2540" y="3376"/>
              <a:ext cx="2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Oval 67"/>
            <p:cNvSpPr>
              <a:spLocks noChangeArrowheads="1"/>
            </p:cNvSpPr>
            <p:nvPr/>
          </p:nvSpPr>
          <p:spPr bwMode="auto">
            <a:xfrm>
              <a:off x="676" y="3344"/>
              <a:ext cx="46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0" name="Oval 68"/>
            <p:cNvSpPr>
              <a:spLocks noChangeArrowheads="1"/>
            </p:cNvSpPr>
            <p:nvPr/>
          </p:nvSpPr>
          <p:spPr bwMode="auto">
            <a:xfrm>
              <a:off x="2517" y="3344"/>
              <a:ext cx="46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1" name="Oval 69"/>
            <p:cNvSpPr>
              <a:spLocks noChangeArrowheads="1"/>
            </p:cNvSpPr>
            <p:nvPr/>
          </p:nvSpPr>
          <p:spPr bwMode="auto">
            <a:xfrm>
              <a:off x="2287" y="3344"/>
              <a:ext cx="46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2" name="Line 70"/>
            <p:cNvSpPr>
              <a:spLocks noChangeShapeType="1"/>
            </p:cNvSpPr>
            <p:nvPr/>
          </p:nvSpPr>
          <p:spPr bwMode="auto">
            <a:xfrm>
              <a:off x="216" y="3376"/>
              <a:ext cx="2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Oval 71"/>
            <p:cNvSpPr>
              <a:spLocks noChangeArrowheads="1"/>
            </p:cNvSpPr>
            <p:nvPr/>
          </p:nvSpPr>
          <p:spPr bwMode="auto">
            <a:xfrm>
              <a:off x="446" y="3344"/>
              <a:ext cx="46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4" name="Text Box 72"/>
            <p:cNvSpPr txBox="1">
              <a:spLocks noChangeArrowheads="1"/>
            </p:cNvSpPr>
            <p:nvPr/>
          </p:nvSpPr>
          <p:spPr bwMode="auto">
            <a:xfrm>
              <a:off x="2448" y="3376"/>
              <a:ext cx="1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4125" name="Text Box 73"/>
            <p:cNvSpPr txBox="1">
              <a:spLocks noChangeArrowheads="1"/>
            </p:cNvSpPr>
            <p:nvPr/>
          </p:nvSpPr>
          <p:spPr bwMode="auto">
            <a:xfrm>
              <a:off x="2218" y="3376"/>
              <a:ext cx="1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4126" name="Text Box 74"/>
            <p:cNvSpPr txBox="1">
              <a:spLocks noChangeArrowheads="1"/>
            </p:cNvSpPr>
            <p:nvPr/>
          </p:nvSpPr>
          <p:spPr bwMode="auto">
            <a:xfrm>
              <a:off x="1988" y="3376"/>
              <a:ext cx="1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127" name="Text Box 75"/>
            <p:cNvSpPr txBox="1">
              <a:spLocks noChangeArrowheads="1"/>
            </p:cNvSpPr>
            <p:nvPr/>
          </p:nvSpPr>
          <p:spPr bwMode="auto">
            <a:xfrm>
              <a:off x="1780" y="3376"/>
              <a:ext cx="1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4128" name="Text Box 76"/>
            <p:cNvSpPr txBox="1">
              <a:spLocks noChangeArrowheads="1"/>
            </p:cNvSpPr>
            <p:nvPr/>
          </p:nvSpPr>
          <p:spPr bwMode="auto">
            <a:xfrm>
              <a:off x="1573" y="3376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4129" name="Text Box 77"/>
            <p:cNvSpPr txBox="1">
              <a:spLocks noChangeArrowheads="1"/>
            </p:cNvSpPr>
            <p:nvPr/>
          </p:nvSpPr>
          <p:spPr bwMode="auto">
            <a:xfrm>
              <a:off x="1320" y="3376"/>
              <a:ext cx="1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4130" name="Text Box 78"/>
            <p:cNvSpPr txBox="1">
              <a:spLocks noChangeArrowheads="1"/>
            </p:cNvSpPr>
            <p:nvPr/>
          </p:nvSpPr>
          <p:spPr bwMode="auto">
            <a:xfrm>
              <a:off x="1090" y="3376"/>
              <a:ext cx="16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4131" name="Text Box 79"/>
            <p:cNvSpPr txBox="1">
              <a:spLocks noChangeArrowheads="1"/>
            </p:cNvSpPr>
            <p:nvPr/>
          </p:nvSpPr>
          <p:spPr bwMode="auto">
            <a:xfrm>
              <a:off x="860" y="3376"/>
              <a:ext cx="1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4132" name="Text Box 80"/>
            <p:cNvSpPr txBox="1">
              <a:spLocks noChangeArrowheads="1"/>
            </p:cNvSpPr>
            <p:nvPr/>
          </p:nvSpPr>
          <p:spPr bwMode="auto">
            <a:xfrm>
              <a:off x="630" y="3376"/>
              <a:ext cx="1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4133" name="Text Box 81"/>
            <p:cNvSpPr txBox="1">
              <a:spLocks noChangeArrowheads="1"/>
            </p:cNvSpPr>
            <p:nvPr/>
          </p:nvSpPr>
          <p:spPr bwMode="auto">
            <a:xfrm>
              <a:off x="288" y="3376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4134" name="Line 82"/>
            <p:cNvSpPr>
              <a:spLocks noChangeShapeType="1"/>
            </p:cNvSpPr>
            <p:nvPr/>
          </p:nvSpPr>
          <p:spPr bwMode="auto">
            <a:xfrm>
              <a:off x="2816" y="2736"/>
              <a:ext cx="11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Line 83"/>
            <p:cNvSpPr>
              <a:spLocks noChangeShapeType="1"/>
            </p:cNvSpPr>
            <p:nvPr/>
          </p:nvSpPr>
          <p:spPr bwMode="auto">
            <a:xfrm>
              <a:off x="2816" y="3376"/>
              <a:ext cx="11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Line 84"/>
            <p:cNvSpPr>
              <a:spLocks noChangeShapeType="1"/>
            </p:cNvSpPr>
            <p:nvPr/>
          </p:nvSpPr>
          <p:spPr bwMode="auto">
            <a:xfrm>
              <a:off x="2918" y="2736"/>
              <a:ext cx="0" cy="64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Text Box 85"/>
            <p:cNvSpPr txBox="1">
              <a:spLocks noChangeArrowheads="1"/>
            </p:cNvSpPr>
            <p:nvPr/>
          </p:nvSpPr>
          <p:spPr bwMode="auto">
            <a:xfrm rot="-5548088">
              <a:off x="2796" y="2947"/>
              <a:ext cx="4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0033CC"/>
                  </a:solidFill>
                  <a:latin typeface=".VnTime" panose="020B7200000000000000" pitchFamily="34" charset="0"/>
                </a:rPr>
                <a:t>2 cm</a:t>
              </a:r>
            </a:p>
          </p:txBody>
        </p:sp>
        <p:sp>
          <p:nvSpPr>
            <p:cNvPr id="4138" name="Rectangle 89"/>
            <p:cNvSpPr>
              <a:spLocks noChangeArrowheads="1"/>
            </p:cNvSpPr>
            <p:nvPr/>
          </p:nvSpPr>
          <p:spPr bwMode="auto">
            <a:xfrm>
              <a:off x="3360" y="2736"/>
              <a:ext cx="2688" cy="13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139" name="Text Box 90"/>
            <p:cNvSpPr txBox="1">
              <a:spLocks noChangeArrowheads="1"/>
            </p:cNvSpPr>
            <p:nvPr/>
          </p:nvSpPr>
          <p:spPr bwMode="auto">
            <a:xfrm>
              <a:off x="5073" y="3472"/>
              <a:ext cx="16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140" name="Text Box 91"/>
            <p:cNvSpPr txBox="1">
              <a:spLocks noChangeArrowheads="1"/>
            </p:cNvSpPr>
            <p:nvPr/>
          </p:nvSpPr>
          <p:spPr bwMode="auto">
            <a:xfrm>
              <a:off x="5286" y="3472"/>
              <a:ext cx="16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4141" name="Line 92"/>
            <p:cNvSpPr>
              <a:spLocks noChangeShapeType="1"/>
            </p:cNvSpPr>
            <p:nvPr/>
          </p:nvSpPr>
          <p:spPr bwMode="auto">
            <a:xfrm>
              <a:off x="3836" y="3280"/>
              <a:ext cx="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Line 93"/>
            <p:cNvSpPr>
              <a:spLocks noChangeShapeType="1"/>
            </p:cNvSpPr>
            <p:nvPr/>
          </p:nvSpPr>
          <p:spPr bwMode="auto">
            <a:xfrm>
              <a:off x="5144" y="3376"/>
              <a:ext cx="2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Line 94"/>
            <p:cNvSpPr>
              <a:spLocks noChangeShapeType="1"/>
            </p:cNvSpPr>
            <p:nvPr/>
          </p:nvSpPr>
          <p:spPr bwMode="auto">
            <a:xfrm>
              <a:off x="4906" y="3376"/>
              <a:ext cx="2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Line 95"/>
            <p:cNvSpPr>
              <a:spLocks noChangeShapeType="1"/>
            </p:cNvSpPr>
            <p:nvPr/>
          </p:nvSpPr>
          <p:spPr bwMode="auto">
            <a:xfrm>
              <a:off x="4430" y="3376"/>
              <a:ext cx="2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Line 96"/>
            <p:cNvSpPr>
              <a:spLocks noChangeShapeType="1"/>
            </p:cNvSpPr>
            <p:nvPr/>
          </p:nvSpPr>
          <p:spPr bwMode="auto">
            <a:xfrm>
              <a:off x="4193" y="3376"/>
              <a:ext cx="2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Line 97"/>
            <p:cNvSpPr>
              <a:spLocks noChangeShapeType="1"/>
            </p:cNvSpPr>
            <p:nvPr/>
          </p:nvSpPr>
          <p:spPr bwMode="auto">
            <a:xfrm>
              <a:off x="3929" y="3376"/>
              <a:ext cx="2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Line 98"/>
            <p:cNvSpPr>
              <a:spLocks noChangeShapeType="1"/>
            </p:cNvSpPr>
            <p:nvPr/>
          </p:nvSpPr>
          <p:spPr bwMode="auto">
            <a:xfrm>
              <a:off x="4669" y="3376"/>
              <a:ext cx="23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Oval 99"/>
            <p:cNvSpPr>
              <a:spLocks noChangeArrowheads="1"/>
            </p:cNvSpPr>
            <p:nvPr/>
          </p:nvSpPr>
          <p:spPr bwMode="auto">
            <a:xfrm>
              <a:off x="4063" y="3344"/>
              <a:ext cx="47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9" name="Oval 100"/>
            <p:cNvSpPr>
              <a:spLocks noChangeArrowheads="1"/>
            </p:cNvSpPr>
            <p:nvPr/>
          </p:nvSpPr>
          <p:spPr bwMode="auto">
            <a:xfrm>
              <a:off x="4277" y="3344"/>
              <a:ext cx="47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0" name="Oval 101"/>
            <p:cNvSpPr>
              <a:spLocks noChangeArrowheads="1"/>
            </p:cNvSpPr>
            <p:nvPr/>
          </p:nvSpPr>
          <p:spPr bwMode="auto">
            <a:xfrm>
              <a:off x="4491" y="3344"/>
              <a:ext cx="47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1" name="Oval 102"/>
            <p:cNvSpPr>
              <a:spLocks noChangeArrowheads="1"/>
            </p:cNvSpPr>
            <p:nvPr/>
          </p:nvSpPr>
          <p:spPr bwMode="auto">
            <a:xfrm>
              <a:off x="4919" y="3344"/>
              <a:ext cx="48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2" name="Oval 103"/>
            <p:cNvSpPr>
              <a:spLocks noChangeArrowheads="1"/>
            </p:cNvSpPr>
            <p:nvPr/>
          </p:nvSpPr>
          <p:spPr bwMode="auto">
            <a:xfrm>
              <a:off x="5133" y="3344"/>
              <a:ext cx="48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3" name="Oval 104"/>
            <p:cNvSpPr>
              <a:spLocks noChangeArrowheads="1"/>
            </p:cNvSpPr>
            <p:nvPr/>
          </p:nvSpPr>
          <p:spPr bwMode="auto">
            <a:xfrm>
              <a:off x="4705" y="3344"/>
              <a:ext cx="47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4" name="Line 105"/>
            <p:cNvSpPr>
              <a:spLocks noChangeShapeType="1"/>
            </p:cNvSpPr>
            <p:nvPr/>
          </p:nvSpPr>
          <p:spPr bwMode="auto">
            <a:xfrm>
              <a:off x="3717" y="3376"/>
              <a:ext cx="2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Oval 106"/>
            <p:cNvSpPr>
              <a:spLocks noChangeArrowheads="1"/>
            </p:cNvSpPr>
            <p:nvPr/>
          </p:nvSpPr>
          <p:spPr bwMode="auto">
            <a:xfrm>
              <a:off x="3849" y="3344"/>
              <a:ext cx="47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6" name="Text Box 107"/>
            <p:cNvSpPr txBox="1">
              <a:spLocks noChangeArrowheads="1"/>
            </p:cNvSpPr>
            <p:nvPr/>
          </p:nvSpPr>
          <p:spPr bwMode="auto">
            <a:xfrm>
              <a:off x="4858" y="3472"/>
              <a:ext cx="1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4157" name="Text Box 108"/>
            <p:cNvSpPr txBox="1">
              <a:spLocks noChangeArrowheads="1"/>
            </p:cNvSpPr>
            <p:nvPr/>
          </p:nvSpPr>
          <p:spPr bwMode="auto">
            <a:xfrm>
              <a:off x="4692" y="3472"/>
              <a:ext cx="1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4158" name="Text Box 109"/>
            <p:cNvSpPr txBox="1">
              <a:spLocks noChangeArrowheads="1"/>
            </p:cNvSpPr>
            <p:nvPr/>
          </p:nvSpPr>
          <p:spPr bwMode="auto">
            <a:xfrm>
              <a:off x="4454" y="3472"/>
              <a:ext cx="1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4159" name="Text Box 110"/>
            <p:cNvSpPr txBox="1">
              <a:spLocks noChangeArrowheads="1"/>
            </p:cNvSpPr>
            <p:nvPr/>
          </p:nvSpPr>
          <p:spPr bwMode="auto">
            <a:xfrm>
              <a:off x="4216" y="3472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4160" name="Text Box 111"/>
            <p:cNvSpPr txBox="1">
              <a:spLocks noChangeArrowheads="1"/>
            </p:cNvSpPr>
            <p:nvPr/>
          </p:nvSpPr>
          <p:spPr bwMode="auto">
            <a:xfrm>
              <a:off x="4001" y="3472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4161" name="Text Box 112"/>
            <p:cNvSpPr txBox="1">
              <a:spLocks noChangeArrowheads="1"/>
            </p:cNvSpPr>
            <p:nvPr/>
          </p:nvSpPr>
          <p:spPr bwMode="auto">
            <a:xfrm>
              <a:off x="3777" y="3472"/>
              <a:ext cx="16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4162" name="Text Box 113"/>
            <p:cNvSpPr txBox="1">
              <a:spLocks noChangeArrowheads="1"/>
            </p:cNvSpPr>
            <p:nvPr/>
          </p:nvSpPr>
          <p:spPr bwMode="auto">
            <a:xfrm>
              <a:off x="3480" y="3472"/>
              <a:ext cx="33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4163" name="Line 116"/>
            <p:cNvSpPr>
              <a:spLocks noChangeShapeType="1"/>
            </p:cNvSpPr>
            <p:nvPr/>
          </p:nvSpPr>
          <p:spPr bwMode="auto">
            <a:xfrm>
              <a:off x="5572" y="3376"/>
              <a:ext cx="4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4" name="Line 117"/>
            <p:cNvSpPr>
              <a:spLocks noChangeShapeType="1"/>
            </p:cNvSpPr>
            <p:nvPr/>
          </p:nvSpPr>
          <p:spPr bwMode="auto">
            <a:xfrm flipH="1">
              <a:off x="3360" y="3376"/>
              <a:ext cx="3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Oval 118"/>
            <p:cNvSpPr>
              <a:spLocks noChangeArrowheads="1"/>
            </p:cNvSpPr>
            <p:nvPr/>
          </p:nvSpPr>
          <p:spPr bwMode="auto">
            <a:xfrm>
              <a:off x="3634" y="3344"/>
              <a:ext cx="48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6" name="Line 119"/>
            <p:cNvSpPr>
              <a:spLocks noChangeShapeType="1"/>
            </p:cNvSpPr>
            <p:nvPr/>
          </p:nvSpPr>
          <p:spPr bwMode="auto">
            <a:xfrm flipH="1">
              <a:off x="5382" y="3376"/>
              <a:ext cx="1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7" name="Oval 120"/>
            <p:cNvSpPr>
              <a:spLocks noChangeArrowheads="1"/>
            </p:cNvSpPr>
            <p:nvPr/>
          </p:nvSpPr>
          <p:spPr bwMode="auto">
            <a:xfrm>
              <a:off x="5347" y="3344"/>
              <a:ext cx="48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8" name="Oval 121"/>
            <p:cNvSpPr>
              <a:spLocks noChangeArrowheads="1"/>
            </p:cNvSpPr>
            <p:nvPr/>
          </p:nvSpPr>
          <p:spPr bwMode="auto">
            <a:xfrm>
              <a:off x="5557" y="3344"/>
              <a:ext cx="47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33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9" name="Line 122"/>
            <p:cNvSpPr>
              <a:spLocks noChangeShapeType="1"/>
            </p:cNvSpPr>
            <p:nvPr/>
          </p:nvSpPr>
          <p:spPr bwMode="auto">
            <a:xfrm flipH="1">
              <a:off x="5659" y="2992"/>
              <a:ext cx="38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0" name="Text Box 124"/>
            <p:cNvSpPr txBox="1">
              <a:spLocks noChangeArrowheads="1"/>
            </p:cNvSpPr>
            <p:nvPr/>
          </p:nvSpPr>
          <p:spPr bwMode="auto">
            <a:xfrm>
              <a:off x="5484" y="3472"/>
              <a:ext cx="16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33CC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9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/>
      <p:bldP spid="207875" grpId="1"/>
      <p:bldP spid="2078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8"/>
          <p:cNvGrpSpPr>
            <a:grpSpLocks/>
          </p:cNvGrpSpPr>
          <p:nvPr/>
        </p:nvGrpSpPr>
        <p:grpSpPr bwMode="auto">
          <a:xfrm>
            <a:off x="1828800" y="1600200"/>
            <a:ext cx="8693150" cy="3200400"/>
            <a:chOff x="192" y="1008"/>
            <a:chExt cx="5476" cy="2016"/>
          </a:xfrm>
        </p:grpSpPr>
        <p:sp>
          <p:nvSpPr>
            <p:cNvPr id="11269" name="Rectangle 3"/>
            <p:cNvSpPr>
              <a:spLocks noChangeArrowheads="1"/>
            </p:cNvSpPr>
            <p:nvPr/>
          </p:nvSpPr>
          <p:spPr bwMode="auto">
            <a:xfrm>
              <a:off x="192" y="1008"/>
              <a:ext cx="5476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1270" name="Text Box 4"/>
            <p:cNvSpPr txBox="1">
              <a:spLocks noChangeArrowheads="1"/>
            </p:cNvSpPr>
            <p:nvPr/>
          </p:nvSpPr>
          <p:spPr bwMode="auto">
            <a:xfrm>
              <a:off x="3681" y="2112"/>
              <a:ext cx="3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11271" name="Text Box 5"/>
            <p:cNvSpPr txBox="1">
              <a:spLocks noChangeArrowheads="1"/>
            </p:cNvSpPr>
            <p:nvPr/>
          </p:nvSpPr>
          <p:spPr bwMode="auto">
            <a:xfrm>
              <a:off x="4117" y="2112"/>
              <a:ext cx="3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1272" name="Line 6"/>
            <p:cNvSpPr>
              <a:spLocks noChangeShapeType="1"/>
            </p:cNvSpPr>
            <p:nvPr/>
          </p:nvSpPr>
          <p:spPr bwMode="auto">
            <a:xfrm>
              <a:off x="1161" y="1824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7"/>
            <p:cNvSpPr>
              <a:spLocks noChangeShapeType="1"/>
            </p:cNvSpPr>
            <p:nvPr/>
          </p:nvSpPr>
          <p:spPr bwMode="auto">
            <a:xfrm>
              <a:off x="3827" y="1968"/>
              <a:ext cx="48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8"/>
            <p:cNvSpPr>
              <a:spLocks noChangeShapeType="1"/>
            </p:cNvSpPr>
            <p:nvPr/>
          </p:nvSpPr>
          <p:spPr bwMode="auto">
            <a:xfrm>
              <a:off x="3342" y="1968"/>
              <a:ext cx="48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9"/>
            <p:cNvSpPr>
              <a:spLocks noChangeShapeType="1"/>
            </p:cNvSpPr>
            <p:nvPr/>
          </p:nvSpPr>
          <p:spPr bwMode="auto">
            <a:xfrm>
              <a:off x="2373" y="1968"/>
              <a:ext cx="50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10"/>
            <p:cNvSpPr>
              <a:spLocks noChangeShapeType="1"/>
            </p:cNvSpPr>
            <p:nvPr/>
          </p:nvSpPr>
          <p:spPr bwMode="auto">
            <a:xfrm>
              <a:off x="1889" y="1968"/>
              <a:ext cx="52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11"/>
            <p:cNvSpPr>
              <a:spLocks noChangeShapeType="1"/>
            </p:cNvSpPr>
            <p:nvPr/>
          </p:nvSpPr>
          <p:spPr bwMode="auto">
            <a:xfrm>
              <a:off x="1351" y="1968"/>
              <a:ext cx="55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Line 12"/>
            <p:cNvSpPr>
              <a:spLocks noChangeShapeType="1"/>
            </p:cNvSpPr>
            <p:nvPr/>
          </p:nvSpPr>
          <p:spPr bwMode="auto">
            <a:xfrm>
              <a:off x="2858" y="1968"/>
              <a:ext cx="48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9" name="Oval 13"/>
            <p:cNvSpPr>
              <a:spLocks noChangeArrowheads="1"/>
            </p:cNvSpPr>
            <p:nvPr/>
          </p:nvSpPr>
          <p:spPr bwMode="auto">
            <a:xfrm>
              <a:off x="1646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80" name="Oval 14"/>
            <p:cNvSpPr>
              <a:spLocks noChangeArrowheads="1"/>
            </p:cNvSpPr>
            <p:nvPr/>
          </p:nvSpPr>
          <p:spPr bwMode="auto">
            <a:xfrm>
              <a:off x="2082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81" name="Oval 15"/>
            <p:cNvSpPr>
              <a:spLocks noChangeArrowheads="1"/>
            </p:cNvSpPr>
            <p:nvPr/>
          </p:nvSpPr>
          <p:spPr bwMode="auto">
            <a:xfrm>
              <a:off x="2518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82" name="Oval 16"/>
            <p:cNvSpPr>
              <a:spLocks noChangeArrowheads="1"/>
            </p:cNvSpPr>
            <p:nvPr/>
          </p:nvSpPr>
          <p:spPr bwMode="auto">
            <a:xfrm>
              <a:off x="3391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83" name="Oval 17"/>
            <p:cNvSpPr>
              <a:spLocks noChangeArrowheads="1"/>
            </p:cNvSpPr>
            <p:nvPr/>
          </p:nvSpPr>
          <p:spPr bwMode="auto">
            <a:xfrm>
              <a:off x="3827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84" name="Oval 18"/>
            <p:cNvSpPr>
              <a:spLocks noChangeArrowheads="1"/>
            </p:cNvSpPr>
            <p:nvPr/>
          </p:nvSpPr>
          <p:spPr bwMode="auto">
            <a:xfrm>
              <a:off x="2954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85" name="Line 19"/>
            <p:cNvSpPr>
              <a:spLocks noChangeShapeType="1"/>
            </p:cNvSpPr>
            <p:nvPr/>
          </p:nvSpPr>
          <p:spPr bwMode="auto">
            <a:xfrm>
              <a:off x="919" y="1968"/>
              <a:ext cx="48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Oval 20"/>
            <p:cNvSpPr>
              <a:spLocks noChangeArrowheads="1"/>
            </p:cNvSpPr>
            <p:nvPr/>
          </p:nvSpPr>
          <p:spPr bwMode="auto">
            <a:xfrm>
              <a:off x="1209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87" name="Text Box 21"/>
            <p:cNvSpPr txBox="1">
              <a:spLocks noChangeArrowheads="1"/>
            </p:cNvSpPr>
            <p:nvPr/>
          </p:nvSpPr>
          <p:spPr bwMode="auto">
            <a:xfrm>
              <a:off x="3293" y="2112"/>
              <a:ext cx="2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11288" name="Text Box 22"/>
            <p:cNvSpPr txBox="1">
              <a:spLocks noChangeArrowheads="1"/>
            </p:cNvSpPr>
            <p:nvPr/>
          </p:nvSpPr>
          <p:spPr bwMode="auto">
            <a:xfrm>
              <a:off x="2906" y="211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11289" name="Text Box 23"/>
            <p:cNvSpPr txBox="1">
              <a:spLocks noChangeArrowheads="1"/>
            </p:cNvSpPr>
            <p:nvPr/>
          </p:nvSpPr>
          <p:spPr bwMode="auto">
            <a:xfrm>
              <a:off x="2421" y="2112"/>
              <a:ext cx="2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11290" name="Text Box 24"/>
            <p:cNvSpPr txBox="1">
              <a:spLocks noChangeArrowheads="1"/>
            </p:cNvSpPr>
            <p:nvPr/>
          </p:nvSpPr>
          <p:spPr bwMode="auto">
            <a:xfrm>
              <a:off x="1937" y="2112"/>
              <a:ext cx="3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11291" name="Text Box 25"/>
            <p:cNvSpPr txBox="1">
              <a:spLocks noChangeArrowheads="1"/>
            </p:cNvSpPr>
            <p:nvPr/>
          </p:nvSpPr>
          <p:spPr bwMode="auto">
            <a:xfrm>
              <a:off x="1548" y="2112"/>
              <a:ext cx="34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11292" name="Text Box 26"/>
            <p:cNvSpPr txBox="1">
              <a:spLocks noChangeArrowheads="1"/>
            </p:cNvSpPr>
            <p:nvPr/>
          </p:nvSpPr>
          <p:spPr bwMode="auto">
            <a:xfrm>
              <a:off x="1113" y="2112"/>
              <a:ext cx="3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11293" name="Text Box 27"/>
            <p:cNvSpPr txBox="1">
              <a:spLocks noChangeArrowheads="1"/>
            </p:cNvSpPr>
            <p:nvPr/>
          </p:nvSpPr>
          <p:spPr bwMode="auto">
            <a:xfrm>
              <a:off x="725" y="2112"/>
              <a:ext cx="3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11294" name="Rectangle 28"/>
            <p:cNvSpPr>
              <a:spLocks noChangeArrowheads="1"/>
            </p:cNvSpPr>
            <p:nvPr/>
          </p:nvSpPr>
          <p:spPr bwMode="auto">
            <a:xfrm>
              <a:off x="4312" y="1968"/>
              <a:ext cx="1114" cy="96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95" name="Text Box 29"/>
            <p:cNvSpPr txBox="1">
              <a:spLocks noChangeArrowheads="1"/>
            </p:cNvSpPr>
            <p:nvPr/>
          </p:nvSpPr>
          <p:spPr bwMode="auto">
            <a:xfrm>
              <a:off x="4602" y="2112"/>
              <a:ext cx="3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1296" name="Line 30"/>
            <p:cNvSpPr>
              <a:spLocks noChangeShapeType="1"/>
            </p:cNvSpPr>
            <p:nvPr/>
          </p:nvSpPr>
          <p:spPr bwMode="auto">
            <a:xfrm>
              <a:off x="4699" y="1968"/>
              <a:ext cx="96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7" name="Line 31"/>
            <p:cNvSpPr>
              <a:spLocks noChangeShapeType="1"/>
            </p:cNvSpPr>
            <p:nvPr/>
          </p:nvSpPr>
          <p:spPr bwMode="auto">
            <a:xfrm flipH="1">
              <a:off x="192" y="1968"/>
              <a:ext cx="72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8" name="Oval 32"/>
            <p:cNvSpPr>
              <a:spLocks noChangeArrowheads="1"/>
            </p:cNvSpPr>
            <p:nvPr/>
          </p:nvSpPr>
          <p:spPr bwMode="auto">
            <a:xfrm>
              <a:off x="774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99" name="Line 33"/>
            <p:cNvSpPr>
              <a:spLocks noChangeShapeType="1"/>
            </p:cNvSpPr>
            <p:nvPr/>
          </p:nvSpPr>
          <p:spPr bwMode="auto">
            <a:xfrm flipH="1">
              <a:off x="4312" y="1968"/>
              <a:ext cx="38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Oval 34"/>
            <p:cNvSpPr>
              <a:spLocks noChangeArrowheads="1"/>
            </p:cNvSpPr>
            <p:nvPr/>
          </p:nvSpPr>
          <p:spPr bwMode="auto">
            <a:xfrm>
              <a:off x="4262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01" name="Oval 35"/>
            <p:cNvSpPr>
              <a:spLocks noChangeArrowheads="1"/>
            </p:cNvSpPr>
            <p:nvPr/>
          </p:nvSpPr>
          <p:spPr bwMode="auto">
            <a:xfrm>
              <a:off x="4690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97316" name="Line 36"/>
          <p:cNvSpPr>
            <a:spLocks noChangeShapeType="1"/>
          </p:cNvSpPr>
          <p:nvPr/>
        </p:nvSpPr>
        <p:spPr bwMode="auto">
          <a:xfrm flipH="1">
            <a:off x="9220200" y="2362200"/>
            <a:ext cx="125095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7" name="Rectangle 37"/>
          <p:cNvSpPr>
            <a:spLocks noChangeArrowheads="1"/>
          </p:cNvSpPr>
          <p:nvPr/>
        </p:nvSpPr>
        <p:spPr bwMode="auto">
          <a:xfrm>
            <a:off x="6248400" y="762000"/>
            <a:ext cx="4419600" cy="5794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.VnTime" panose="020B7200000000000000" pitchFamily="34" charset="0"/>
              </a:rPr>
              <a:t>Kh©u tõ ph¶i sang tr¸i</a:t>
            </a:r>
          </a:p>
        </p:txBody>
      </p:sp>
    </p:spTree>
    <p:extLst>
      <p:ext uri="{BB962C8B-B14F-4D97-AF65-F5344CB8AC3E}">
        <p14:creationId xmlns:p14="http://schemas.microsoft.com/office/powerpoint/2010/main" val="4000302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7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826327" y="396664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.VnTime" panose="020B7200000000000000" pitchFamily="34" charset="0"/>
            </a:endParaRPr>
          </a:p>
        </p:txBody>
      </p:sp>
      <p:grpSp>
        <p:nvGrpSpPr>
          <p:cNvPr id="13315" name="Group 53"/>
          <p:cNvGrpSpPr>
            <a:grpSpLocks/>
          </p:cNvGrpSpPr>
          <p:nvPr/>
        </p:nvGrpSpPr>
        <p:grpSpPr bwMode="auto">
          <a:xfrm>
            <a:off x="1828800" y="1752600"/>
            <a:ext cx="8610600" cy="3352800"/>
            <a:chOff x="192" y="1104"/>
            <a:chExt cx="5424" cy="2112"/>
          </a:xfrm>
        </p:grpSpPr>
        <p:sp>
          <p:nvSpPr>
            <p:cNvPr id="13321" name="Rectangle 4"/>
            <p:cNvSpPr>
              <a:spLocks noChangeArrowheads="1"/>
            </p:cNvSpPr>
            <p:nvPr/>
          </p:nvSpPr>
          <p:spPr bwMode="auto">
            <a:xfrm>
              <a:off x="192" y="1104"/>
              <a:ext cx="542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3322" name="Line 5"/>
            <p:cNvSpPr>
              <a:spLocks noChangeShapeType="1"/>
            </p:cNvSpPr>
            <p:nvPr/>
          </p:nvSpPr>
          <p:spPr bwMode="auto">
            <a:xfrm>
              <a:off x="1152" y="1920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6"/>
            <p:cNvSpPr>
              <a:spLocks noChangeShapeType="1"/>
            </p:cNvSpPr>
            <p:nvPr/>
          </p:nvSpPr>
          <p:spPr bwMode="auto">
            <a:xfrm>
              <a:off x="2352" y="2064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7"/>
            <p:cNvSpPr>
              <a:spLocks noChangeShapeType="1"/>
            </p:cNvSpPr>
            <p:nvPr/>
          </p:nvSpPr>
          <p:spPr bwMode="auto">
            <a:xfrm>
              <a:off x="1872" y="2064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Line 8"/>
            <p:cNvSpPr>
              <a:spLocks noChangeShapeType="1"/>
            </p:cNvSpPr>
            <p:nvPr/>
          </p:nvSpPr>
          <p:spPr bwMode="auto">
            <a:xfrm>
              <a:off x="1392" y="2064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Line 9"/>
            <p:cNvSpPr>
              <a:spLocks noChangeShapeType="1"/>
            </p:cNvSpPr>
            <p:nvPr/>
          </p:nvSpPr>
          <p:spPr bwMode="auto">
            <a:xfrm>
              <a:off x="2832" y="2064"/>
              <a:ext cx="52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Oval 10"/>
            <p:cNvSpPr>
              <a:spLocks noChangeArrowheads="1"/>
            </p:cNvSpPr>
            <p:nvPr/>
          </p:nvSpPr>
          <p:spPr bwMode="auto">
            <a:xfrm>
              <a:off x="1680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8" name="Oval 11"/>
            <p:cNvSpPr>
              <a:spLocks noChangeArrowheads="1"/>
            </p:cNvSpPr>
            <p:nvPr/>
          </p:nvSpPr>
          <p:spPr bwMode="auto">
            <a:xfrm>
              <a:off x="2064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9" name="Oval 12"/>
            <p:cNvSpPr>
              <a:spLocks noChangeArrowheads="1"/>
            </p:cNvSpPr>
            <p:nvPr/>
          </p:nvSpPr>
          <p:spPr bwMode="auto">
            <a:xfrm>
              <a:off x="2448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30" name="Oval 13"/>
            <p:cNvSpPr>
              <a:spLocks noChangeArrowheads="1"/>
            </p:cNvSpPr>
            <p:nvPr/>
          </p:nvSpPr>
          <p:spPr bwMode="auto">
            <a:xfrm>
              <a:off x="2832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31" name="Line 14"/>
            <p:cNvSpPr>
              <a:spLocks noChangeShapeType="1"/>
            </p:cNvSpPr>
            <p:nvPr/>
          </p:nvSpPr>
          <p:spPr bwMode="auto">
            <a:xfrm>
              <a:off x="912" y="2064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Oval 15"/>
            <p:cNvSpPr>
              <a:spLocks noChangeArrowheads="1"/>
            </p:cNvSpPr>
            <p:nvPr/>
          </p:nvSpPr>
          <p:spPr bwMode="auto">
            <a:xfrm>
              <a:off x="1296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33" name="Text Box 16"/>
            <p:cNvSpPr txBox="1">
              <a:spLocks noChangeArrowheads="1"/>
            </p:cNvSpPr>
            <p:nvPr/>
          </p:nvSpPr>
          <p:spPr bwMode="auto">
            <a:xfrm>
              <a:off x="2784" y="2208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13334" name="Text Box 17"/>
            <p:cNvSpPr txBox="1">
              <a:spLocks noChangeArrowheads="1"/>
            </p:cNvSpPr>
            <p:nvPr/>
          </p:nvSpPr>
          <p:spPr bwMode="auto">
            <a:xfrm>
              <a:off x="2400" y="2208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13335" name="Text Box 18"/>
            <p:cNvSpPr txBox="1">
              <a:spLocks noChangeArrowheads="1"/>
            </p:cNvSpPr>
            <p:nvPr/>
          </p:nvSpPr>
          <p:spPr bwMode="auto">
            <a:xfrm>
              <a:off x="1920" y="2208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13336" name="Text Box 19"/>
            <p:cNvSpPr txBox="1">
              <a:spLocks noChangeArrowheads="1"/>
            </p:cNvSpPr>
            <p:nvPr/>
          </p:nvSpPr>
          <p:spPr bwMode="auto">
            <a:xfrm>
              <a:off x="1536" y="2208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13337" name="Text Box 20"/>
            <p:cNvSpPr txBox="1">
              <a:spLocks noChangeArrowheads="1"/>
            </p:cNvSpPr>
            <p:nvPr/>
          </p:nvSpPr>
          <p:spPr bwMode="auto">
            <a:xfrm>
              <a:off x="1104" y="2208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13338" name="Text Box 21"/>
            <p:cNvSpPr txBox="1">
              <a:spLocks noChangeArrowheads="1"/>
            </p:cNvSpPr>
            <p:nvPr/>
          </p:nvSpPr>
          <p:spPr bwMode="auto">
            <a:xfrm>
              <a:off x="720" y="2208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13339" name="Rectangle 22"/>
            <p:cNvSpPr>
              <a:spLocks noChangeArrowheads="1"/>
            </p:cNvSpPr>
            <p:nvPr/>
          </p:nvSpPr>
          <p:spPr bwMode="auto">
            <a:xfrm>
              <a:off x="3312" y="2016"/>
              <a:ext cx="1152" cy="10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0" name="Line 23"/>
            <p:cNvSpPr>
              <a:spLocks noChangeShapeType="1"/>
            </p:cNvSpPr>
            <p:nvPr/>
          </p:nvSpPr>
          <p:spPr bwMode="auto">
            <a:xfrm flipH="1">
              <a:off x="192" y="2064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Oval 24"/>
            <p:cNvSpPr>
              <a:spLocks noChangeArrowheads="1"/>
            </p:cNvSpPr>
            <p:nvPr/>
          </p:nvSpPr>
          <p:spPr bwMode="auto">
            <a:xfrm>
              <a:off x="864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2" name="Text Box 25"/>
            <p:cNvSpPr txBox="1">
              <a:spLocks noChangeArrowheads="1"/>
            </p:cNvSpPr>
            <p:nvPr/>
          </p:nvSpPr>
          <p:spPr bwMode="auto">
            <a:xfrm>
              <a:off x="4320" y="2208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3343" name="Line 26"/>
            <p:cNvSpPr>
              <a:spLocks noChangeShapeType="1"/>
            </p:cNvSpPr>
            <p:nvPr/>
          </p:nvSpPr>
          <p:spPr bwMode="auto">
            <a:xfrm>
              <a:off x="3744" y="2064"/>
              <a:ext cx="3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Line 27"/>
            <p:cNvSpPr>
              <a:spLocks noChangeShapeType="1"/>
            </p:cNvSpPr>
            <p:nvPr/>
          </p:nvSpPr>
          <p:spPr bwMode="auto">
            <a:xfrm>
              <a:off x="3264" y="2064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Line 28"/>
            <p:cNvSpPr>
              <a:spLocks noChangeShapeType="1"/>
            </p:cNvSpPr>
            <p:nvPr/>
          </p:nvSpPr>
          <p:spPr bwMode="auto">
            <a:xfrm>
              <a:off x="4128" y="2064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Oval 29"/>
            <p:cNvSpPr>
              <a:spLocks noChangeArrowheads="1"/>
            </p:cNvSpPr>
            <p:nvPr/>
          </p:nvSpPr>
          <p:spPr bwMode="auto">
            <a:xfrm>
              <a:off x="3216" y="2016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7" name="Oval 30"/>
            <p:cNvSpPr>
              <a:spLocks noChangeArrowheads="1"/>
            </p:cNvSpPr>
            <p:nvPr/>
          </p:nvSpPr>
          <p:spPr bwMode="auto">
            <a:xfrm>
              <a:off x="3600" y="2016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8" name="Oval 31"/>
            <p:cNvSpPr>
              <a:spLocks noChangeArrowheads="1"/>
            </p:cNvSpPr>
            <p:nvPr/>
          </p:nvSpPr>
          <p:spPr bwMode="auto">
            <a:xfrm>
              <a:off x="3984" y="2016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9" name="Oval 32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0" name="Line 33"/>
            <p:cNvSpPr>
              <a:spLocks noChangeShapeType="1"/>
            </p:cNvSpPr>
            <p:nvPr/>
          </p:nvSpPr>
          <p:spPr bwMode="auto">
            <a:xfrm>
              <a:off x="4416" y="2064"/>
              <a:ext cx="12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51" name="Group 34"/>
            <p:cNvGrpSpPr>
              <a:grpSpLocks/>
            </p:cNvGrpSpPr>
            <p:nvPr/>
          </p:nvGrpSpPr>
          <p:grpSpPr bwMode="auto">
            <a:xfrm rot="-8545514">
              <a:off x="3120" y="1536"/>
              <a:ext cx="1778" cy="612"/>
              <a:chOff x="2495" y="2329"/>
              <a:chExt cx="1778" cy="612"/>
            </a:xfrm>
          </p:grpSpPr>
          <p:sp>
            <p:nvSpPr>
              <p:cNvPr id="13366" name="AutoShape 35"/>
              <p:cNvSpPr>
                <a:spLocks noChangeArrowheads="1"/>
              </p:cNvSpPr>
              <p:nvPr/>
            </p:nvSpPr>
            <p:spPr bwMode="auto">
              <a:xfrm rot="3226569">
                <a:off x="3385" y="1489"/>
                <a:ext cx="48" cy="172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67" name="Oval 36"/>
              <p:cNvSpPr>
                <a:spLocks noChangeArrowheads="1"/>
              </p:cNvSpPr>
              <p:nvPr/>
            </p:nvSpPr>
            <p:spPr bwMode="auto">
              <a:xfrm rot="8626569">
                <a:off x="2495" y="2894"/>
                <a:ext cx="288" cy="47"/>
              </a:xfrm>
              <a:prstGeom prst="ellips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3352" name="Rectangle 37"/>
            <p:cNvSpPr>
              <a:spLocks noChangeArrowheads="1"/>
            </p:cNvSpPr>
            <p:nvPr/>
          </p:nvSpPr>
          <p:spPr bwMode="auto">
            <a:xfrm>
              <a:off x="3216" y="2016"/>
              <a:ext cx="1200" cy="10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3" name="Oval 38"/>
            <p:cNvSpPr>
              <a:spLocks noChangeArrowheads="1"/>
            </p:cNvSpPr>
            <p:nvPr/>
          </p:nvSpPr>
          <p:spPr bwMode="auto">
            <a:xfrm>
              <a:off x="3984" y="2016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4" name="Oval 39"/>
            <p:cNvSpPr>
              <a:spLocks noChangeArrowheads="1"/>
            </p:cNvSpPr>
            <p:nvPr/>
          </p:nvSpPr>
          <p:spPr bwMode="auto">
            <a:xfrm>
              <a:off x="3600" y="2016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5" name="Oval 40"/>
            <p:cNvSpPr>
              <a:spLocks noChangeArrowheads="1"/>
            </p:cNvSpPr>
            <p:nvPr/>
          </p:nvSpPr>
          <p:spPr bwMode="auto">
            <a:xfrm>
              <a:off x="3216" y="2016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6" name="Line 41"/>
            <p:cNvSpPr>
              <a:spLocks noChangeShapeType="1"/>
            </p:cNvSpPr>
            <p:nvPr/>
          </p:nvSpPr>
          <p:spPr bwMode="auto">
            <a:xfrm>
              <a:off x="3216" y="2064"/>
              <a:ext cx="115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7" name="Oval 42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8" name="Oval 43"/>
            <p:cNvSpPr>
              <a:spLocks noChangeArrowheads="1"/>
            </p:cNvSpPr>
            <p:nvPr/>
          </p:nvSpPr>
          <p:spPr bwMode="auto">
            <a:xfrm>
              <a:off x="3984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9" name="Oval 44"/>
            <p:cNvSpPr>
              <a:spLocks noChangeArrowheads="1"/>
            </p:cNvSpPr>
            <p:nvPr/>
          </p:nvSpPr>
          <p:spPr bwMode="auto">
            <a:xfrm>
              <a:off x="3600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60" name="Oval 45"/>
            <p:cNvSpPr>
              <a:spLocks noChangeArrowheads="1"/>
            </p:cNvSpPr>
            <p:nvPr/>
          </p:nvSpPr>
          <p:spPr bwMode="auto">
            <a:xfrm>
              <a:off x="3216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61" name="Text Box 46"/>
            <p:cNvSpPr txBox="1">
              <a:spLocks noChangeArrowheads="1"/>
            </p:cNvSpPr>
            <p:nvPr/>
          </p:nvSpPr>
          <p:spPr bwMode="auto">
            <a:xfrm>
              <a:off x="3456" y="2208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13362" name="Text Box 47"/>
            <p:cNvSpPr txBox="1">
              <a:spLocks noChangeArrowheads="1"/>
            </p:cNvSpPr>
            <p:nvPr/>
          </p:nvSpPr>
          <p:spPr bwMode="auto">
            <a:xfrm>
              <a:off x="3840" y="2208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3363" name="Text Box 48"/>
            <p:cNvSpPr txBox="1">
              <a:spLocks noChangeArrowheads="1"/>
            </p:cNvSpPr>
            <p:nvPr/>
          </p:nvSpPr>
          <p:spPr bwMode="auto">
            <a:xfrm>
              <a:off x="3072" y="2208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13364" name="Freeform 49"/>
            <p:cNvSpPr>
              <a:spLocks/>
            </p:cNvSpPr>
            <p:nvPr/>
          </p:nvSpPr>
          <p:spPr bwMode="auto">
            <a:xfrm>
              <a:off x="4032" y="2064"/>
              <a:ext cx="816" cy="816"/>
            </a:xfrm>
            <a:custGeom>
              <a:avLst/>
              <a:gdLst>
                <a:gd name="T0" fmla="*/ 0 w 816"/>
                <a:gd name="T1" fmla="*/ 0 h 768"/>
                <a:gd name="T2" fmla="*/ 528 w 816"/>
                <a:gd name="T3" fmla="*/ 1105 h 768"/>
                <a:gd name="T4" fmla="*/ 816 w 816"/>
                <a:gd name="T5" fmla="*/ 0 h 768"/>
                <a:gd name="T6" fmla="*/ 0 60000 65536"/>
                <a:gd name="T7" fmla="*/ 0 60000 65536"/>
                <a:gd name="T8" fmla="*/ 0 60000 65536"/>
                <a:gd name="T9" fmla="*/ 0 w 816"/>
                <a:gd name="T10" fmla="*/ 0 h 768"/>
                <a:gd name="T11" fmla="*/ 816 w 816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768">
                  <a:moveTo>
                    <a:pt x="0" y="0"/>
                  </a:moveTo>
                  <a:cubicBezTo>
                    <a:pt x="196" y="384"/>
                    <a:pt x="392" y="768"/>
                    <a:pt x="528" y="768"/>
                  </a:cubicBezTo>
                  <a:cubicBezTo>
                    <a:pt x="664" y="768"/>
                    <a:pt x="740" y="384"/>
                    <a:pt x="816" y="0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5" name="Freeform 50"/>
            <p:cNvSpPr>
              <a:spLocks/>
            </p:cNvSpPr>
            <p:nvPr/>
          </p:nvSpPr>
          <p:spPr bwMode="auto">
            <a:xfrm>
              <a:off x="4896" y="2064"/>
              <a:ext cx="288" cy="1152"/>
            </a:xfrm>
            <a:custGeom>
              <a:avLst/>
              <a:gdLst>
                <a:gd name="T0" fmla="*/ 0 w 48"/>
                <a:gd name="T1" fmla="*/ 0 h 240"/>
                <a:gd name="T2" fmla="*/ 2239488 w 48"/>
                <a:gd name="T3" fmla="*/ 2935550 h 240"/>
                <a:gd name="T4" fmla="*/ 0 60000 65536"/>
                <a:gd name="T5" fmla="*/ 0 60000 65536"/>
                <a:gd name="T6" fmla="*/ 0 w 48"/>
                <a:gd name="T7" fmla="*/ 0 h 240"/>
                <a:gd name="T8" fmla="*/ 48 w 48"/>
                <a:gd name="T9" fmla="*/ 240 h 24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240">
                  <a:moveTo>
                    <a:pt x="0" y="0"/>
                  </a:moveTo>
                  <a:cubicBezTo>
                    <a:pt x="0" y="0"/>
                    <a:pt x="24" y="120"/>
                    <a:pt x="48" y="240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51" name="Oval 51"/>
          <p:cNvSpPr>
            <a:spLocks noChangeArrowheads="1"/>
          </p:cNvSpPr>
          <p:nvPr/>
        </p:nvSpPr>
        <p:spPr bwMode="auto">
          <a:xfrm>
            <a:off x="3200400" y="5029200"/>
            <a:ext cx="5867400" cy="1066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smtClean="0">
                <a:solidFill>
                  <a:srgbClr val="CC0000"/>
                </a:solidFill>
                <a:latin typeface=".VnTime" panose="020B7200000000000000" pitchFamily="34" charset="0"/>
              </a:rPr>
              <a:t>a. </a:t>
            </a:r>
            <a:r>
              <a:rPr lang="en-US" altLang="en-US" sz="3200" b="1">
                <a:solidFill>
                  <a:srgbClr val="CC0000"/>
                </a:solidFill>
                <a:latin typeface=".VnTime" panose="020B7200000000000000" pitchFamily="34" charset="0"/>
              </a:rPr>
              <a:t>Kh©u mòi thø nhÊt.</a:t>
            </a:r>
          </a:p>
        </p:txBody>
      </p:sp>
      <p:sp>
        <p:nvSpPr>
          <p:cNvPr id="102452" name="AutoShape 52"/>
          <p:cNvSpPr>
            <a:spLocks noChangeArrowheads="1"/>
          </p:cNvSpPr>
          <p:nvPr/>
        </p:nvSpPr>
        <p:spPr bwMode="auto">
          <a:xfrm>
            <a:off x="1676400" y="1560760"/>
            <a:ext cx="8763000" cy="16002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FF"/>
                </a:solidFill>
                <a:latin typeface=".VnTime" panose="020B7200000000000000" pitchFamily="34" charset="0"/>
              </a:rPr>
              <a:t>Lªn kim t¹i ®iÓm 2, lïi l¹i, xuèng kim t¹i ®iÓm 1 tøc lµ: </a:t>
            </a:r>
            <a:r>
              <a:rPr lang="en-US" altLang="en-US" sz="2400" b="1">
                <a:solidFill>
                  <a:srgbClr val="FF3300"/>
                </a:solidFill>
                <a:latin typeface=".VnTime" panose="020B7200000000000000" pitchFamily="34" charset="0"/>
              </a:rPr>
              <a:t>lïi 1 mòi.</a:t>
            </a:r>
          </a:p>
          <a:p>
            <a:pPr eaLnBrk="1" hangingPunct="1"/>
            <a:endParaRPr lang="en-US" altLang="en-US" sz="2400" b="1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102454" name="Rectangle 54"/>
          <p:cNvSpPr>
            <a:spLocks noChangeArrowheads="1"/>
          </p:cNvSpPr>
          <p:nvPr/>
        </p:nvSpPr>
        <p:spPr bwMode="auto">
          <a:xfrm>
            <a:off x="2057400" y="6032501"/>
            <a:ext cx="7556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Lïi l¹i, xuèng kim t¹i ®iÓm 1, lªn kim t¹i ®iÓm 4.</a:t>
            </a:r>
          </a:p>
        </p:txBody>
      </p:sp>
      <p:sp>
        <p:nvSpPr>
          <p:cNvPr id="102455" name="AutoShape 55"/>
          <p:cNvSpPr>
            <a:spLocks noChangeArrowheads="1"/>
          </p:cNvSpPr>
          <p:nvPr/>
        </p:nvSpPr>
        <p:spPr bwMode="auto">
          <a:xfrm>
            <a:off x="6344378" y="959149"/>
            <a:ext cx="4343400" cy="1447800"/>
          </a:xfrm>
          <a:prstGeom prst="wedgeEllipseCallout">
            <a:avLst>
              <a:gd name="adj1" fmla="val -44625"/>
              <a:gd name="adj2" fmla="val 7521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  <a:latin typeface=".VnTime" panose="020B7200000000000000" pitchFamily="34" charset="0"/>
              </a:rPr>
              <a:t>Kh©u ®ét th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rgbClr val="0000FF"/>
                </a:solidFill>
                <a:latin typeface=".VnTime" panose="020B7200000000000000" pitchFamily="34" charset="0"/>
              </a:rPr>
              <a:t>­a ®­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rgbClr val="0000FF"/>
                </a:solidFill>
                <a:latin typeface=".VnTime" panose="020B7200000000000000" pitchFamily="34" charset="0"/>
              </a:rPr>
              <a:t>îc thùc hiÖn theo quy t¾c lïi 1 mòi, tiÕn 3 mòi.</a:t>
            </a:r>
          </a:p>
        </p:txBody>
      </p:sp>
      <p:sp>
        <p:nvSpPr>
          <p:cNvPr id="102456" name="Rectangle 56"/>
          <p:cNvSpPr>
            <a:spLocks noChangeArrowheads="1"/>
          </p:cNvSpPr>
          <p:nvPr/>
        </p:nvSpPr>
        <p:spPr bwMode="auto">
          <a:xfrm>
            <a:off x="1745673" y="1159582"/>
            <a:ext cx="791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FF"/>
                </a:solidFill>
                <a:latin typeface=".VnTime" panose="020B7200000000000000" pitchFamily="34" charset="0"/>
              </a:rPr>
              <a:t>Xuèng kim t¹i ®iÓm 1, lªn kim t¹i ®iÓm 4 tøc lµ:  </a:t>
            </a:r>
            <a:r>
              <a:rPr lang="en-US" altLang="en-US" sz="2400" b="1">
                <a:solidFill>
                  <a:srgbClr val="FF3300"/>
                </a:solidFill>
                <a:latin typeface=".VnTime" panose="020B7200000000000000" pitchFamily="34" charset="0"/>
              </a:rPr>
              <a:t>tiÕn 3 mòi.</a:t>
            </a:r>
          </a:p>
        </p:txBody>
      </p:sp>
    </p:spTree>
    <p:extLst>
      <p:ext uri="{BB962C8B-B14F-4D97-AF65-F5344CB8AC3E}">
        <p14:creationId xmlns:p14="http://schemas.microsoft.com/office/powerpoint/2010/main" val="496286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02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02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1" grpId="0"/>
      <p:bldP spid="102452" grpId="0" animBg="1"/>
      <p:bldP spid="102452" grpId="1" animBg="1"/>
      <p:bldP spid="102454" grpId="0"/>
      <p:bldP spid="102455" grpId="0" animBg="1"/>
      <p:bldP spid="102456" grpId="0"/>
      <p:bldP spid="10245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4572000" y="487364"/>
            <a:ext cx="3733800" cy="5794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.VnTime" panose="020B7200000000000000" pitchFamily="34" charset="0"/>
              </a:rPr>
              <a:t>Lªn kim t¹i ®iÓm 2</a:t>
            </a:r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4343400" y="5791200"/>
            <a:ext cx="2286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a. B¾t ®Çu kh©u</a:t>
            </a:r>
          </a:p>
        </p:txBody>
      </p:sp>
      <p:grpSp>
        <p:nvGrpSpPr>
          <p:cNvPr id="12292" name="Group 44"/>
          <p:cNvGrpSpPr>
            <a:grpSpLocks/>
          </p:cNvGrpSpPr>
          <p:nvPr/>
        </p:nvGrpSpPr>
        <p:grpSpPr bwMode="auto">
          <a:xfrm>
            <a:off x="1752600" y="1600200"/>
            <a:ext cx="8985250" cy="4343400"/>
            <a:chOff x="144" y="1008"/>
            <a:chExt cx="5660" cy="2736"/>
          </a:xfrm>
        </p:grpSpPr>
        <p:sp>
          <p:nvSpPr>
            <p:cNvPr id="12293" name="Oval 30"/>
            <p:cNvSpPr>
              <a:spLocks noChangeArrowheads="1"/>
            </p:cNvSpPr>
            <p:nvPr/>
          </p:nvSpPr>
          <p:spPr bwMode="auto">
            <a:xfrm rot="1633998">
              <a:off x="5358" y="2558"/>
              <a:ext cx="357" cy="59"/>
            </a:xfrm>
            <a:prstGeom prst="ellips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294" name="Freeform 43"/>
            <p:cNvSpPr>
              <a:spLocks/>
            </p:cNvSpPr>
            <p:nvPr/>
          </p:nvSpPr>
          <p:spPr bwMode="auto">
            <a:xfrm>
              <a:off x="5328" y="2640"/>
              <a:ext cx="240" cy="288"/>
            </a:xfrm>
            <a:custGeom>
              <a:avLst/>
              <a:gdLst>
                <a:gd name="T0" fmla="*/ 240 w 240"/>
                <a:gd name="T1" fmla="*/ 0 h 288"/>
                <a:gd name="T2" fmla="*/ 144 w 240"/>
                <a:gd name="T3" fmla="*/ 240 h 288"/>
                <a:gd name="T4" fmla="*/ 0 w 240"/>
                <a:gd name="T5" fmla="*/ 288 h 288"/>
                <a:gd name="T6" fmla="*/ 0 60000 65536"/>
                <a:gd name="T7" fmla="*/ 0 60000 65536"/>
                <a:gd name="T8" fmla="*/ 0 60000 65536"/>
                <a:gd name="T9" fmla="*/ 0 w 240"/>
                <a:gd name="T10" fmla="*/ 0 h 288"/>
                <a:gd name="T11" fmla="*/ 240 w 24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288">
                  <a:moveTo>
                    <a:pt x="240" y="0"/>
                  </a:moveTo>
                  <a:cubicBezTo>
                    <a:pt x="212" y="96"/>
                    <a:pt x="184" y="192"/>
                    <a:pt x="144" y="240"/>
                  </a:cubicBezTo>
                  <a:cubicBezTo>
                    <a:pt x="104" y="288"/>
                    <a:pt x="24" y="280"/>
                    <a:pt x="0" y="288"/>
                  </a:cubicBez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44" y="1008"/>
              <a:ext cx="530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2296" name="Text Box 6"/>
            <p:cNvSpPr txBox="1">
              <a:spLocks noChangeArrowheads="1"/>
            </p:cNvSpPr>
            <p:nvPr/>
          </p:nvSpPr>
          <p:spPr bwMode="auto">
            <a:xfrm>
              <a:off x="3693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12297" name="Line 7"/>
            <p:cNvSpPr>
              <a:spLocks noChangeShapeType="1"/>
            </p:cNvSpPr>
            <p:nvPr/>
          </p:nvSpPr>
          <p:spPr bwMode="auto">
            <a:xfrm>
              <a:off x="1136" y="1824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8" name="Line 8"/>
            <p:cNvSpPr>
              <a:spLocks noChangeShapeType="1"/>
            </p:cNvSpPr>
            <p:nvPr/>
          </p:nvSpPr>
          <p:spPr bwMode="auto">
            <a:xfrm>
              <a:off x="3349" y="1968"/>
              <a:ext cx="4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Line 9"/>
            <p:cNvSpPr>
              <a:spLocks noChangeShapeType="1"/>
            </p:cNvSpPr>
            <p:nvPr/>
          </p:nvSpPr>
          <p:spPr bwMode="auto">
            <a:xfrm>
              <a:off x="2304" y="1968"/>
              <a:ext cx="57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Line 10"/>
            <p:cNvSpPr>
              <a:spLocks noChangeShapeType="1"/>
            </p:cNvSpPr>
            <p:nvPr/>
          </p:nvSpPr>
          <p:spPr bwMode="auto">
            <a:xfrm>
              <a:off x="1873" y="1968"/>
              <a:ext cx="52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Line 11"/>
            <p:cNvSpPr>
              <a:spLocks noChangeShapeType="1"/>
            </p:cNvSpPr>
            <p:nvPr/>
          </p:nvSpPr>
          <p:spPr bwMode="auto">
            <a:xfrm>
              <a:off x="1344" y="1968"/>
              <a:ext cx="52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Line 12"/>
            <p:cNvSpPr>
              <a:spLocks noChangeShapeType="1"/>
            </p:cNvSpPr>
            <p:nvPr/>
          </p:nvSpPr>
          <p:spPr bwMode="auto">
            <a:xfrm>
              <a:off x="2858" y="1968"/>
              <a:ext cx="5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Oval 13"/>
            <p:cNvSpPr>
              <a:spLocks noChangeArrowheads="1"/>
            </p:cNvSpPr>
            <p:nvPr/>
          </p:nvSpPr>
          <p:spPr bwMode="auto">
            <a:xfrm>
              <a:off x="1629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4" name="Oval 14"/>
            <p:cNvSpPr>
              <a:spLocks noChangeArrowheads="1"/>
            </p:cNvSpPr>
            <p:nvPr/>
          </p:nvSpPr>
          <p:spPr bwMode="auto">
            <a:xfrm>
              <a:off x="2070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5" name="Oval 15"/>
            <p:cNvSpPr>
              <a:spLocks noChangeArrowheads="1"/>
            </p:cNvSpPr>
            <p:nvPr/>
          </p:nvSpPr>
          <p:spPr bwMode="auto">
            <a:xfrm>
              <a:off x="2513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6" name="Oval 16"/>
            <p:cNvSpPr>
              <a:spLocks noChangeArrowheads="1"/>
            </p:cNvSpPr>
            <p:nvPr/>
          </p:nvSpPr>
          <p:spPr bwMode="auto">
            <a:xfrm>
              <a:off x="3398" y="1920"/>
              <a:ext cx="100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7" name="Oval 17"/>
            <p:cNvSpPr>
              <a:spLocks noChangeArrowheads="1"/>
            </p:cNvSpPr>
            <p:nvPr/>
          </p:nvSpPr>
          <p:spPr bwMode="auto">
            <a:xfrm>
              <a:off x="3841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8" name="Oval 18"/>
            <p:cNvSpPr>
              <a:spLocks noChangeArrowheads="1"/>
            </p:cNvSpPr>
            <p:nvPr/>
          </p:nvSpPr>
          <p:spPr bwMode="auto">
            <a:xfrm>
              <a:off x="2956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9" name="Line 19"/>
            <p:cNvSpPr>
              <a:spLocks noChangeShapeType="1"/>
            </p:cNvSpPr>
            <p:nvPr/>
          </p:nvSpPr>
          <p:spPr bwMode="auto">
            <a:xfrm>
              <a:off x="864" y="1968"/>
              <a:ext cx="51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Oval 20"/>
            <p:cNvSpPr>
              <a:spLocks noChangeArrowheads="1"/>
            </p:cNvSpPr>
            <p:nvPr/>
          </p:nvSpPr>
          <p:spPr bwMode="auto">
            <a:xfrm>
              <a:off x="1186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1" name="Text Box 21"/>
            <p:cNvSpPr txBox="1">
              <a:spLocks noChangeArrowheads="1"/>
            </p:cNvSpPr>
            <p:nvPr/>
          </p:nvSpPr>
          <p:spPr bwMode="auto">
            <a:xfrm>
              <a:off x="3301" y="2112"/>
              <a:ext cx="2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12312" name="Text Box 22"/>
            <p:cNvSpPr txBox="1">
              <a:spLocks noChangeArrowheads="1"/>
            </p:cNvSpPr>
            <p:nvPr/>
          </p:nvSpPr>
          <p:spPr bwMode="auto">
            <a:xfrm>
              <a:off x="2907" y="2112"/>
              <a:ext cx="2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12313" name="Text Box 23"/>
            <p:cNvSpPr txBox="1">
              <a:spLocks noChangeArrowheads="1"/>
            </p:cNvSpPr>
            <p:nvPr/>
          </p:nvSpPr>
          <p:spPr bwMode="auto">
            <a:xfrm>
              <a:off x="2415" y="2112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12314" name="Text Box 24"/>
            <p:cNvSpPr txBox="1">
              <a:spLocks noChangeArrowheads="1"/>
            </p:cNvSpPr>
            <p:nvPr/>
          </p:nvSpPr>
          <p:spPr bwMode="auto">
            <a:xfrm>
              <a:off x="1922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12315" name="Text Box 25"/>
            <p:cNvSpPr txBox="1">
              <a:spLocks noChangeArrowheads="1"/>
            </p:cNvSpPr>
            <p:nvPr/>
          </p:nvSpPr>
          <p:spPr bwMode="auto">
            <a:xfrm>
              <a:off x="1529" y="2112"/>
              <a:ext cx="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12316" name="Text Box 26"/>
            <p:cNvSpPr txBox="1">
              <a:spLocks noChangeArrowheads="1"/>
            </p:cNvSpPr>
            <p:nvPr/>
          </p:nvSpPr>
          <p:spPr bwMode="auto">
            <a:xfrm>
              <a:off x="1086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12317" name="Text Box 27"/>
            <p:cNvSpPr txBox="1">
              <a:spLocks noChangeArrowheads="1"/>
            </p:cNvSpPr>
            <p:nvPr/>
          </p:nvSpPr>
          <p:spPr bwMode="auto">
            <a:xfrm>
              <a:off x="692" y="2112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12318" name="AutoShape 29"/>
            <p:cNvSpPr>
              <a:spLocks noChangeArrowheads="1"/>
            </p:cNvSpPr>
            <p:nvPr/>
          </p:nvSpPr>
          <p:spPr bwMode="auto">
            <a:xfrm rot="-3766002">
              <a:off x="4138" y="575"/>
              <a:ext cx="74" cy="2589"/>
            </a:xfrm>
            <a:prstGeom prst="flowChartExtract">
              <a:avLst/>
            </a:prstGeom>
            <a:solidFill>
              <a:srgbClr val="FFFFCC"/>
            </a:solidFill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9" name="Rectangle 31"/>
            <p:cNvSpPr>
              <a:spLocks noChangeArrowheads="1"/>
            </p:cNvSpPr>
            <p:nvPr/>
          </p:nvSpPr>
          <p:spPr bwMode="auto">
            <a:xfrm>
              <a:off x="4225" y="1968"/>
              <a:ext cx="1131" cy="96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20" name="Text Box 32"/>
            <p:cNvSpPr txBox="1">
              <a:spLocks noChangeArrowheads="1"/>
            </p:cNvSpPr>
            <p:nvPr/>
          </p:nvSpPr>
          <p:spPr bwMode="auto">
            <a:xfrm>
              <a:off x="4624" y="2112"/>
              <a:ext cx="3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2321" name="Line 33"/>
            <p:cNvSpPr>
              <a:spLocks noChangeShapeType="1"/>
            </p:cNvSpPr>
            <p:nvPr/>
          </p:nvSpPr>
          <p:spPr bwMode="auto">
            <a:xfrm>
              <a:off x="4767" y="1968"/>
              <a:ext cx="69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34"/>
            <p:cNvSpPr>
              <a:spLocks noChangeShapeType="1"/>
            </p:cNvSpPr>
            <p:nvPr/>
          </p:nvSpPr>
          <p:spPr bwMode="auto">
            <a:xfrm flipH="1">
              <a:off x="153" y="1968"/>
              <a:ext cx="73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Oval 35"/>
            <p:cNvSpPr>
              <a:spLocks noChangeArrowheads="1"/>
            </p:cNvSpPr>
            <p:nvPr/>
          </p:nvSpPr>
          <p:spPr bwMode="auto">
            <a:xfrm>
              <a:off x="742" y="1920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24" name="Line 36"/>
            <p:cNvSpPr>
              <a:spLocks noChangeShapeType="1"/>
            </p:cNvSpPr>
            <p:nvPr/>
          </p:nvSpPr>
          <p:spPr bwMode="auto">
            <a:xfrm flipH="1">
              <a:off x="4333" y="1968"/>
              <a:ext cx="3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37"/>
            <p:cNvSpPr>
              <a:spLocks noChangeArrowheads="1"/>
            </p:cNvSpPr>
            <p:nvPr/>
          </p:nvSpPr>
          <p:spPr bwMode="auto">
            <a:xfrm>
              <a:off x="4285" y="1920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26" name="Oval 38"/>
            <p:cNvSpPr>
              <a:spLocks noChangeArrowheads="1"/>
            </p:cNvSpPr>
            <p:nvPr/>
          </p:nvSpPr>
          <p:spPr bwMode="auto">
            <a:xfrm>
              <a:off x="4678" y="1920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27" name="Text Box 39"/>
            <p:cNvSpPr txBox="1">
              <a:spLocks noChangeArrowheads="1"/>
            </p:cNvSpPr>
            <p:nvPr/>
          </p:nvSpPr>
          <p:spPr bwMode="auto">
            <a:xfrm>
              <a:off x="4177" y="2112"/>
              <a:ext cx="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2328" name="Freeform 40"/>
            <p:cNvSpPr>
              <a:spLocks/>
            </p:cNvSpPr>
            <p:nvPr/>
          </p:nvSpPr>
          <p:spPr bwMode="auto">
            <a:xfrm>
              <a:off x="5568" y="2592"/>
              <a:ext cx="144" cy="1056"/>
            </a:xfrm>
            <a:custGeom>
              <a:avLst/>
              <a:gdLst>
                <a:gd name="T0" fmla="*/ 0 w 1192"/>
                <a:gd name="T1" fmla="*/ 0 h 1104"/>
                <a:gd name="T2" fmla="*/ 0 w 1192"/>
                <a:gd name="T3" fmla="*/ 221 h 1104"/>
                <a:gd name="T4" fmla="*/ 0 w 1192"/>
                <a:gd name="T5" fmla="*/ 405 h 1104"/>
                <a:gd name="T6" fmla="*/ 0 w 1192"/>
                <a:gd name="T7" fmla="*/ 735 h 1104"/>
                <a:gd name="T8" fmla="*/ 0 w 1192"/>
                <a:gd name="T9" fmla="*/ 846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92"/>
                <a:gd name="T16" fmla="*/ 0 h 1104"/>
                <a:gd name="T17" fmla="*/ 1192 w 1192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92" h="1104">
                  <a:moveTo>
                    <a:pt x="64" y="0"/>
                  </a:moveTo>
                  <a:cubicBezTo>
                    <a:pt x="32" y="100"/>
                    <a:pt x="0" y="200"/>
                    <a:pt x="160" y="288"/>
                  </a:cubicBezTo>
                  <a:cubicBezTo>
                    <a:pt x="320" y="376"/>
                    <a:pt x="856" y="416"/>
                    <a:pt x="1024" y="528"/>
                  </a:cubicBezTo>
                  <a:cubicBezTo>
                    <a:pt x="1192" y="640"/>
                    <a:pt x="1168" y="864"/>
                    <a:pt x="1168" y="960"/>
                  </a:cubicBezTo>
                  <a:cubicBezTo>
                    <a:pt x="1168" y="1056"/>
                    <a:pt x="1096" y="1080"/>
                    <a:pt x="1024" y="1104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Freeform 41"/>
            <p:cNvSpPr>
              <a:spLocks/>
            </p:cNvSpPr>
            <p:nvPr/>
          </p:nvSpPr>
          <p:spPr bwMode="auto">
            <a:xfrm>
              <a:off x="5664" y="3646"/>
              <a:ext cx="140" cy="98"/>
            </a:xfrm>
            <a:custGeom>
              <a:avLst/>
              <a:gdLst>
                <a:gd name="T0" fmla="*/ 63 w 132"/>
                <a:gd name="T1" fmla="*/ 47 h 98"/>
                <a:gd name="T2" fmla="*/ 45 w 132"/>
                <a:gd name="T3" fmla="*/ 9 h 98"/>
                <a:gd name="T4" fmla="*/ 99 w 132"/>
                <a:gd name="T5" fmla="*/ 22 h 98"/>
                <a:gd name="T6" fmla="*/ 81 w 132"/>
                <a:gd name="T7" fmla="*/ 73 h 98"/>
                <a:gd name="T8" fmla="*/ 25 w 132"/>
                <a:gd name="T9" fmla="*/ 60 h 98"/>
                <a:gd name="T10" fmla="*/ 99 w 132"/>
                <a:gd name="T11" fmla="*/ 9 h 98"/>
                <a:gd name="T12" fmla="*/ 154 w 132"/>
                <a:gd name="T13" fmla="*/ 98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98"/>
                <a:gd name="T23" fmla="*/ 132 w 132"/>
                <a:gd name="T24" fmla="*/ 98 h 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98">
                  <a:moveTo>
                    <a:pt x="44" y="47"/>
                  </a:moveTo>
                  <a:cubicBezTo>
                    <a:pt x="40" y="34"/>
                    <a:pt x="22" y="18"/>
                    <a:pt x="32" y="9"/>
                  </a:cubicBezTo>
                  <a:cubicBezTo>
                    <a:pt x="42" y="0"/>
                    <a:pt x="65" y="10"/>
                    <a:pt x="70" y="22"/>
                  </a:cubicBezTo>
                  <a:cubicBezTo>
                    <a:pt x="76" y="38"/>
                    <a:pt x="61" y="56"/>
                    <a:pt x="57" y="73"/>
                  </a:cubicBezTo>
                  <a:cubicBezTo>
                    <a:pt x="44" y="69"/>
                    <a:pt x="25" y="72"/>
                    <a:pt x="19" y="60"/>
                  </a:cubicBezTo>
                  <a:cubicBezTo>
                    <a:pt x="0" y="22"/>
                    <a:pt x="55" y="14"/>
                    <a:pt x="70" y="9"/>
                  </a:cubicBezTo>
                  <a:cubicBezTo>
                    <a:pt x="132" y="30"/>
                    <a:pt x="108" y="9"/>
                    <a:pt x="108" y="98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Line 42"/>
            <p:cNvSpPr>
              <a:spLocks noChangeShapeType="1"/>
            </p:cNvSpPr>
            <p:nvPr/>
          </p:nvSpPr>
          <p:spPr bwMode="auto">
            <a:xfrm>
              <a:off x="3841" y="1968"/>
              <a:ext cx="4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171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43"/>
          <p:cNvGrpSpPr>
            <a:grpSpLocks/>
          </p:cNvGrpSpPr>
          <p:nvPr/>
        </p:nvGrpSpPr>
        <p:grpSpPr bwMode="auto">
          <a:xfrm>
            <a:off x="1752600" y="-914400"/>
            <a:ext cx="8434388" cy="5943600"/>
            <a:chOff x="144" y="-576"/>
            <a:chExt cx="5313" cy="3744"/>
          </a:xfrm>
        </p:grpSpPr>
        <p:sp>
          <p:nvSpPr>
            <p:cNvPr id="15364" name="Rectangle 4"/>
            <p:cNvSpPr>
              <a:spLocks noChangeArrowheads="1"/>
            </p:cNvSpPr>
            <p:nvPr/>
          </p:nvSpPr>
          <p:spPr bwMode="auto">
            <a:xfrm>
              <a:off x="144" y="1152"/>
              <a:ext cx="530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3693" y="2256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>
              <a:off x="1136" y="1968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>
              <a:off x="3349" y="2112"/>
              <a:ext cx="4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2366" y="2112"/>
              <a:ext cx="5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>
              <a:off x="1776" y="2112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>
              <a:off x="1296" y="2112"/>
              <a:ext cx="57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2858" y="2112"/>
              <a:ext cx="5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Oval 12"/>
            <p:cNvSpPr>
              <a:spLocks noChangeArrowheads="1"/>
            </p:cNvSpPr>
            <p:nvPr/>
          </p:nvSpPr>
          <p:spPr bwMode="auto">
            <a:xfrm>
              <a:off x="1629" y="2064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3" name="Oval 13"/>
            <p:cNvSpPr>
              <a:spLocks noChangeArrowheads="1"/>
            </p:cNvSpPr>
            <p:nvPr/>
          </p:nvSpPr>
          <p:spPr bwMode="auto">
            <a:xfrm>
              <a:off x="2070" y="2064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4" name="Oval 14"/>
            <p:cNvSpPr>
              <a:spLocks noChangeArrowheads="1"/>
            </p:cNvSpPr>
            <p:nvPr/>
          </p:nvSpPr>
          <p:spPr bwMode="auto">
            <a:xfrm>
              <a:off x="2513" y="2064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5" name="Oval 15"/>
            <p:cNvSpPr>
              <a:spLocks noChangeArrowheads="1"/>
            </p:cNvSpPr>
            <p:nvPr/>
          </p:nvSpPr>
          <p:spPr bwMode="auto">
            <a:xfrm>
              <a:off x="3398" y="2064"/>
              <a:ext cx="100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6" name="Oval 16"/>
            <p:cNvSpPr>
              <a:spLocks noChangeArrowheads="1"/>
            </p:cNvSpPr>
            <p:nvPr/>
          </p:nvSpPr>
          <p:spPr bwMode="auto">
            <a:xfrm>
              <a:off x="2956" y="2064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864" y="2112"/>
              <a:ext cx="51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Oval 18"/>
            <p:cNvSpPr>
              <a:spLocks noChangeArrowheads="1"/>
            </p:cNvSpPr>
            <p:nvPr/>
          </p:nvSpPr>
          <p:spPr bwMode="auto">
            <a:xfrm>
              <a:off x="1186" y="2064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9" name="Text Box 19"/>
            <p:cNvSpPr txBox="1">
              <a:spLocks noChangeArrowheads="1"/>
            </p:cNvSpPr>
            <p:nvPr/>
          </p:nvSpPr>
          <p:spPr bwMode="auto">
            <a:xfrm>
              <a:off x="3301" y="2256"/>
              <a:ext cx="2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15380" name="Text Box 20"/>
            <p:cNvSpPr txBox="1">
              <a:spLocks noChangeArrowheads="1"/>
            </p:cNvSpPr>
            <p:nvPr/>
          </p:nvSpPr>
          <p:spPr bwMode="auto">
            <a:xfrm>
              <a:off x="2907" y="2256"/>
              <a:ext cx="2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2415" y="2256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1922" y="2256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1529" y="2256"/>
              <a:ext cx="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1086" y="2256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15385" name="Text Box 25"/>
            <p:cNvSpPr txBox="1">
              <a:spLocks noChangeArrowheads="1"/>
            </p:cNvSpPr>
            <p:nvPr/>
          </p:nvSpPr>
          <p:spPr bwMode="auto">
            <a:xfrm>
              <a:off x="692" y="2256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15386" name="Rectangle 26"/>
            <p:cNvSpPr>
              <a:spLocks noChangeArrowheads="1"/>
            </p:cNvSpPr>
            <p:nvPr/>
          </p:nvSpPr>
          <p:spPr bwMode="auto">
            <a:xfrm>
              <a:off x="4225" y="2112"/>
              <a:ext cx="1131" cy="96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87" name="Text Box 27"/>
            <p:cNvSpPr txBox="1">
              <a:spLocks noChangeArrowheads="1"/>
            </p:cNvSpPr>
            <p:nvPr/>
          </p:nvSpPr>
          <p:spPr bwMode="auto">
            <a:xfrm>
              <a:off x="4624" y="2256"/>
              <a:ext cx="3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388" name="Line 28"/>
            <p:cNvSpPr>
              <a:spLocks noChangeShapeType="1"/>
            </p:cNvSpPr>
            <p:nvPr/>
          </p:nvSpPr>
          <p:spPr bwMode="auto">
            <a:xfrm>
              <a:off x="4767" y="2112"/>
              <a:ext cx="69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Line 29"/>
            <p:cNvSpPr>
              <a:spLocks noChangeShapeType="1"/>
            </p:cNvSpPr>
            <p:nvPr/>
          </p:nvSpPr>
          <p:spPr bwMode="auto">
            <a:xfrm flipH="1">
              <a:off x="153" y="2112"/>
              <a:ext cx="73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Oval 30"/>
            <p:cNvSpPr>
              <a:spLocks noChangeArrowheads="1"/>
            </p:cNvSpPr>
            <p:nvPr/>
          </p:nvSpPr>
          <p:spPr bwMode="auto">
            <a:xfrm>
              <a:off x="742" y="2064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1" name="Line 31"/>
            <p:cNvSpPr>
              <a:spLocks noChangeShapeType="1"/>
            </p:cNvSpPr>
            <p:nvPr/>
          </p:nvSpPr>
          <p:spPr bwMode="auto">
            <a:xfrm flipH="1">
              <a:off x="4333" y="2112"/>
              <a:ext cx="3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Oval 32"/>
            <p:cNvSpPr>
              <a:spLocks noChangeArrowheads="1"/>
            </p:cNvSpPr>
            <p:nvPr/>
          </p:nvSpPr>
          <p:spPr bwMode="auto">
            <a:xfrm>
              <a:off x="4678" y="2064"/>
              <a:ext cx="98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3" name="Text Box 33"/>
            <p:cNvSpPr txBox="1">
              <a:spLocks noChangeArrowheads="1"/>
            </p:cNvSpPr>
            <p:nvPr/>
          </p:nvSpPr>
          <p:spPr bwMode="auto">
            <a:xfrm>
              <a:off x="4177" y="2256"/>
              <a:ext cx="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grpSp>
          <p:nvGrpSpPr>
            <p:cNvPr id="15394" name="Group 34"/>
            <p:cNvGrpSpPr>
              <a:grpSpLocks/>
            </p:cNvGrpSpPr>
            <p:nvPr/>
          </p:nvGrpSpPr>
          <p:grpSpPr bwMode="auto">
            <a:xfrm rot="-7050340">
              <a:off x="473" y="7"/>
              <a:ext cx="1778" cy="612"/>
              <a:chOff x="2495" y="2329"/>
              <a:chExt cx="1778" cy="612"/>
            </a:xfrm>
          </p:grpSpPr>
          <p:sp>
            <p:nvSpPr>
              <p:cNvPr id="15400" name="AutoShape 35"/>
              <p:cNvSpPr>
                <a:spLocks noChangeArrowheads="1"/>
              </p:cNvSpPr>
              <p:nvPr/>
            </p:nvSpPr>
            <p:spPr bwMode="auto">
              <a:xfrm rot="3226569">
                <a:off x="3385" y="1489"/>
                <a:ext cx="48" cy="172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401" name="Oval 36"/>
              <p:cNvSpPr>
                <a:spLocks noChangeArrowheads="1"/>
              </p:cNvSpPr>
              <p:nvPr/>
            </p:nvSpPr>
            <p:spPr bwMode="auto">
              <a:xfrm rot="8626569">
                <a:off x="2495" y="2894"/>
                <a:ext cx="288" cy="47"/>
              </a:xfrm>
              <a:prstGeom prst="ellips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5395" name="Freeform 37"/>
            <p:cNvSpPr>
              <a:spLocks/>
            </p:cNvSpPr>
            <p:nvPr/>
          </p:nvSpPr>
          <p:spPr bwMode="auto">
            <a:xfrm>
              <a:off x="2016" y="912"/>
              <a:ext cx="56" cy="1056"/>
            </a:xfrm>
            <a:custGeom>
              <a:avLst/>
              <a:gdLst>
                <a:gd name="T0" fmla="*/ 121 w 48"/>
                <a:gd name="T1" fmla="*/ 0 h 432"/>
                <a:gd name="T2" fmla="*/ 0 w 48"/>
                <a:gd name="T3" fmla="*/ 51238 h 432"/>
                <a:gd name="T4" fmla="*/ 121 w 48"/>
                <a:gd name="T5" fmla="*/ 92151 h 432"/>
                <a:gd name="T6" fmla="*/ 0 60000 65536"/>
                <a:gd name="T7" fmla="*/ 0 60000 65536"/>
                <a:gd name="T8" fmla="*/ 0 60000 65536"/>
                <a:gd name="T9" fmla="*/ 0 w 48"/>
                <a:gd name="T10" fmla="*/ 0 h 432"/>
                <a:gd name="T11" fmla="*/ 48 w 48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432">
                  <a:moveTo>
                    <a:pt x="48" y="0"/>
                  </a:moveTo>
                  <a:cubicBezTo>
                    <a:pt x="24" y="84"/>
                    <a:pt x="0" y="168"/>
                    <a:pt x="0" y="240"/>
                  </a:cubicBezTo>
                  <a:cubicBezTo>
                    <a:pt x="0" y="312"/>
                    <a:pt x="40" y="400"/>
                    <a:pt x="48" y="432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Line 38"/>
            <p:cNvSpPr>
              <a:spLocks noChangeShapeType="1"/>
            </p:cNvSpPr>
            <p:nvPr/>
          </p:nvSpPr>
          <p:spPr bwMode="auto">
            <a:xfrm>
              <a:off x="3888" y="2112"/>
              <a:ext cx="4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7" name="Oval 39"/>
            <p:cNvSpPr>
              <a:spLocks noChangeArrowheads="1"/>
            </p:cNvSpPr>
            <p:nvPr/>
          </p:nvSpPr>
          <p:spPr bwMode="auto">
            <a:xfrm>
              <a:off x="4285" y="2064"/>
              <a:ext cx="97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8" name="Oval 40"/>
            <p:cNvSpPr>
              <a:spLocks noChangeArrowheads="1"/>
            </p:cNvSpPr>
            <p:nvPr/>
          </p:nvSpPr>
          <p:spPr bwMode="auto">
            <a:xfrm>
              <a:off x="3841" y="2064"/>
              <a:ext cx="99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9" name="Line 41"/>
            <p:cNvSpPr>
              <a:spLocks noChangeShapeType="1"/>
            </p:cNvSpPr>
            <p:nvPr/>
          </p:nvSpPr>
          <p:spPr bwMode="auto">
            <a:xfrm>
              <a:off x="2064" y="912"/>
              <a:ext cx="2256" cy="1200"/>
            </a:xfrm>
            <a:prstGeom prst="line">
              <a:avLst/>
            </a:pr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3" name="Oval 42"/>
          <p:cNvSpPr>
            <a:spLocks noChangeArrowheads="1"/>
          </p:cNvSpPr>
          <p:nvPr/>
        </p:nvSpPr>
        <p:spPr bwMode="auto">
          <a:xfrm>
            <a:off x="3200400" y="5257800"/>
            <a:ext cx="5867400" cy="1066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FFFF"/>
                </a:solidFill>
                <a:latin typeface="Times New Roman" panose="02020603050405020304" pitchFamily="18" charset="0"/>
              </a:rPr>
              <a:t>Khâu mũi thứ nhất</a:t>
            </a:r>
          </a:p>
        </p:txBody>
      </p:sp>
    </p:spTree>
    <p:extLst>
      <p:ext uri="{BB962C8B-B14F-4D97-AF65-F5344CB8AC3E}">
        <p14:creationId xmlns:p14="http://schemas.microsoft.com/office/powerpoint/2010/main" val="1082723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429000" y="381001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.VnTime" panose="020B7200000000000000" pitchFamily="34" charset="0"/>
            </a:endParaRPr>
          </a:p>
        </p:txBody>
      </p:sp>
      <p:grpSp>
        <p:nvGrpSpPr>
          <p:cNvPr id="19459" name="Group 51"/>
          <p:cNvGrpSpPr>
            <a:grpSpLocks/>
          </p:cNvGrpSpPr>
          <p:nvPr/>
        </p:nvGrpSpPr>
        <p:grpSpPr bwMode="auto">
          <a:xfrm>
            <a:off x="1828800" y="1600200"/>
            <a:ext cx="8610600" cy="3200400"/>
            <a:chOff x="192" y="1008"/>
            <a:chExt cx="5424" cy="2016"/>
          </a:xfrm>
        </p:grpSpPr>
        <p:sp>
          <p:nvSpPr>
            <p:cNvPr id="19460" name="Rectangle 4"/>
            <p:cNvSpPr>
              <a:spLocks noChangeArrowheads="1"/>
            </p:cNvSpPr>
            <p:nvPr/>
          </p:nvSpPr>
          <p:spPr bwMode="auto">
            <a:xfrm>
              <a:off x="192" y="1008"/>
              <a:ext cx="5424" cy="201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3399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9461" name="Line 5"/>
            <p:cNvSpPr>
              <a:spLocks noChangeShapeType="1"/>
            </p:cNvSpPr>
            <p:nvPr/>
          </p:nvSpPr>
          <p:spPr bwMode="auto">
            <a:xfrm>
              <a:off x="1152" y="1824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" name="Line 6"/>
            <p:cNvSpPr>
              <a:spLocks noChangeShapeType="1"/>
            </p:cNvSpPr>
            <p:nvPr/>
          </p:nvSpPr>
          <p:spPr bwMode="auto">
            <a:xfrm>
              <a:off x="2352" y="1968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>
              <a:off x="1872" y="1968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>
              <a:off x="1392" y="1968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>
              <a:off x="2832" y="1968"/>
              <a:ext cx="52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>
              <a:off x="1680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2064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8" name="Oval 12"/>
            <p:cNvSpPr>
              <a:spLocks noChangeArrowheads="1"/>
            </p:cNvSpPr>
            <p:nvPr/>
          </p:nvSpPr>
          <p:spPr bwMode="auto">
            <a:xfrm>
              <a:off x="2448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9" name="Oval 13"/>
            <p:cNvSpPr>
              <a:spLocks noChangeArrowheads="1"/>
            </p:cNvSpPr>
            <p:nvPr/>
          </p:nvSpPr>
          <p:spPr bwMode="auto">
            <a:xfrm>
              <a:off x="2832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70" name="Line 14"/>
            <p:cNvSpPr>
              <a:spLocks noChangeShapeType="1"/>
            </p:cNvSpPr>
            <p:nvPr/>
          </p:nvSpPr>
          <p:spPr bwMode="auto">
            <a:xfrm>
              <a:off x="912" y="1968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auto">
            <a:xfrm>
              <a:off x="1296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72" name="Text Box 16"/>
            <p:cNvSpPr txBox="1">
              <a:spLocks noChangeArrowheads="1"/>
            </p:cNvSpPr>
            <p:nvPr/>
          </p:nvSpPr>
          <p:spPr bwMode="auto">
            <a:xfrm>
              <a:off x="2784" y="2112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  <p:sp>
          <p:nvSpPr>
            <p:cNvPr id="19473" name="Text Box 17"/>
            <p:cNvSpPr txBox="1">
              <a:spLocks noChangeArrowheads="1"/>
            </p:cNvSpPr>
            <p:nvPr/>
          </p:nvSpPr>
          <p:spPr bwMode="auto">
            <a:xfrm>
              <a:off x="2400" y="2112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  <p:sp>
          <p:nvSpPr>
            <p:cNvPr id="19474" name="Text Box 18"/>
            <p:cNvSpPr txBox="1">
              <a:spLocks noChangeArrowheads="1"/>
            </p:cNvSpPr>
            <p:nvPr/>
          </p:nvSpPr>
          <p:spPr bwMode="auto">
            <a:xfrm>
              <a:off x="1920" y="2112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1536" y="2112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  <p:sp>
          <p:nvSpPr>
            <p:cNvPr id="19476" name="Text Box 20"/>
            <p:cNvSpPr txBox="1">
              <a:spLocks noChangeArrowheads="1"/>
            </p:cNvSpPr>
            <p:nvPr/>
          </p:nvSpPr>
          <p:spPr bwMode="auto">
            <a:xfrm>
              <a:off x="1104" y="2112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19477" name="Text Box 21"/>
            <p:cNvSpPr txBox="1">
              <a:spLocks noChangeArrowheads="1"/>
            </p:cNvSpPr>
            <p:nvPr/>
          </p:nvSpPr>
          <p:spPr bwMode="auto">
            <a:xfrm>
              <a:off x="720" y="2112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10</a:t>
              </a:r>
            </a:p>
          </p:txBody>
        </p:sp>
        <p:sp>
          <p:nvSpPr>
            <p:cNvPr id="19478" name="Rectangle 22"/>
            <p:cNvSpPr>
              <a:spLocks noChangeArrowheads="1"/>
            </p:cNvSpPr>
            <p:nvPr/>
          </p:nvSpPr>
          <p:spPr bwMode="auto">
            <a:xfrm>
              <a:off x="3312" y="1920"/>
              <a:ext cx="1152" cy="10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 flipH="1">
              <a:off x="192" y="1968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Oval 24"/>
            <p:cNvSpPr>
              <a:spLocks noChangeArrowheads="1"/>
            </p:cNvSpPr>
            <p:nvPr/>
          </p:nvSpPr>
          <p:spPr bwMode="auto">
            <a:xfrm>
              <a:off x="864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81" name="Text Box 25"/>
            <p:cNvSpPr txBox="1">
              <a:spLocks noChangeArrowheads="1"/>
            </p:cNvSpPr>
            <p:nvPr/>
          </p:nvSpPr>
          <p:spPr bwMode="auto">
            <a:xfrm>
              <a:off x="4320" y="2112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9482" name="Line 26"/>
            <p:cNvSpPr>
              <a:spLocks noChangeShapeType="1"/>
            </p:cNvSpPr>
            <p:nvPr/>
          </p:nvSpPr>
          <p:spPr bwMode="auto">
            <a:xfrm>
              <a:off x="3744" y="1968"/>
              <a:ext cx="3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Line 27"/>
            <p:cNvSpPr>
              <a:spLocks noChangeShapeType="1"/>
            </p:cNvSpPr>
            <p:nvPr/>
          </p:nvSpPr>
          <p:spPr bwMode="auto">
            <a:xfrm>
              <a:off x="3264" y="1968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Line 28"/>
            <p:cNvSpPr>
              <a:spLocks noChangeShapeType="1"/>
            </p:cNvSpPr>
            <p:nvPr/>
          </p:nvSpPr>
          <p:spPr bwMode="auto">
            <a:xfrm>
              <a:off x="4128" y="1968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Oval 29"/>
            <p:cNvSpPr>
              <a:spLocks noChangeArrowheads="1"/>
            </p:cNvSpPr>
            <p:nvPr/>
          </p:nvSpPr>
          <p:spPr bwMode="auto">
            <a:xfrm>
              <a:off x="3216" y="1920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86" name="Oval 30"/>
            <p:cNvSpPr>
              <a:spLocks noChangeArrowheads="1"/>
            </p:cNvSpPr>
            <p:nvPr/>
          </p:nvSpPr>
          <p:spPr bwMode="auto">
            <a:xfrm>
              <a:off x="3600" y="1920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87" name="Oval 31"/>
            <p:cNvSpPr>
              <a:spLocks noChangeArrowheads="1"/>
            </p:cNvSpPr>
            <p:nvPr/>
          </p:nvSpPr>
          <p:spPr bwMode="auto">
            <a:xfrm>
              <a:off x="3984" y="1920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4368" y="1920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89" name="Line 33"/>
            <p:cNvSpPr>
              <a:spLocks noChangeShapeType="1"/>
            </p:cNvSpPr>
            <p:nvPr/>
          </p:nvSpPr>
          <p:spPr bwMode="auto">
            <a:xfrm>
              <a:off x="4416" y="1968"/>
              <a:ext cx="12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490" name="Group 34"/>
            <p:cNvGrpSpPr>
              <a:grpSpLocks/>
            </p:cNvGrpSpPr>
            <p:nvPr/>
          </p:nvGrpSpPr>
          <p:grpSpPr bwMode="auto">
            <a:xfrm rot="-8545514">
              <a:off x="3120" y="1440"/>
              <a:ext cx="1778" cy="612"/>
              <a:chOff x="2495" y="2329"/>
              <a:chExt cx="1778" cy="612"/>
            </a:xfrm>
          </p:grpSpPr>
          <p:sp>
            <p:nvSpPr>
              <p:cNvPr id="19505" name="AutoShape 35"/>
              <p:cNvSpPr>
                <a:spLocks noChangeArrowheads="1"/>
              </p:cNvSpPr>
              <p:nvPr/>
            </p:nvSpPr>
            <p:spPr bwMode="auto">
              <a:xfrm rot="3226569">
                <a:off x="3385" y="1489"/>
                <a:ext cx="48" cy="1728"/>
              </a:xfrm>
              <a:prstGeom prst="flowChartExtract">
                <a:avLst/>
              </a:prstGeom>
              <a:solidFill>
                <a:srgbClr val="FFFFCC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506" name="Oval 36"/>
              <p:cNvSpPr>
                <a:spLocks noChangeArrowheads="1"/>
              </p:cNvSpPr>
              <p:nvPr/>
            </p:nvSpPr>
            <p:spPr bwMode="auto">
              <a:xfrm rot="8626569">
                <a:off x="2495" y="2894"/>
                <a:ext cx="288" cy="47"/>
              </a:xfrm>
              <a:prstGeom prst="ellips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9491" name="Rectangle 37"/>
            <p:cNvSpPr>
              <a:spLocks noChangeArrowheads="1"/>
            </p:cNvSpPr>
            <p:nvPr/>
          </p:nvSpPr>
          <p:spPr bwMode="auto">
            <a:xfrm>
              <a:off x="3216" y="1920"/>
              <a:ext cx="1200" cy="10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92" name="Oval 38"/>
            <p:cNvSpPr>
              <a:spLocks noChangeArrowheads="1"/>
            </p:cNvSpPr>
            <p:nvPr/>
          </p:nvSpPr>
          <p:spPr bwMode="auto">
            <a:xfrm>
              <a:off x="3984" y="1920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93" name="Oval 39"/>
            <p:cNvSpPr>
              <a:spLocks noChangeArrowheads="1"/>
            </p:cNvSpPr>
            <p:nvPr/>
          </p:nvSpPr>
          <p:spPr bwMode="auto">
            <a:xfrm>
              <a:off x="3600" y="1920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94" name="Oval 40"/>
            <p:cNvSpPr>
              <a:spLocks noChangeArrowheads="1"/>
            </p:cNvSpPr>
            <p:nvPr/>
          </p:nvSpPr>
          <p:spPr bwMode="auto">
            <a:xfrm>
              <a:off x="3216" y="1920"/>
              <a:ext cx="96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95" name="Line 41"/>
            <p:cNvSpPr>
              <a:spLocks noChangeShapeType="1"/>
            </p:cNvSpPr>
            <p:nvPr/>
          </p:nvSpPr>
          <p:spPr bwMode="auto">
            <a:xfrm>
              <a:off x="3216" y="1968"/>
              <a:ext cx="115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6" name="Oval 42"/>
            <p:cNvSpPr>
              <a:spLocks noChangeArrowheads="1"/>
            </p:cNvSpPr>
            <p:nvPr/>
          </p:nvSpPr>
          <p:spPr bwMode="auto">
            <a:xfrm>
              <a:off x="4368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97" name="Oval 43"/>
            <p:cNvSpPr>
              <a:spLocks noChangeArrowheads="1"/>
            </p:cNvSpPr>
            <p:nvPr/>
          </p:nvSpPr>
          <p:spPr bwMode="auto">
            <a:xfrm>
              <a:off x="3984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98" name="Oval 44"/>
            <p:cNvSpPr>
              <a:spLocks noChangeArrowheads="1"/>
            </p:cNvSpPr>
            <p:nvPr/>
          </p:nvSpPr>
          <p:spPr bwMode="auto">
            <a:xfrm>
              <a:off x="3600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99" name="Oval 45"/>
            <p:cNvSpPr>
              <a:spLocks noChangeArrowheads="1"/>
            </p:cNvSpPr>
            <p:nvPr/>
          </p:nvSpPr>
          <p:spPr bwMode="auto">
            <a:xfrm>
              <a:off x="3216" y="192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500" name="Text Box 46"/>
            <p:cNvSpPr txBox="1">
              <a:spLocks noChangeArrowheads="1"/>
            </p:cNvSpPr>
            <p:nvPr/>
          </p:nvSpPr>
          <p:spPr bwMode="auto">
            <a:xfrm>
              <a:off x="3456" y="2112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19501" name="Text Box 47"/>
            <p:cNvSpPr txBox="1">
              <a:spLocks noChangeArrowheads="1"/>
            </p:cNvSpPr>
            <p:nvPr/>
          </p:nvSpPr>
          <p:spPr bwMode="auto">
            <a:xfrm>
              <a:off x="3840" y="2112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9502" name="Text Box 48"/>
            <p:cNvSpPr txBox="1">
              <a:spLocks noChangeArrowheads="1"/>
            </p:cNvSpPr>
            <p:nvPr/>
          </p:nvSpPr>
          <p:spPr bwMode="auto">
            <a:xfrm>
              <a:off x="3072" y="2112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FF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19503" name="Freeform 49"/>
            <p:cNvSpPr>
              <a:spLocks/>
            </p:cNvSpPr>
            <p:nvPr/>
          </p:nvSpPr>
          <p:spPr bwMode="auto">
            <a:xfrm>
              <a:off x="4032" y="1968"/>
              <a:ext cx="816" cy="816"/>
            </a:xfrm>
            <a:custGeom>
              <a:avLst/>
              <a:gdLst>
                <a:gd name="T0" fmla="*/ 0 w 816"/>
                <a:gd name="T1" fmla="*/ 0 h 768"/>
                <a:gd name="T2" fmla="*/ 528 w 816"/>
                <a:gd name="T3" fmla="*/ 1105 h 768"/>
                <a:gd name="T4" fmla="*/ 816 w 816"/>
                <a:gd name="T5" fmla="*/ 0 h 768"/>
                <a:gd name="T6" fmla="*/ 0 60000 65536"/>
                <a:gd name="T7" fmla="*/ 0 60000 65536"/>
                <a:gd name="T8" fmla="*/ 0 60000 65536"/>
                <a:gd name="T9" fmla="*/ 0 w 816"/>
                <a:gd name="T10" fmla="*/ 0 h 768"/>
                <a:gd name="T11" fmla="*/ 816 w 816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768">
                  <a:moveTo>
                    <a:pt x="0" y="0"/>
                  </a:moveTo>
                  <a:cubicBezTo>
                    <a:pt x="196" y="384"/>
                    <a:pt x="392" y="768"/>
                    <a:pt x="528" y="768"/>
                  </a:cubicBezTo>
                  <a:cubicBezTo>
                    <a:pt x="664" y="768"/>
                    <a:pt x="740" y="384"/>
                    <a:pt x="816" y="0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Freeform 50"/>
            <p:cNvSpPr>
              <a:spLocks/>
            </p:cNvSpPr>
            <p:nvPr/>
          </p:nvSpPr>
          <p:spPr bwMode="auto">
            <a:xfrm>
              <a:off x="4896" y="1968"/>
              <a:ext cx="228" cy="912"/>
            </a:xfrm>
            <a:custGeom>
              <a:avLst/>
              <a:gdLst>
                <a:gd name="T0" fmla="*/ 0 w 48"/>
                <a:gd name="T1" fmla="*/ 0 h 240"/>
                <a:gd name="T2" fmla="*/ 551295 w 48"/>
                <a:gd name="T3" fmla="*/ 722722 h 240"/>
                <a:gd name="T4" fmla="*/ 0 60000 65536"/>
                <a:gd name="T5" fmla="*/ 0 60000 65536"/>
                <a:gd name="T6" fmla="*/ 0 w 48"/>
                <a:gd name="T7" fmla="*/ 0 h 240"/>
                <a:gd name="T8" fmla="*/ 48 w 48"/>
                <a:gd name="T9" fmla="*/ 240 h 24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240">
                  <a:moveTo>
                    <a:pt x="0" y="0"/>
                  </a:moveTo>
                  <a:cubicBezTo>
                    <a:pt x="0" y="0"/>
                    <a:pt x="24" y="120"/>
                    <a:pt x="48" y="240"/>
                  </a:cubicBezTo>
                </a:path>
              </a:pathLst>
            </a:custGeom>
            <a:noFill/>
            <a:ln w="222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2609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824</Words>
  <Application>Microsoft Office PowerPoint</Application>
  <PresentationFormat>Widescreen</PresentationFormat>
  <Paragraphs>279</Paragraphs>
  <Slides>29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.VnArial</vt:lpstr>
      <vt:lpstr>.VnTime</vt:lpstr>
      <vt:lpstr>.VnTimeH</vt:lpstr>
      <vt:lpstr>Arial</vt:lpstr>
      <vt:lpstr>Calibri</vt:lpstr>
      <vt:lpstr>Calibri Light</vt:lpstr>
      <vt:lpstr>HP001 4 hàng</vt:lpstr>
      <vt:lpstr>HP001 5Ha</vt:lpstr>
      <vt:lpstr>Tahoma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Quy trình thực hiện.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V¹ch dÊu ®­ưêng kh©u.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141</cp:revision>
  <dcterms:created xsi:type="dcterms:W3CDTF">2020-04-05T06:59:32Z</dcterms:created>
  <dcterms:modified xsi:type="dcterms:W3CDTF">2021-10-27T08:46:53Z</dcterms:modified>
</cp:coreProperties>
</file>