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1.wav" ContentType="audio/x-wav"/>
  <Override PartName="/ppt/media/audio2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18"/>
  </p:notesMasterIdLst>
  <p:sldIdLst>
    <p:sldId id="269" r:id="rId3"/>
    <p:sldId id="285" r:id="rId4"/>
    <p:sldId id="286" r:id="rId5"/>
    <p:sldId id="287" r:id="rId6"/>
    <p:sldId id="288" r:id="rId7"/>
    <p:sldId id="289" r:id="rId8"/>
    <p:sldId id="261" r:id="rId9"/>
    <p:sldId id="262" r:id="rId10"/>
    <p:sldId id="273" r:id="rId11"/>
    <p:sldId id="272" r:id="rId12"/>
    <p:sldId id="290" r:id="rId13"/>
    <p:sldId id="278" r:id="rId14"/>
    <p:sldId id="291" r:id="rId15"/>
    <p:sldId id="282" r:id="rId16"/>
    <p:sldId id="279" r:id="rId17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9A5E7-2A80-45E5-803A-8EC0212A1D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289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71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89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5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85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12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94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5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2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33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964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8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9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gif"/><Relationship Id="rId12" Type="http://schemas.openxmlformats.org/officeDocument/2006/relationships/image" Target="../media/image10.gif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15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4.wav"/><Relationship Id="rId12" Type="http://schemas.openxmlformats.org/officeDocument/2006/relationships/image" Target="../media/image14.png"/><Relationship Id="rId17" Type="http://schemas.openxmlformats.org/officeDocument/2006/relationships/image" Target="../media/image8.png"/><Relationship Id="rId2" Type="http://schemas.openxmlformats.org/officeDocument/2006/relationships/audio" Target="../media/media2.wav"/><Relationship Id="rId16" Type="http://schemas.openxmlformats.org/officeDocument/2006/relationships/image" Target="../media/image18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image" Target="../media/image17.png"/><Relationship Id="rId10" Type="http://schemas.openxmlformats.org/officeDocument/2006/relationships/image" Target="../media/image6.gif"/><Relationship Id="rId19" Type="http://schemas.openxmlformats.org/officeDocument/2006/relationships/image" Target="../media/image10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gif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6005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61135"/>
            <a:ext cx="278130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7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7"/>
            <a:ext cx="1327751" cy="180945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3200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HP001 4 hàng" pitchFamily="34" charset="0"/>
              </a:rPr>
              <a:t>Thư giãn</a:t>
            </a:r>
            <a:endParaRPr lang="en-US" sz="54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2" y="4316425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46765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5431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6.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799600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04" y="1697354"/>
            <a:ext cx="4931062" cy="22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6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9768" y="373567"/>
            <a:ext cx="7553632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.VnAvant" pitchFamily="34" charset="0"/>
              </a:rPr>
              <a:t>TËp</a:t>
            </a:r>
            <a:r>
              <a:rPr lang="en-US" sz="4400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.VnAvant" pitchFamily="34" charset="0"/>
              </a:rPr>
              <a:t>viÕt</a:t>
            </a:r>
            <a:r>
              <a:rPr lang="en-US" sz="4400" dirty="0" smtClean="0">
                <a:solidFill>
                  <a:srgbClr val="0070C0"/>
                </a:solidFill>
                <a:latin typeface=".VnAvant" pitchFamily="34" charset="0"/>
              </a:rPr>
              <a:t> (</a:t>
            </a:r>
            <a:r>
              <a:rPr lang="en-US" sz="4400" dirty="0" err="1" smtClean="0">
                <a:solidFill>
                  <a:srgbClr val="0070C0"/>
                </a:solidFill>
                <a:latin typeface=".VnAvant" pitchFamily="34" charset="0"/>
              </a:rPr>
              <a:t>b¶ng</a:t>
            </a:r>
            <a:r>
              <a:rPr lang="en-US" sz="4400" dirty="0" smtClean="0">
                <a:solidFill>
                  <a:srgbClr val="0070C0"/>
                </a:solidFill>
                <a:latin typeface=".VnAvant" pitchFamily="34" charset="0"/>
              </a:rPr>
              <a:t> con)</a:t>
            </a:r>
            <a:endParaRPr lang="en-US" sz="4400" dirty="0">
              <a:solidFill>
                <a:srgbClr val="0070C0"/>
              </a:solidFill>
              <a:latin typeface=".VnAvant" pitchFamily="34" charset="0"/>
            </a:endParaRPr>
          </a:p>
        </p:txBody>
      </p:sp>
      <p:pic>
        <p:nvPicPr>
          <p:cNvPr id="2" name="Cloud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504950"/>
            <a:ext cx="80772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7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MTC\Desktop\bảng c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07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22860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  <a:endParaRPr lang="en-US" sz="8800" b="1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 smtClean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895987"/>
            <a:ext cx="1001475" cy="100147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513706" y="4148185"/>
            <a:ext cx="1313033" cy="25207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4600189"/>
            <a:ext cx="547688" cy="765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2194503"/>
            <a:ext cx="345436" cy="280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3" y="1653681"/>
            <a:ext cx="638175" cy="6381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88" y="1553783"/>
            <a:ext cx="638175" cy="6381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73" y="1452316"/>
            <a:ext cx="638175" cy="6381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8" y="2715975"/>
            <a:ext cx="638175" cy="6381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0" y="3069026"/>
            <a:ext cx="638175" cy="638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3596879"/>
            <a:ext cx="364006" cy="103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33" y="2965246"/>
            <a:ext cx="1302253" cy="951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1901442" y="3395313"/>
            <a:ext cx="389917" cy="2924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31480" y="1140692"/>
            <a:ext cx="20973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3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-483778"/>
            <a:ext cx="45720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333" y="1839821"/>
            <a:ext cx="2985775" cy="28394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111" y="4139728"/>
            <a:ext cx="268988" cy="2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6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895987"/>
            <a:ext cx="1001475" cy="1001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4600189"/>
            <a:ext cx="547688" cy="76515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2194503"/>
            <a:ext cx="345436" cy="280233"/>
          </a:xfrm>
          <a:prstGeom prst="rect">
            <a:avLst/>
          </a:prstGeom>
        </p:spPr>
      </p:pic>
      <p:sp>
        <p:nvSpPr>
          <p:cNvPr id="6" name="1a"/>
          <p:cNvSpPr/>
          <p:nvPr/>
        </p:nvSpPr>
        <p:spPr>
          <a:xfrm>
            <a:off x="5021105" y="982260"/>
            <a:ext cx="3967089" cy="170349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TiÕng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.VnAvant" panose="020B7200000000000000" pitchFamily="34" charset="0"/>
              </a:rPr>
              <a:t>ba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cã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 ©m </a:t>
            </a: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nµo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 ®· </a:t>
            </a: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häc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? </a:t>
            </a:r>
          </a:p>
        </p:txBody>
      </p:sp>
      <p:sp>
        <p:nvSpPr>
          <p:cNvPr id="15" name="1b"/>
          <p:cNvSpPr/>
          <p:nvPr/>
        </p:nvSpPr>
        <p:spPr>
          <a:xfrm>
            <a:off x="4910023" y="3064788"/>
            <a:ext cx="3967089" cy="170349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3" name="dapan"/>
          <p:cNvSpPr/>
          <p:nvPr/>
        </p:nvSpPr>
        <p:spPr>
          <a:xfrm>
            <a:off x="8365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xoa"/>
          <p:cNvSpPr/>
          <p:nvPr/>
        </p:nvSpPr>
        <p:spPr>
          <a:xfrm flipV="1">
            <a:off x="7763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12473" y="5543550"/>
            <a:ext cx="457200" cy="457200"/>
          </a:xfrm>
          <a:prstGeom prst="rect">
            <a:avLst/>
          </a:prstGeom>
        </p:spPr>
      </p:pic>
      <p:sp>
        <p:nvSpPr>
          <p:cNvPr id="82" name="2a"/>
          <p:cNvSpPr/>
          <p:nvPr/>
        </p:nvSpPr>
        <p:spPr>
          <a:xfrm>
            <a:off x="4965058" y="982260"/>
            <a:ext cx="3967089" cy="1703499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TiÕng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cß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cã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©m </a:t>
            </a: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nµo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®· </a:t>
            </a: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häc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83" name="2b"/>
          <p:cNvSpPr/>
          <p:nvPr/>
        </p:nvSpPr>
        <p:spPr>
          <a:xfrm>
            <a:off x="4910023" y="3076464"/>
            <a:ext cx="3967089" cy="1703499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dirty="0">
                <a:solidFill>
                  <a:srgbClr val="FFFF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85" name="dapan"/>
          <p:cNvSpPr/>
          <p:nvPr/>
        </p:nvSpPr>
        <p:spPr>
          <a:xfrm>
            <a:off x="8365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xoa"/>
          <p:cNvSpPr/>
          <p:nvPr/>
        </p:nvSpPr>
        <p:spPr>
          <a:xfrm flipV="1">
            <a:off x="7763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3a"/>
          <p:cNvSpPr/>
          <p:nvPr/>
        </p:nvSpPr>
        <p:spPr>
          <a:xfrm>
            <a:off x="5000534" y="982260"/>
            <a:ext cx="3967089" cy="170349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¢m g× ®· </a:t>
            </a: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häc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trong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tiÕng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>
                <a:solidFill>
                  <a:srgbClr val="00B050"/>
                </a:solidFill>
                <a:latin typeface=".VnAvant" panose="020B7200000000000000" pitchFamily="34" charset="0"/>
              </a:rPr>
              <a:t>l¸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94" name="3b"/>
          <p:cNvSpPr/>
          <p:nvPr/>
        </p:nvSpPr>
        <p:spPr>
          <a:xfrm>
            <a:off x="4897479" y="3076464"/>
            <a:ext cx="4162671" cy="170349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dirty="0">
                <a:solidFill>
                  <a:srgbClr val="00B050"/>
                </a:solidFill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95" name="khe3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41" y="2717595"/>
            <a:ext cx="400509" cy="635590"/>
          </a:xfrm>
          <a:prstGeom prst="rect">
            <a:avLst/>
          </a:prstGeom>
        </p:spPr>
      </p:pic>
      <p:sp>
        <p:nvSpPr>
          <p:cNvPr id="96" name="dapan"/>
          <p:cNvSpPr/>
          <p:nvPr/>
        </p:nvSpPr>
        <p:spPr>
          <a:xfrm>
            <a:off x="8365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7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41" y="2717595"/>
            <a:ext cx="400509" cy="635590"/>
          </a:xfrm>
          <a:prstGeom prst="rect">
            <a:avLst/>
          </a:prstGeom>
        </p:spPr>
      </p:pic>
      <p:sp>
        <p:nvSpPr>
          <p:cNvPr id="98" name="xoa"/>
          <p:cNvSpPr/>
          <p:nvPr/>
        </p:nvSpPr>
        <p:spPr>
          <a:xfrm flipV="1">
            <a:off x="7763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4a"/>
          <p:cNvSpPr/>
          <p:nvPr/>
        </p:nvSpPr>
        <p:spPr>
          <a:xfrm>
            <a:off x="4995271" y="982260"/>
            <a:ext cx="3967089" cy="1703499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 err="1">
                <a:solidFill>
                  <a:prstClr val="white"/>
                </a:solidFill>
                <a:latin typeface=".VnAvant" panose="020B7200000000000000" pitchFamily="34" charset="0"/>
              </a:rPr>
              <a:t>TiÕng</a:t>
            </a:r>
            <a:r>
              <a:rPr lang="en-US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c« </a:t>
            </a:r>
            <a:r>
              <a:rPr lang="en-US" dirty="0" err="1">
                <a:solidFill>
                  <a:prstClr val="white"/>
                </a:solidFill>
                <a:latin typeface=".VnAvant" panose="020B7200000000000000" pitchFamily="34" charset="0"/>
              </a:rPr>
              <a:t>cã</a:t>
            </a:r>
            <a:r>
              <a:rPr lang="en-US" dirty="0">
                <a:solidFill>
                  <a:prstClr val="white"/>
                </a:solidFill>
                <a:latin typeface=".VnAvant" panose="020B7200000000000000" pitchFamily="34" charset="0"/>
              </a:rPr>
              <a:t> ©m g× ®· </a:t>
            </a:r>
            <a:r>
              <a:rPr lang="en-US" dirty="0" err="1">
                <a:solidFill>
                  <a:prstClr val="white"/>
                </a:solidFill>
                <a:latin typeface=".VnAvant" panose="020B7200000000000000" pitchFamily="34" charset="0"/>
              </a:rPr>
              <a:t>häc</a:t>
            </a:r>
            <a:r>
              <a:rPr lang="en-US" dirty="0">
                <a:solidFill>
                  <a:prstClr val="white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100" name="4b"/>
          <p:cNvSpPr/>
          <p:nvPr/>
        </p:nvSpPr>
        <p:spPr>
          <a:xfrm>
            <a:off x="4946305" y="3038453"/>
            <a:ext cx="3967089" cy="1782683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dirty="0">
                <a:solidFill>
                  <a:srgbClr val="FFFF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02" name="dapan"/>
          <p:cNvSpPr/>
          <p:nvPr/>
        </p:nvSpPr>
        <p:spPr>
          <a:xfrm>
            <a:off x="8365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xoa"/>
          <p:cNvSpPr/>
          <p:nvPr/>
        </p:nvSpPr>
        <p:spPr>
          <a:xfrm flipV="1">
            <a:off x="7763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5a"/>
          <p:cNvSpPr/>
          <p:nvPr/>
        </p:nvSpPr>
        <p:spPr>
          <a:xfrm>
            <a:off x="5002280" y="935643"/>
            <a:ext cx="3967089" cy="1703499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TiÕng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nh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µ </a:t>
            </a: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cã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 ©m g× ®· </a:t>
            </a: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häc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106" name="5b"/>
          <p:cNvSpPr/>
          <p:nvPr/>
        </p:nvSpPr>
        <p:spPr>
          <a:xfrm>
            <a:off x="4910023" y="3059267"/>
            <a:ext cx="3967089" cy="1703499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>
                <a:solidFill>
                  <a:srgbClr val="FFFF00"/>
                </a:solidFill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107" name="khe5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77" y="3056489"/>
            <a:ext cx="396155" cy="631237"/>
          </a:xfrm>
          <a:prstGeom prst="rect">
            <a:avLst/>
          </a:prstGeom>
        </p:spPr>
      </p:pic>
      <p:sp>
        <p:nvSpPr>
          <p:cNvPr id="108" name="dapan"/>
          <p:cNvSpPr/>
          <p:nvPr/>
        </p:nvSpPr>
        <p:spPr>
          <a:xfrm>
            <a:off x="8365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9" name="khe5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77" y="3056489"/>
            <a:ext cx="396155" cy="631237"/>
          </a:xfrm>
          <a:prstGeom prst="rect">
            <a:avLst/>
          </a:prstGeom>
        </p:spPr>
      </p:pic>
      <p:sp>
        <p:nvSpPr>
          <p:cNvPr id="110" name="xoa"/>
          <p:cNvSpPr/>
          <p:nvPr/>
        </p:nvSpPr>
        <p:spPr>
          <a:xfrm flipV="1">
            <a:off x="7763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khe1a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717573" y="1653681"/>
            <a:ext cx="411956" cy="638175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717573" y="1653681"/>
            <a:ext cx="411956" cy="638175"/>
          </a:xfrm>
          <a:prstGeom prst="rect">
            <a:avLst/>
          </a:prstGeom>
        </p:spPr>
      </p:pic>
      <p:pic>
        <p:nvPicPr>
          <p:cNvPr id="84" name="khe2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21" y="1553783"/>
            <a:ext cx="400509" cy="638175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21" y="1553783"/>
            <a:ext cx="400509" cy="638175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83" y="1452316"/>
            <a:ext cx="396155" cy="635590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83" y="1452316"/>
            <a:ext cx="396155" cy="635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3596879"/>
            <a:ext cx="364006" cy="1032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1733" y="2965246"/>
            <a:ext cx="1302253" cy="951292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769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30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2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"/>
                            </p:stCondLst>
                            <p:childTnLst>
                              <p:par>
                                <p:cTn id="1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1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"/>
                            </p:stCondLst>
                            <p:childTnLst>
                              <p:par>
                                <p:cTn id="2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25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8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2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7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50"/>
                            </p:stCondLst>
                            <p:childTnLst>
                              <p:par>
                                <p:cTn id="29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250"/>
                            </p:stCondLst>
                            <p:childTnLst>
                              <p:par>
                                <p:cTn id="3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00"/>
                            </p:stCondLst>
                            <p:childTnLst>
                              <p:par>
                                <p:cTn id="3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7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9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1" dur="3000" fill="hold"/>
                                        <p:tgtEl>
                                          <p:spTgt spid="10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6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animBg="1"/>
      <p:bldP spid="15" grpId="1" animBg="1"/>
      <p:bldP spid="3" grpId="0" animBg="1"/>
      <p:bldP spid="3" grpId="1" animBg="1"/>
      <p:bldP spid="80" grpId="0" animBg="1"/>
      <p:bldP spid="80" grpId="1" animBg="1"/>
      <p:bldP spid="82" grpId="0" animBg="1"/>
      <p:bldP spid="82" grpId="1" animBg="1"/>
      <p:bldP spid="83" grpId="0" animBg="1"/>
      <p:bldP spid="83" grpId="1" animBg="1"/>
      <p:bldP spid="85" grpId="0" animBg="1"/>
      <p:bldP spid="85" grpId="1" animBg="1"/>
      <p:bldP spid="87" grpId="0" animBg="1"/>
      <p:bldP spid="87" grpId="1" animBg="1"/>
      <p:bldP spid="93" grpId="0" animBg="1"/>
      <p:bldP spid="93" grpId="1" animBg="1"/>
      <p:bldP spid="94" grpId="0" animBg="1"/>
      <p:bldP spid="94" grpId="1" animBg="1"/>
      <p:bldP spid="96" grpId="0" animBg="1"/>
      <p:bldP spid="96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2" grpId="0" animBg="1"/>
      <p:bldP spid="102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8" grpId="0" animBg="1"/>
      <p:bldP spid="108" grpId="1" animBg="1"/>
      <p:bldP spid="110" grpId="0" animBg="1"/>
      <p:bldP spid="1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4" y="783773"/>
            <a:ext cx="7082971" cy="200297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2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cµ - c¸</a:t>
            </a:r>
            <a:endParaRPr lang="en-US" sz="199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365" y="3308517"/>
            <a:ext cx="2114550" cy="2000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67" y="3475456"/>
            <a:ext cx="3229335" cy="183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67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990600"/>
            <a:ext cx="914156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4" y="154319"/>
            <a:ext cx="899887" cy="67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5814" y="78516"/>
            <a:ext cx="346065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2: cµ - c¸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217021"/>
            <a:ext cx="8868228" cy="547116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30" y="15431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207" y="4546688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5870" y="4572817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1" y="1190893"/>
            <a:ext cx="3732098" cy="35303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773437"/>
            <a:ext cx="4411807" cy="25046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94921" y="4433475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11584" y="4459604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¸</a:t>
            </a:r>
          </a:p>
        </p:txBody>
      </p:sp>
    </p:spTree>
    <p:extLst>
      <p:ext uri="{BB962C8B-B14F-4D97-AF65-F5344CB8AC3E}">
        <p14:creationId xmlns:p14="http://schemas.microsoft.com/office/powerpoint/2010/main" val="86447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1" y="990600"/>
            <a:ext cx="914156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4" y="154319"/>
            <a:ext cx="899887" cy="67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2431" y="827802"/>
            <a:ext cx="9141569" cy="6030197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54319"/>
            <a:ext cx="340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2. §¸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vÇn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7991" y="1603291"/>
            <a:ext cx="2287282" cy="1052813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00CC"/>
                </a:solidFill>
                <a:latin typeface=".VnAvant" pitchFamily="34" charset="0"/>
              </a:rPr>
              <a:t>cµ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701311" y="2462927"/>
            <a:ext cx="876103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677967" y="2415041"/>
            <a:ext cx="876246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µ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05814" y="78516"/>
            <a:ext cx="346065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2: cµ - c¸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7990" y="3924300"/>
            <a:ext cx="2287282" cy="1052813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00CC"/>
                </a:solidFill>
                <a:latin typeface=".VnAvant" pitchFamily="34" charset="0"/>
              </a:rPr>
              <a:t>c¸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701310" y="4783936"/>
            <a:ext cx="876103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677966" y="4736050"/>
            <a:ext cx="876246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85253" y="2342314"/>
            <a:ext cx="4504759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.VnAvant" pitchFamily="34" charset="0"/>
              </a:rPr>
              <a:t>cê</a:t>
            </a:r>
            <a:r>
              <a:rPr lang="en-US" sz="2800" b="1" dirty="0" smtClean="0">
                <a:latin typeface=".VnAvant" pitchFamily="34" charset="0"/>
              </a:rPr>
              <a:t> – a – </a:t>
            </a:r>
            <a:r>
              <a:rPr lang="en-US" sz="2800" b="1" dirty="0" err="1" smtClean="0">
                <a:latin typeface=".VnAvant" pitchFamily="34" charset="0"/>
              </a:rPr>
              <a:t>ca</a:t>
            </a:r>
            <a:r>
              <a:rPr lang="en-US" sz="2800" b="1" dirty="0" smtClean="0">
                <a:latin typeface=".VnAvant" pitchFamily="34" charset="0"/>
              </a:rPr>
              <a:t> – </a:t>
            </a:r>
            <a:r>
              <a:rPr lang="en-US" sz="2800" b="1" dirty="0" err="1" smtClean="0">
                <a:latin typeface=".VnAvant" pitchFamily="34" charset="0"/>
              </a:rPr>
              <a:t>huyÒn</a:t>
            </a:r>
            <a:r>
              <a:rPr lang="en-US" sz="2800" b="1" dirty="0" smtClean="0">
                <a:latin typeface=".VnAvant" pitchFamily="34" charset="0"/>
              </a:rPr>
              <a:t> – cµ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85253" y="4450706"/>
            <a:ext cx="4047903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.VnAvant" pitchFamily="34" charset="0"/>
              </a:rPr>
              <a:t>cê</a:t>
            </a:r>
            <a:r>
              <a:rPr lang="en-US" sz="2800" b="1" dirty="0" smtClean="0">
                <a:latin typeface=".VnAvant" pitchFamily="34" charset="0"/>
              </a:rPr>
              <a:t> – a – </a:t>
            </a:r>
            <a:r>
              <a:rPr lang="en-US" sz="2800" b="1" dirty="0" err="1" smtClean="0">
                <a:latin typeface=".VnAvant" pitchFamily="34" charset="0"/>
              </a:rPr>
              <a:t>ca</a:t>
            </a:r>
            <a:r>
              <a:rPr lang="en-US" sz="2800" b="1" dirty="0" smtClean="0">
                <a:latin typeface=".VnAvant" pitchFamily="34" charset="0"/>
              </a:rPr>
              <a:t> – s¾c – c¸</a:t>
            </a:r>
            <a:endParaRPr lang="en-US" sz="2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10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5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253432"/>
            <a:ext cx="8382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.VnAvant" pitchFamily="34" charset="0"/>
              </a:rPr>
              <a:t>3. §è </a:t>
            </a:r>
            <a:r>
              <a:rPr lang="en-US" sz="3200" b="1" dirty="0" err="1" smtClean="0">
                <a:solidFill>
                  <a:srgbClr val="0070C0"/>
                </a:solidFill>
                <a:latin typeface=".VnAvant" pitchFamily="34" charset="0"/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  <a:latin typeface=".VnAvant" pitchFamily="34" charset="0"/>
              </a:rPr>
              <a:t>: </a:t>
            </a:r>
            <a:r>
              <a:rPr lang="en-US" sz="3200" b="1" dirty="0" err="1" smtClean="0">
                <a:solidFill>
                  <a:srgbClr val="0070C0"/>
                </a:solidFill>
                <a:latin typeface=".VnAvant" pitchFamily="34" charset="0"/>
              </a:rPr>
              <a:t>TiÕng</a:t>
            </a:r>
            <a:r>
              <a:rPr lang="en-US" sz="3200" b="1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.VnAvant" pitchFamily="34" charset="0"/>
              </a:rPr>
              <a:t>nµo</a:t>
            </a:r>
            <a:r>
              <a:rPr lang="en-US" sz="3200" b="1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.VnAvant" pitchFamily="34" charset="0"/>
              </a:rPr>
              <a:t>thanh</a:t>
            </a:r>
            <a:r>
              <a:rPr lang="en-US" sz="3200" b="1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.VnAvant" pitchFamily="34" charset="0"/>
              </a:rPr>
              <a:t>huyÒn</a:t>
            </a:r>
            <a:r>
              <a:rPr lang="en-US" sz="3200" b="1" dirty="0" smtClean="0">
                <a:solidFill>
                  <a:srgbClr val="0070C0"/>
                </a:solidFill>
                <a:latin typeface=".VnAvant" pitchFamily="34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8903496" cy="525780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1371599" y="2206083"/>
            <a:ext cx="2209801" cy="76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676400" y="2841703"/>
            <a:ext cx="2286000" cy="914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267200" y="2971800"/>
            <a:ext cx="184548" cy="1676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105400" y="2247900"/>
            <a:ext cx="2438400" cy="1905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4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6642" y="301784"/>
            <a:ext cx="8498757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.VnAvant" pitchFamily="34" charset="0"/>
              </a:rPr>
              <a:t>4. </a:t>
            </a:r>
            <a:r>
              <a:rPr lang="en-US" sz="4000" b="1" dirty="0" err="1" smtClean="0">
                <a:solidFill>
                  <a:srgbClr val="0070C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.VnAvant" pitchFamily="34" charset="0"/>
              </a:rPr>
              <a:t>nµo</a:t>
            </a:r>
            <a:r>
              <a:rPr lang="en-US" sz="4000" b="1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.VnAvant" pitchFamily="34" charset="0"/>
              </a:rPr>
              <a:t>cã</a:t>
            </a:r>
            <a:r>
              <a:rPr lang="en-US" sz="4000" b="1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.VnAvant" pitchFamily="34" charset="0"/>
              </a:rPr>
              <a:t>thanh</a:t>
            </a:r>
            <a:r>
              <a:rPr lang="en-US" sz="4000" b="1" dirty="0" smtClean="0">
                <a:solidFill>
                  <a:srgbClr val="0070C0"/>
                </a:solidFill>
                <a:latin typeface=".VnAvant" pitchFamily="34" charset="0"/>
              </a:rPr>
              <a:t> s¾c?</a:t>
            </a:r>
            <a:endParaRPr lang="en-US" sz="40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42" y="1097737"/>
            <a:ext cx="8458199" cy="527212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343400" y="2362200"/>
            <a:ext cx="114300" cy="914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743200" y="3923071"/>
            <a:ext cx="1143000" cy="7632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4704735" y="4114800"/>
            <a:ext cx="228600" cy="9512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143499" y="2133600"/>
            <a:ext cx="1562101" cy="1600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2743201" y="2590800"/>
            <a:ext cx="1219199" cy="914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0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" y="1295400"/>
            <a:ext cx="8628846" cy="5105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5800" y="228600"/>
            <a:ext cx="7620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.VnAvant" pitchFamily="34" charset="0"/>
              </a:rPr>
              <a:t>5. </a:t>
            </a:r>
            <a:r>
              <a:rPr lang="en-US" sz="3200" b="1" dirty="0" err="1" smtClean="0">
                <a:solidFill>
                  <a:srgbClr val="0070C0"/>
                </a:solidFill>
                <a:latin typeface=".VnAvant" pitchFamily="34" charset="0"/>
              </a:rPr>
              <a:t>T×m</a:t>
            </a:r>
            <a:r>
              <a:rPr lang="en-US" sz="3200" b="1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.VnAvant" pitchFamily="34" charset="0"/>
              </a:rPr>
              <a:t>h×nh</a:t>
            </a:r>
            <a:r>
              <a:rPr lang="en-US" sz="3200" b="1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.VnAvant" pitchFamily="34" charset="0"/>
              </a:rPr>
              <a:t>øng</a:t>
            </a:r>
            <a:r>
              <a:rPr lang="en-US" sz="3200" b="1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.VnAvant" pitchFamily="34" charset="0"/>
              </a:rPr>
              <a:t>víi</a:t>
            </a:r>
            <a:r>
              <a:rPr lang="en-US" sz="3200" b="1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.VnAvant" pitchFamily="34" charset="0"/>
              </a:rPr>
              <a:t>mçi</a:t>
            </a:r>
            <a:r>
              <a:rPr lang="en-US" sz="3200" b="1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.VnAvant" pitchFamily="34" charset="0"/>
              </a:rPr>
              <a:t>tiÕng</a:t>
            </a:r>
            <a:r>
              <a:rPr lang="en-US" sz="3200" b="1" dirty="0" smtClean="0">
                <a:solidFill>
                  <a:srgbClr val="0070C0"/>
                </a:solidFill>
                <a:latin typeface=".VnAvant" pitchFamily="34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590800" y="2514600"/>
            <a:ext cx="4724400" cy="1676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057400" y="2514600"/>
            <a:ext cx="4800600" cy="1219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95800" y="2743200"/>
            <a:ext cx="228600" cy="129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81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</TotalTime>
  <Words>190</Words>
  <Application>Microsoft Office PowerPoint</Application>
  <PresentationFormat>On-screen Show (4:3)</PresentationFormat>
  <Paragraphs>46</Paragraphs>
  <Slides>15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MTC</cp:lastModifiedBy>
  <cp:revision>58</cp:revision>
  <dcterms:created xsi:type="dcterms:W3CDTF">2020-05-18T12:48:51Z</dcterms:created>
  <dcterms:modified xsi:type="dcterms:W3CDTF">2021-09-16T07:58:52Z</dcterms:modified>
</cp:coreProperties>
</file>