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338" r:id="rId2"/>
    <p:sldId id="335" r:id="rId3"/>
    <p:sldId id="359" r:id="rId4"/>
    <p:sldId id="340" r:id="rId5"/>
    <p:sldId id="256" r:id="rId6"/>
    <p:sldId id="257" r:id="rId7"/>
    <p:sldId id="319" r:id="rId8"/>
    <p:sldId id="360" r:id="rId9"/>
    <p:sldId id="342" r:id="rId10"/>
    <p:sldId id="354" r:id="rId11"/>
    <p:sldId id="355" r:id="rId12"/>
    <p:sldId id="343" r:id="rId13"/>
    <p:sldId id="344" r:id="rId14"/>
    <p:sldId id="330" r:id="rId15"/>
    <p:sldId id="361" r:id="rId16"/>
    <p:sldId id="331" r:id="rId17"/>
    <p:sldId id="353" r:id="rId18"/>
    <p:sldId id="323" r:id="rId19"/>
    <p:sldId id="356" r:id="rId20"/>
    <p:sldId id="358" r:id="rId21"/>
    <p:sldId id="350" r:id="rId22"/>
    <p:sldId id="351" r:id="rId23"/>
    <p:sldId id="352" r:id="rId24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CC"/>
    <a:srgbClr val="006600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8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5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ê.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l.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7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9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4" y="-5408"/>
            <a:ext cx="9143999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7003"/>
            <a:ext cx="926925" cy="926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88091" y="950010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</a:t>
            </a:r>
            <a:r>
              <a:rPr lang="en-US" sz="3200" b="1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LỚP 1</a:t>
            </a:r>
            <a:endParaRPr lang="en-US" sz="3200" b="1" i="1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  <a:endParaRPr lang="en-US" sz="3200" b="1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1A1</a:t>
            </a:r>
            <a:endParaRPr lang="en-US" sz="3200" b="1" dirty="0">
              <a:solidFill>
                <a:srgbClr val="0066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18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5865" y="155155"/>
            <a:ext cx="4915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thªm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©m 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4" y="1122363"/>
            <a:ext cx="3876675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32261" y="2557530"/>
            <a:ext cx="3847528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bÓ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ghÕ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lÔ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 ,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thÒ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757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442" y="155155"/>
            <a:ext cx="4725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thªm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©m l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1728" y="2557530"/>
            <a:ext cx="3568606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L¸,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, lo,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</a:rPr>
              <a:t>lu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</a:rPr>
              <a:t>, li…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" y="1266825"/>
            <a:ext cx="42386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0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606" y="4727556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15" y="0"/>
            <a:ext cx="4847572" cy="55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35656" y="522842"/>
            <a:ext cx="777895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0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0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2464" y="229336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2800" b="1" smtClean="0">
                <a:solidFill>
                  <a:srgbClr val="0000CC"/>
                </a:solidFill>
                <a:latin typeface=".VnAvant" pitchFamily="34" charset="0"/>
              </a:rPr>
              <a:t>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637035"/>
            <a:ext cx="1940664" cy="153027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72" y="593489"/>
            <a:ext cx="1912841" cy="153027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57" y="528709"/>
            <a:ext cx="1996311" cy="157200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279301" y="2282743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l¸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8680" y="241942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lå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50998" y="2419426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«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2464" y="4816606"/>
            <a:ext cx="91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le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le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301" y="4739071"/>
            <a:ext cx="99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dÕ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37935" y="4758570"/>
            <a:ext cx="848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d</a:t>
            </a:r>
            <a:r>
              <a:rPr lang="en-US" sz="2800" b="1" smtClean="0">
                <a:solidFill>
                  <a:srgbClr val="0000CC"/>
                </a:solidFill>
                <a:latin typeface=".VnAvant" pitchFamily="34" charset="0"/>
              </a:rPr>
              <a:t>ª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5" y="2942646"/>
            <a:ext cx="1954059" cy="15714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74" y="2952641"/>
            <a:ext cx="1913769" cy="153101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249" y="2925746"/>
            <a:ext cx="1954059" cy="153101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67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4" grpId="0"/>
      <p:bldP spid="26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15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29028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65805" y="3397928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®ª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3624" y="3276851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lä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21592" y="3278463"/>
            <a:ext cx="147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lª la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0" y="898072"/>
            <a:ext cx="2809875" cy="226695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7" y="872994"/>
            <a:ext cx="1941154" cy="229202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89" y="872994"/>
            <a:ext cx="2292002" cy="232109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7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" y="-30791"/>
            <a:ext cx="8555277" cy="5745791"/>
          </a:xfrm>
        </p:spPr>
      </p:pic>
    </p:spTree>
    <p:extLst>
      <p:ext uri="{BB962C8B-B14F-4D97-AF65-F5344CB8AC3E}">
        <p14:creationId xmlns:p14="http://schemas.microsoft.com/office/powerpoint/2010/main" val="41385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66" y="1585459"/>
            <a:ext cx="5631265" cy="208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CloudBook (1)">
            <a:hlinkClick r:id="" action="ppaction://media"/>
            <a:extLst>
              <a:ext uri="{FF2B5EF4-FFF2-40B4-BE49-F238E27FC236}">
                <a16:creationId xmlns:a16="http://schemas.microsoft.com/office/drawing/2014/main" xmlns="" id="{49BCABA9-DE60-460D-AAF4-66A293804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18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54" y="942975"/>
            <a:ext cx="4683920" cy="468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254573" y="526852"/>
            <a:ext cx="4782741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020741" y="1833422"/>
            <a:ext cx="4191000" cy="12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en-US" sz="5400">
                <a:solidFill>
                  <a:srgbClr val="FF0000"/>
                </a:solidFill>
                <a:latin typeface="UTM Avo" charset="0"/>
                <a:ea typeface="仓耳玄三M W05"/>
                <a:cs typeface="Lato Regular"/>
                <a:sym typeface="Lato Regular"/>
              </a:rPr>
              <a:t>Khởi động</a:t>
            </a: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58891" y="1444229"/>
            <a:ext cx="350044" cy="316706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6069807" y="3524251"/>
            <a:ext cx="351235" cy="316706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7145" tIns="17145" rIns="17145" bIns="17145" anchor="ctr"/>
            <a:lstStyle/>
            <a:p>
              <a:pPr defTabSz="17145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26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1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 b="9993"/>
          <a:stretch/>
        </p:blipFill>
        <p:spPr>
          <a:xfrm>
            <a:off x="381964" y="581266"/>
            <a:ext cx="8385564" cy="5133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8234" y="1990845"/>
            <a:ext cx="4653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  <a:endParaRPr kumimoji="0" lang="en-US" sz="60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161363"/>
            <a:ext cx="7827324" cy="54385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6981" y="2558005"/>
            <a:ext cx="6593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0545" y="1764488"/>
            <a:ext cx="6153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84181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1" y="0"/>
            <a:ext cx="5829297" cy="35844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1974450" y="3381104"/>
            <a:ext cx="5195102" cy="502908"/>
          </a:xfrm>
          <a:prstGeom prst="rect">
            <a:avLst/>
          </a:prstGeom>
          <a:noFill/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921445" y="-666750"/>
            <a:ext cx="4572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686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.VnAvant" panose="020B7200000000000000" pitchFamily="34" charset="0"/>
              </a:rPr>
              <a:t>Con h·y ®äc bµi tËp ®äc sau: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8900" y="2682096"/>
            <a:ext cx="218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cê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®á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48239" y="2696280"/>
            <a:ext cx="164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cè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®«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1320" y="5179642"/>
            <a:ext cx="1492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®å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61554" y="5130264"/>
            <a:ext cx="87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®a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60" y="746902"/>
            <a:ext cx="2522397" cy="196005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46" y="761415"/>
            <a:ext cx="2673370" cy="1944269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8" y="3219500"/>
            <a:ext cx="2409739" cy="199664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10" y="3205316"/>
            <a:ext cx="2657206" cy="193845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028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ª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16" y="2293937"/>
            <a:ext cx="32480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7886" y="925823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433" y="3796608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B050"/>
                </a:solidFill>
                <a:latin typeface=".VnAvant" pitchFamily="34" charset="0"/>
              </a:rPr>
              <a:t>l</a:t>
            </a:r>
            <a:endParaRPr lang="en-US" sz="72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3541" y="378938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5" y="1065657"/>
            <a:ext cx="3248025" cy="2752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7272" y="135781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lª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4983601" y="1988139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solidFill>
                  <a:srgbClr val="0066CC"/>
                </a:solidFill>
                <a:latin typeface=".VnAvant" pitchFamily="34" charset="0"/>
              </a:rPr>
              <a:t>l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5960269" y="1940266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0913" y="3392304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7571" y="346624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.VnAvant" pitchFamily="34" charset="0"/>
              </a:rPr>
              <a:t>l</a:t>
            </a:r>
            <a:endParaRPr lang="en-US" sz="72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8985" y="4514671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5500" y="4519721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£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7704441" y="3398144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lÆn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58" y="861650"/>
            <a:ext cx="6061683" cy="4650149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949372" y="798284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khÕ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08795" y="1792510"/>
            <a:ext cx="135709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löa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21599" y="340813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Æn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68355" y="5063966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4945" y="4267200"/>
            <a:ext cx="1477813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lóa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51673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bª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24" y="166436"/>
            <a:ext cx="8925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2</a:t>
            </a:r>
            <a:r>
              <a:rPr lang="en-US" sz="2000" b="1" smtClean="0">
                <a:solidFill>
                  <a:srgbClr val="006600"/>
                </a:solidFill>
                <a:latin typeface=".VnAvant" pitchFamily="34" charset="0"/>
              </a:rPr>
              <a:t>. Nèi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ª </a:t>
            </a:r>
            <a:r>
              <a:rPr lang="en-US" sz="2000" b="1" smtClean="0">
                <a:solidFill>
                  <a:srgbClr val="006600"/>
                </a:solidFill>
                <a:latin typeface=".VnAvant" pitchFamily="34" charset="0"/>
              </a:rPr>
              <a:t>víi h×nh chøa tiÕng cã </a:t>
            </a:r>
            <a:r>
              <a:rPr lang="en-US" sz="2000" b="1" dirty="0" smtClean="0">
                <a:solidFill>
                  <a:srgbClr val="006600"/>
                </a:solidFill>
                <a:latin typeface=".VnAvant" pitchFamily="34" charset="0"/>
              </a:rPr>
              <a:t>©</a:t>
            </a:r>
            <a:r>
              <a:rPr lang="en-US" sz="2000" b="1" smtClean="0">
                <a:solidFill>
                  <a:srgbClr val="006600"/>
                </a:solidFill>
                <a:latin typeface=".VnAvant" pitchFamily="34" charset="0"/>
              </a:rPr>
              <a:t>m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ª. 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Nèi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l </a:t>
            </a:r>
            <a:r>
              <a:rPr lang="en-US" sz="2000" b="1">
                <a:solidFill>
                  <a:srgbClr val="006600"/>
                </a:solidFill>
                <a:latin typeface=".VnAvant" pitchFamily="34" charset="0"/>
              </a:rPr>
              <a:t>víi h×nh chøa tiÕng cã ©m </a:t>
            </a:r>
            <a:r>
              <a:rPr lang="en-US" sz="2000" b="1" smtClean="0">
                <a:solidFill>
                  <a:srgbClr val="FF0000"/>
                </a:solidFill>
                <a:latin typeface=".VnAvant" pitchFamily="34" charset="0"/>
              </a:rPr>
              <a:t>l. </a:t>
            </a:r>
            <a:endParaRPr lang="en-US" sz="20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4569" y="153428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49372" y="793750"/>
            <a:ext cx="13498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94419" y="1792509"/>
            <a:ext cx="1357096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öa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863823" y="5063966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64944" y="4267290"/>
            <a:ext cx="1477813" cy="693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óa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981195" y="2344053"/>
            <a:ext cx="475989" cy="323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364172" y="2567083"/>
            <a:ext cx="821704" cy="4214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520223" y="2381145"/>
            <a:ext cx="1006593" cy="662386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728128" y="3371743"/>
            <a:ext cx="868928" cy="298957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4305727" y="3195933"/>
            <a:ext cx="266273" cy="10098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317571" y="3423771"/>
            <a:ext cx="1399951" cy="322715"/>
          </a:xfrm>
          <a:prstGeom prst="line">
            <a:avLst/>
          </a:prstGeom>
          <a:ln>
            <a:solidFill>
              <a:srgbClr val="0066C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1" grpId="0"/>
      <p:bldP spid="13" grpId="0" animBg="1"/>
      <p:bldP spid="14" grpId="0" animBg="1"/>
      <p:bldP spid="20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uba Diving - 31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8941"/>
            <a:ext cx="9144000" cy="564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6" t="1973" r="21497" b="1589"/>
          <a:stretch/>
        </p:blipFill>
        <p:spPr>
          <a:xfrm>
            <a:off x="914400" y="112735"/>
            <a:ext cx="7214992" cy="5511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8487" y="676406"/>
            <a:ext cx="67264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00CC"/>
                </a:solidFill>
                <a:latin typeface=".VnAvant" panose="020B7200000000000000" pitchFamily="34" charset="0"/>
              </a:rPr>
              <a:t>T×m thªm c¸c tiÕng cã chøa ©m 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l </a:t>
            </a:r>
            <a:r>
              <a:rPr lang="en-US" sz="4400" b="1" smtClean="0">
                <a:solidFill>
                  <a:srgbClr val="0000CC"/>
                </a:solidFill>
                <a:latin typeface=".VnAvant" panose="020B7200000000000000" pitchFamily="34" charset="0"/>
              </a:rPr>
              <a:t>vµ ©m 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en-US" sz="44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5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259</Words>
  <Application>Microsoft Office PowerPoint</Application>
  <PresentationFormat>On-screen Show (16:10)</PresentationFormat>
  <Paragraphs>68</Paragraphs>
  <Slides>23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仓耳玄三M W05</vt:lpstr>
      <vt:lpstr>宋体</vt:lpstr>
      <vt:lpstr>Arial</vt:lpstr>
      <vt:lpstr>UTM Avo</vt:lpstr>
      <vt:lpstr>.VnAvant</vt:lpstr>
      <vt:lpstr>Tahoma</vt:lpstr>
      <vt:lpstr>Calibri</vt:lpstr>
      <vt:lpstr>Times New Roman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183</cp:revision>
  <dcterms:created xsi:type="dcterms:W3CDTF">2020-02-10T09:35:50Z</dcterms:created>
  <dcterms:modified xsi:type="dcterms:W3CDTF">2021-10-28T02:44:10Z</dcterms:modified>
</cp:coreProperties>
</file>