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4" r:id="rId1"/>
  </p:sldMasterIdLst>
  <p:sldIdLst>
    <p:sldId id="343" r:id="rId2"/>
    <p:sldId id="329" r:id="rId3"/>
    <p:sldId id="332" r:id="rId4"/>
    <p:sldId id="336" r:id="rId5"/>
    <p:sldId id="333" r:id="rId6"/>
    <p:sldId id="34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0099"/>
    <a:srgbClr val="FF00FF"/>
    <a:srgbClr val="0000FF"/>
    <a:srgbClr val="CCECFF"/>
    <a:srgbClr val="99CCFF"/>
    <a:srgbClr val="00C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2"/>
    <p:restoredTop sz="94664"/>
  </p:normalViewPr>
  <p:slideViewPr>
    <p:cSldViewPr showGuides="1">
      <p:cViewPr varScale="1">
        <p:scale>
          <a:sx n="69" d="100"/>
          <a:sy n="69" d="100"/>
        </p:scale>
        <p:origin x="5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3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7330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5991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613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1622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144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18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9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3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2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9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2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3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6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grayscl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WordArt 8">
            <a:extLst>
              <a:ext uri="{FF2B5EF4-FFF2-40B4-BE49-F238E27FC236}">
                <a16:creationId xmlns:a16="http://schemas.microsoft.com/office/drawing/2014/main" id="{1CD0ECEB-5BC4-47E1-B938-9FFBC97ED7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867765" y="1676400"/>
            <a:ext cx="2456470" cy="8448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hangingPunct="1">
              <a:defRPr/>
            </a:pPr>
            <a:r>
              <a:rPr lang="en-US" u="sng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u="sng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u="sng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WordArt 11"/>
          <p:cNvSpPr>
            <a:spLocks noChangeArrowheads="1" noChangeShapeType="1" noTextEdit="1"/>
          </p:cNvSpPr>
          <p:nvPr/>
        </p:nvSpPr>
        <p:spPr bwMode="auto">
          <a:xfrm>
            <a:off x="2524125" y="2652652"/>
            <a:ext cx="7315200" cy="240501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HỌC KÌ II </a:t>
            </a:r>
          </a:p>
          <a:p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412324-FF2B-4BA0-A6B8-28F1305E8B22}"/>
              </a:ext>
            </a:extLst>
          </p:cNvPr>
          <p:cNvSpPr txBox="1"/>
          <p:nvPr/>
        </p:nvSpPr>
        <p:spPr>
          <a:xfrm>
            <a:off x="1981200" y="6482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6600"/>
                </a:solidFill>
                <a:latin typeface="#9Slide03 Nokia" panose="02040603050506020204" pitchFamily="18" charset="0"/>
              </a:rPr>
              <a:t>TRƯỜNG TIỂU HỌC </a:t>
            </a:r>
            <a:r>
              <a:rPr lang="en-US" sz="2800" dirty="0" smtClean="0">
                <a:solidFill>
                  <a:srgbClr val="006600"/>
                </a:solidFill>
                <a:latin typeface="#9Slide03 Nokia" panose="02040603050506020204" pitchFamily="18" charset="0"/>
              </a:rPr>
              <a:t>PHÚC LỢI</a:t>
            </a:r>
            <a:endParaRPr lang="en-US" sz="2800" dirty="0">
              <a:solidFill>
                <a:srgbClr val="006600"/>
              </a:solidFill>
              <a:latin typeface="#9Slide03 Nokia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675090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1049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/>
            </a:pPr>
            <a:r>
              <a:rPr lang="vi-VN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truyện sau</a:t>
            </a:r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một lần</a:t>
            </a:r>
          </a:p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một lần, trong giờ tập đọc, tôi nhét tờ giấy thấm vào mồm. Thế là má sưng phồng lên. Tôi nhăn nhó mặt mũi, rồi khẽ rên: “Ôi, răng đau quá!” Tôi cố tình làm thế để khỏi phải đọc bài. Cô giáo và các bạn, ai cũng thương tôi và lo lắng. Cô giáo nói:</a:t>
            </a:r>
          </a:p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Răng em đau, phải không? Em về nhà đi!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 tôi không muốn về nhà. Ngồi trong lớp, tôi lấy lưỡi đẩy đi đẩy lại cục giấy thấm trong mồm, thích thú với trò nghịch ngợm của mình.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 một cậu bạn hét ầm lên:</a:t>
            </a:r>
          </a:p>
          <a:p>
            <a:pPr algn="just"/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Nhìn kìa! Bộng răng sưng của bạn ấy chuyển sang má khác rồi!</a:t>
            </a:r>
          </a:p>
          <a:p>
            <a:pPr algn="just"/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 xảy ra đã lâu. Thực tình, tôi chẳng muốn kể vì thấy ngượng quá. Nhưng dù sao </a:t>
            </a:r>
            <a:r>
              <a:rPr lang="en-US" sz="3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phải nói ra để không bao giờ mắc lỗi như vậy nữa</a:t>
            </a:r>
            <a:r>
              <a:rPr lang="en-US" sz="3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T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heo 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GÔ-LI-AN-KIN</a:t>
            </a:r>
            <a:endParaRPr lang="vi-VN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56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2278082"/>
            <a:ext cx="1043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.VnTime" pitchFamily="34" charset="0"/>
                <a:cs typeface="Times New Roman" pitchFamily="18" charset="0"/>
              </a:rPr>
              <a:t>+ </a:t>
            </a:r>
            <a:r>
              <a:rPr lang="en-US" sz="3600" dirty="0">
                <a:solidFill>
                  <a:srgbClr val="0000FF"/>
                </a:solidFill>
                <a:latin typeface=".VnTime" pitchFamily="34" charset="0"/>
                <a:cs typeface="Times New Roman" pitchFamily="18" charset="0"/>
              </a:rPr>
              <a:t>C©u hái: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ph¶i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kh«ng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994" y="76200"/>
            <a:ext cx="10210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2888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2888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 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-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-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038600"/>
            <a:ext cx="1043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6600"/>
                </a:solidFill>
                <a:latin typeface=".VnTime" pitchFamily="34" charset="0"/>
                <a:cs typeface="Times New Roman" pitchFamily="18" charset="0"/>
              </a:rPr>
              <a:t>+ C©u c¶m:  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¤i, 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®au qu¸!</a:t>
            </a:r>
            <a:endParaRPr lang="en-US" sz="3600" dirty="0">
              <a:solidFill>
                <a:srgbClr val="FF0000"/>
              </a:solidFill>
              <a:latin typeface=".VnTime" pitchFamily="34" charset="0"/>
              <a:cs typeface="Times New Roman" pitchFamily="18" charset="0"/>
            </a:endParaRPr>
          </a:p>
          <a:p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   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Bé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răng sưng 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cña b¹n Êy chuyÓn sang m¸ kh¸c </a:t>
            </a:r>
            <a:r>
              <a:rPr lang="en-US" sz="3600" i="1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råi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!</a:t>
            </a:r>
            <a:endParaRPr lang="en-US" sz="3600" dirty="0">
              <a:solidFill>
                <a:srgbClr val="FF0000"/>
              </a:solidFill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0" y="5105400"/>
            <a:ext cx="1043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.VnTime" pitchFamily="34" charset="0"/>
                <a:cs typeface="Times New Roman" pitchFamily="18" charset="0"/>
              </a:rPr>
              <a:t>+  </a:t>
            </a:r>
            <a:r>
              <a:rPr lang="en-US" sz="3600" dirty="0">
                <a:solidFill>
                  <a:srgbClr val="0000FF"/>
                </a:solidFill>
                <a:latin typeface=".VnTime" pitchFamily="34" charset="0"/>
                <a:cs typeface="Times New Roman" pitchFamily="18" charset="0"/>
              </a:rPr>
              <a:t>C©u khiÕn: 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Em vÒ nhµ ®i!  </a:t>
            </a:r>
          </a:p>
          <a:p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sz="3600" i="1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!</a:t>
            </a:r>
            <a:endParaRPr lang="en-US" sz="3600" dirty="0">
              <a:latin typeface=".VnTime" pitchFamily="34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0" y="3242784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6600"/>
                </a:solidFill>
                <a:latin typeface=".VnTime" pitchFamily="34" charset="0"/>
                <a:cs typeface="Times New Roman" pitchFamily="18" charset="0"/>
              </a:rPr>
              <a:t>+  C©u kÓ: </a:t>
            </a:r>
            <a:r>
              <a:rPr lang="en-US" sz="3600" dirty="0">
                <a:latin typeface=".VnTime" pitchFamily="34" charset="0"/>
                <a:cs typeface="Times New Roman" pitchFamily="18" charset="0"/>
              </a:rPr>
              <a:t>c¸c c©u cßn l¹i.</a:t>
            </a:r>
          </a:p>
        </p:txBody>
      </p:sp>
    </p:spTree>
    <p:extLst>
      <p:ext uri="{BB962C8B-B14F-4D97-AF65-F5344CB8AC3E}">
        <p14:creationId xmlns:p14="http://schemas.microsoft.com/office/powerpoint/2010/main" val="78179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8834" y="194608"/>
            <a:ext cx="103283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:</a:t>
            </a:r>
            <a:r>
              <a:rPr lang="en-US" sz="4000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đọc có trạng ngữ nào chỉ </a:t>
            </a:r>
            <a:r>
              <a:rPr lang="vi-VN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4000" b="1" i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chốn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58834" y="1676400"/>
            <a:ext cx="103283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+  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mét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lÇn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giê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tËp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äc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t«i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nhÐt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tê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giÊy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thÊm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vµo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måm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.</a:t>
            </a:r>
            <a:endParaRPr lang="en-US" sz="4000" dirty="0">
              <a:latin typeface=".VnTime" pitchFamily="34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                     TN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thêi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gian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...?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3886200"/>
            <a:ext cx="103283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.VnTime" pitchFamily="34" charset="0"/>
                <a:cs typeface="Times New Roman" pitchFamily="18" charset="0"/>
              </a:rPr>
              <a:t>+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Ngåi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sz="4000" b="1" i="1" u="sng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b="1" i="1" u="sng" dirty="0" err="1">
                <a:latin typeface=".VnTime" pitchFamily="34" charset="0"/>
                <a:cs typeface="Times New Roman" pitchFamily="18" charset="0"/>
              </a:rPr>
              <a:t>líp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,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t«i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lÊy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l­ì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Èy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i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, ®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Èy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l¹i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côc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giÊy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thÊm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i="1" dirty="0" err="1">
                <a:latin typeface=".VnTime" pitchFamily="34" charset="0"/>
                <a:cs typeface="Times New Roman" pitchFamily="18" charset="0"/>
              </a:rPr>
              <a:t>måm</a:t>
            </a:r>
            <a:r>
              <a:rPr lang="en-US" sz="4000" i="1" dirty="0">
                <a:latin typeface=".VnTime" pitchFamily="34" charset="0"/>
                <a:cs typeface="Times New Roman" pitchFamily="18" charset="0"/>
              </a:rPr>
              <a:t> ...</a:t>
            </a:r>
            <a:endParaRPr lang="en-US" sz="4000" dirty="0">
              <a:latin typeface=".VnTime" pitchFamily="34" charset="0"/>
              <a:cs typeface="Times New Roman" pitchFamily="18" charset="0"/>
            </a:endParaRPr>
          </a:p>
          <a:p>
            <a:pPr algn="just"/>
            <a:r>
              <a:rPr lang="en-US" sz="4000" dirty="0">
                <a:latin typeface=".VnTime" pitchFamily="34" charset="0"/>
                <a:cs typeface="Times New Roman" pitchFamily="18" charset="0"/>
              </a:rPr>
              <a:t>                     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TN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n¬i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chèn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ở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đâu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....?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4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04800"/>
            <a:ext cx="1043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Chuyện xảy ra 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đã lâu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thời gian</a:t>
            </a:r>
          </a:p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Thực tình tôi chẳng muốn kể </a:t>
            </a:r>
            <a:r>
              <a:rPr lang="en-US" sz="3600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thấy ngượng quá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nguyên nhân</a:t>
            </a:r>
          </a:p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Tôi cố tình làm thế </a:t>
            </a:r>
            <a:r>
              <a:rPr lang="en-US" sz="3600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khỏi phải đọc 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mục đích</a:t>
            </a:r>
          </a:p>
          <a:p>
            <a:pPr marL="342900" indent="-342900" algn="r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Nhưng dù sao cũng phải nói ra </a:t>
            </a:r>
            <a:r>
              <a:rPr lang="en-US" sz="3600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không bao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như vậy nữa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mục đích</a:t>
            </a:r>
          </a:p>
          <a:p>
            <a:pPr marL="342900" indent="-342900">
              <a:buFontTx/>
              <a:buChar char="-"/>
            </a:pP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1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3E6E7C-509E-49E8-91B0-E77A1D4EB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447800"/>
            <a:ext cx="7467600" cy="3581400"/>
          </a:xfrm>
          <a:noFill/>
        </p:spPr>
        <p:txBody>
          <a:bodyPr>
            <a:noAutofit/>
          </a:bodyPr>
          <a:lstStyle/>
          <a:p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Chúc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các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em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học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 </a:t>
            </a:r>
            <a:r>
              <a:rPr lang="en-US" sz="12000" b="1" dirty="0" err="1">
                <a:solidFill>
                  <a:srgbClr val="FB3B5B"/>
                </a:solidFill>
                <a:latin typeface="#9Slide03 Duepuntozero" panose="02000507000000020004" pitchFamily="2" charset="0"/>
              </a:rPr>
              <a:t>tốt</a:t>
            </a:r>
            <a:r>
              <a:rPr lang="en-US" sz="12000" b="1" dirty="0">
                <a:solidFill>
                  <a:srgbClr val="FB3B5B"/>
                </a:solidFill>
                <a:latin typeface="#9Slide03 Duepuntozero" panose="02000507000000020004" pitchFamily="2" charset="0"/>
              </a:rPr>
              <a:t>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E74A47-E761-49B6-A8A2-BF733996E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5867400"/>
            <a:ext cx="476250" cy="476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1A0AE2-9EA9-4649-9BC0-98B57ABCB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5867400"/>
            <a:ext cx="476250" cy="4762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7CAB04-C9E0-4DBE-83F4-AB63D7CA71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125" y="5895975"/>
            <a:ext cx="476250" cy="476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922B06-3BB5-48D9-B031-886367445D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650" y="5867400"/>
            <a:ext cx="476250" cy="4762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AB7317-323C-40DF-AD57-156C47997F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175" y="5895975"/>
            <a:ext cx="476250" cy="476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07204C-85FD-4CBF-9705-84E70990E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5867400"/>
            <a:ext cx="476250" cy="4762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C0BFF7D-E459-42A6-AEF6-68EC80F23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5" y="5867400"/>
            <a:ext cx="476250" cy="4762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95317BF-31BA-41B6-B308-CF15D92855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025" y="5867400"/>
            <a:ext cx="476250" cy="4762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9A28A85-7283-451C-891B-ACE154F97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988" y="5867400"/>
            <a:ext cx="476250" cy="4762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62744A1-E716-4FC9-8404-44A9F5285D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1" y="5867400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87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415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#9Slide03 Duepuntozero</vt:lpstr>
      <vt:lpstr>#9Slide03 Nokia</vt:lpstr>
      <vt:lpstr>.VnTime</vt:lpstr>
      <vt:lpstr>Arial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em học tốt!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meo luong</dc:creator>
  <cp:lastModifiedBy>ADMIN</cp:lastModifiedBy>
  <cp:revision>278</cp:revision>
  <dcterms:created xsi:type="dcterms:W3CDTF">2007-11-03T10:15:04Z</dcterms:created>
  <dcterms:modified xsi:type="dcterms:W3CDTF">2022-05-18T01:38:17Z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