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13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69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5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63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03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73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15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06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680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604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2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162C-773F-4A5A-A026-59667E8CE33F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850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D162C-773F-4A5A-A026-59667E8CE33F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AFA53-6BF0-4F92-B27E-03F7ECF7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0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716" y="909458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 </a:t>
            </a:r>
            <a:r>
              <a:rPr lang="en-US" sz="2800" b="1" dirty="0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ngày</a:t>
            </a:r>
            <a:r>
              <a:rPr lang="en-US" sz="2800" b="1" dirty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tháng</a:t>
            </a:r>
            <a:r>
              <a:rPr lang="en-US" sz="2800" b="1" dirty="0" smtClean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5 </a:t>
            </a:r>
            <a:r>
              <a:rPr lang="en-US" sz="2800" b="1" dirty="0" err="1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năm</a:t>
            </a:r>
            <a:r>
              <a:rPr lang="en-US" sz="2800" b="1" dirty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2022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331" y="1432678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Đạo</a:t>
            </a:r>
            <a:r>
              <a:rPr lang="en-US" sz="2800" b="1" dirty="0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5 hàng" pitchFamily="34" charset="0"/>
                <a:cs typeface="Times New Roman" pitchFamily="18" charset="0"/>
              </a:rPr>
              <a:t>đức</a:t>
            </a:r>
            <a:endParaRPr lang="en-US" sz="2800" b="1" dirty="0">
              <a:solidFill>
                <a:schemeClr val="bg1"/>
              </a:solidFill>
              <a:latin typeface="HP001 5 hàng" pitchFamily="34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9331" y="1955898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Thực</a:t>
            </a:r>
            <a:r>
              <a:rPr lang="en-US" sz="2800" b="1" dirty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kĩ</a:t>
            </a:r>
            <a:r>
              <a:rPr lang="en-US" sz="2800" b="1" dirty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năng</a:t>
            </a:r>
            <a:r>
              <a:rPr lang="en-US" sz="2800" b="1" dirty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giữa</a:t>
            </a:r>
            <a:r>
              <a:rPr lang="en-US" sz="2800" b="1" dirty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kì</a:t>
            </a:r>
            <a:r>
              <a:rPr lang="en-US" sz="2800" b="1" dirty="0">
                <a:solidFill>
                  <a:srgbClr val="FFFF00"/>
                </a:solidFill>
                <a:latin typeface="HP001 5 hàng" pitchFamily="34" charset="0"/>
                <a:cs typeface="Times New Roman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65886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07504" y="188640"/>
            <a:ext cx="7920880" cy="17974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964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07504" y="188640"/>
            <a:ext cx="7920880" cy="17974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chùa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hư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hỏng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3145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23528" y="1772816"/>
            <a:ext cx="7920880" cy="17974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771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webjong_illustrations_997779_to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0648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5"/>
          <p:cNvSpPr>
            <a:spLocks noChangeArrowheads="1" noChangeShapeType="1" noTextEdit="1"/>
          </p:cNvSpPr>
          <p:nvPr/>
        </p:nvSpPr>
        <p:spPr bwMode="auto">
          <a:xfrm>
            <a:off x="4149725" y="838200"/>
            <a:ext cx="5070475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Arial"/>
              </a:rPr>
              <a:t>DẶN DÒ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474788" y="4648200"/>
            <a:ext cx="81153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400" b="1">
                <a:latin typeface="Times New Roman" pitchFamily="18" charset="0"/>
                <a:cs typeface="Times New Roman" pitchFamily="18" charset="0"/>
              </a:rPr>
              <a:t>- Thực hành những điều đã học.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520825" y="5430982"/>
            <a:ext cx="51641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3400" b="1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alt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4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4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3400" b="1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3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08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u_Hung_Net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6216651"/>
            <a:ext cx="350361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Vu_Hung_Net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105814"/>
            <a:ext cx="2948533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Vu_Hung_Net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258214"/>
            <a:ext cx="313531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itle 7"/>
          <p:cNvSpPr>
            <a:spLocks/>
          </p:cNvSpPr>
          <p:nvPr/>
        </p:nvSpPr>
        <p:spPr bwMode="auto">
          <a:xfrm>
            <a:off x="738188" y="762000"/>
            <a:ext cx="94964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en-US" sz="2800" b="1">
              <a:solidFill>
                <a:srgbClr val="000099"/>
              </a:solidFill>
            </a:endParaRPr>
          </a:p>
        </p:txBody>
      </p:sp>
      <p:sp>
        <p:nvSpPr>
          <p:cNvPr id="8" name="Subtitle 7"/>
          <p:cNvSpPr>
            <a:spLocks/>
          </p:cNvSpPr>
          <p:nvPr/>
        </p:nvSpPr>
        <p:spPr bwMode="auto">
          <a:xfrm>
            <a:off x="830263" y="2057400"/>
            <a:ext cx="94964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en-US" sz="2800" b="1">
              <a:solidFill>
                <a:srgbClr val="000099"/>
              </a:solidFill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48278" y="167559"/>
            <a:ext cx="868826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alt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95536" y="1795462"/>
            <a:ext cx="8080325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47266" y="2709862"/>
            <a:ext cx="7776864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38188" y="4168775"/>
            <a:ext cx="8134225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682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465873" y="836712"/>
            <a:ext cx="6264696" cy="10081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115616" y="2312876"/>
            <a:ext cx="691276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045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915816" y="836712"/>
            <a:ext cx="5400600" cy="13681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627784" y="2492896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2650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395536" y="617921"/>
            <a:ext cx="6120680" cy="13681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23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95536" y="617921"/>
            <a:ext cx="6120680" cy="13681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gỡ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7598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95536" y="617921"/>
            <a:ext cx="7632848" cy="13681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buýt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thai.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Theo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đắn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71555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95536" y="188640"/>
            <a:ext cx="7632848" cy="17974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rạp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đùa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Theo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  <a:p>
            <a:pPr algn="ctr"/>
            <a:endParaRPr lang="en-US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rạp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6641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07504" y="188640"/>
            <a:ext cx="7920880" cy="17974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411760" y="2708920"/>
            <a:ext cx="5832648" cy="24842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8098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515</Words>
  <Application>Microsoft Office PowerPoint</Application>
  <PresentationFormat>On-screen Show (4:3)</PresentationFormat>
  <Paragraphs>30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HP001 5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7</cp:revision>
  <dcterms:created xsi:type="dcterms:W3CDTF">2022-03-04T01:06:48Z</dcterms:created>
  <dcterms:modified xsi:type="dcterms:W3CDTF">2022-05-18T04:24:11Z</dcterms:modified>
</cp:coreProperties>
</file>