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7.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8.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083" r:id="rId1"/>
    <p:sldMasterId id="2147484097" r:id="rId2"/>
    <p:sldMasterId id="2147484101" r:id="rId3"/>
    <p:sldMasterId id="2147484105" r:id="rId4"/>
    <p:sldMasterId id="2147484109" r:id="rId5"/>
    <p:sldMasterId id="2147484113" r:id="rId6"/>
    <p:sldMasterId id="2147484117" r:id="rId7"/>
    <p:sldMasterId id="2147484121" r:id="rId8"/>
    <p:sldMasterId id="2147484125" r:id="rId9"/>
  </p:sldMasterIdLst>
  <p:notesMasterIdLst>
    <p:notesMasterId r:id="rId19"/>
  </p:notesMasterIdLst>
  <p:sldIdLst>
    <p:sldId id="278" r:id="rId10"/>
    <p:sldId id="256" r:id="rId11"/>
    <p:sldId id="257" r:id="rId12"/>
    <p:sldId id="304" r:id="rId13"/>
    <p:sldId id="301" r:id="rId14"/>
    <p:sldId id="261" r:id="rId15"/>
    <p:sldId id="305" r:id="rId16"/>
    <p:sldId id="300" r:id="rId17"/>
    <p:sldId id="303" r:id="rId18"/>
  </p:sldIdLst>
  <p:sldSz cx="12192000" cy="6858000"/>
  <p:notesSz cx="6858000" cy="9144000"/>
  <p:embeddedFontLst>
    <p:embeddedFont>
      <p:font typeface=".VnTime" panose="020B7200000000000000" pitchFamily="3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Impact" panose="020B0806030902050204" pitchFamily="34" charset="0"/>
      <p:regular r:id="rId28"/>
    </p:embeddedFont>
    <p:embeddedFont>
      <p:font typeface="UVN Bach Dang Nang" panose="02070803090706020303" pitchFamily="18" charset="0"/>
      <p:regular r:id="rId29"/>
      <p:italic r:id="rId30"/>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E9E7"/>
    <a:srgbClr val="93C9C4"/>
    <a:srgbClr val="53A79F"/>
    <a:srgbClr val="7CBEB8"/>
    <a:srgbClr val="5DAFA7"/>
    <a:srgbClr val="478F88"/>
    <a:srgbClr val="38706B"/>
    <a:srgbClr val="56AAA2"/>
    <a:srgbClr val="E7FAFA"/>
    <a:srgbClr val="2B43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68" d="100"/>
          <a:sy n="68" d="100"/>
        </p:scale>
        <p:origin x="792" y="4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7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1.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FFB3FB9-C6FB-49EB-91B3-F014878556B5}" type="datetimeFigureOut">
              <a:rPr lang="en-US"/>
              <a:pPr>
                <a:defRPr/>
              </a:pPr>
              <a:t>2/4/2022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8B54A53-B52E-40B6-B245-480FE56E4CF9}" type="slidenum">
              <a:rPr lang="en-US" altLang="en-US"/>
              <a:pPr/>
              <a:t>‹#›</a:t>
            </a:fld>
            <a:endParaRPr lang="en-US" altLang="en-US"/>
          </a:p>
        </p:txBody>
      </p:sp>
    </p:spTree>
    <p:extLst>
      <p:ext uri="{BB962C8B-B14F-4D97-AF65-F5344CB8AC3E}">
        <p14:creationId xmlns:p14="http://schemas.microsoft.com/office/powerpoint/2010/main" val="8823315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en-US">
              <a:latin typeface="Calibri" panose="020F0502020204030204" pitchFamily="34" charset="0"/>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VnTime" panose="020B7200000000000000" pitchFamily="34" charset="0"/>
              </a:defRPr>
            </a:lvl1pPr>
            <a:lvl2pPr marL="742950" indent="-285750" eaLnBrk="0" hangingPunct="0">
              <a:defRPr sz="2600">
                <a:solidFill>
                  <a:schemeClr val="tx1"/>
                </a:solidFill>
                <a:latin typeface=".VnTime" panose="020B7200000000000000" pitchFamily="34" charset="0"/>
              </a:defRPr>
            </a:lvl2pPr>
            <a:lvl3pPr marL="1143000" indent="-228600" eaLnBrk="0" hangingPunct="0">
              <a:defRPr sz="2600">
                <a:solidFill>
                  <a:schemeClr val="tx1"/>
                </a:solidFill>
                <a:latin typeface=".VnTime" panose="020B7200000000000000" pitchFamily="34" charset="0"/>
              </a:defRPr>
            </a:lvl3pPr>
            <a:lvl4pPr marL="1600200" indent="-228600" eaLnBrk="0" hangingPunct="0">
              <a:defRPr sz="2600">
                <a:solidFill>
                  <a:schemeClr val="tx1"/>
                </a:solidFill>
                <a:latin typeface=".VnTime" panose="020B7200000000000000" pitchFamily="34" charset="0"/>
              </a:defRPr>
            </a:lvl4pPr>
            <a:lvl5pPr marL="2057400" indent="-228600" eaLnBrk="0" hangingPunct="0">
              <a:defRPr sz="2600">
                <a:solidFill>
                  <a:schemeClr val="tx1"/>
                </a:solidFill>
                <a:latin typeface=".VnTime" panose="020B7200000000000000" pitchFamily="34" charset="0"/>
              </a:defRPr>
            </a:lvl5pPr>
            <a:lvl6pPr marL="2514600" indent="-228600" eaLnBrk="0" fontAlgn="base" hangingPunct="0">
              <a:spcBef>
                <a:spcPct val="0"/>
              </a:spcBef>
              <a:spcAft>
                <a:spcPct val="0"/>
              </a:spcAft>
              <a:defRPr sz="2600">
                <a:solidFill>
                  <a:schemeClr val="tx1"/>
                </a:solidFill>
                <a:latin typeface=".VnTime" panose="020B7200000000000000" pitchFamily="34" charset="0"/>
              </a:defRPr>
            </a:lvl6pPr>
            <a:lvl7pPr marL="2971800" indent="-228600" eaLnBrk="0" fontAlgn="base" hangingPunct="0">
              <a:spcBef>
                <a:spcPct val="0"/>
              </a:spcBef>
              <a:spcAft>
                <a:spcPct val="0"/>
              </a:spcAft>
              <a:defRPr sz="2600">
                <a:solidFill>
                  <a:schemeClr val="tx1"/>
                </a:solidFill>
                <a:latin typeface=".VnTime" panose="020B7200000000000000" pitchFamily="34" charset="0"/>
              </a:defRPr>
            </a:lvl7pPr>
            <a:lvl8pPr marL="3429000" indent="-228600" eaLnBrk="0" fontAlgn="base" hangingPunct="0">
              <a:spcBef>
                <a:spcPct val="0"/>
              </a:spcBef>
              <a:spcAft>
                <a:spcPct val="0"/>
              </a:spcAft>
              <a:defRPr sz="2600">
                <a:solidFill>
                  <a:schemeClr val="tx1"/>
                </a:solidFill>
                <a:latin typeface=".VnTime" panose="020B7200000000000000" pitchFamily="34" charset="0"/>
              </a:defRPr>
            </a:lvl8pPr>
            <a:lvl9pPr marL="3886200" indent="-228600" eaLnBrk="0" fontAlgn="base" hangingPunct="0">
              <a:spcBef>
                <a:spcPct val="0"/>
              </a:spcBef>
              <a:spcAft>
                <a:spcPct val="0"/>
              </a:spcAft>
              <a:defRPr sz="2600">
                <a:solidFill>
                  <a:schemeClr val="tx1"/>
                </a:solidFill>
                <a:latin typeface=".VnTime" panose="020B7200000000000000" pitchFamily="34" charset="0"/>
              </a:defRPr>
            </a:lvl9pPr>
          </a:lstStyle>
          <a:p>
            <a:pPr eaLnBrk="1" hangingPunct="1"/>
            <a:fld id="{F86BFBD7-D0B1-442B-BE54-E3060D4F419E}" type="slidenum">
              <a:rPr lang="en-US" altLang="en-US" sz="1200"/>
              <a:pPr eaLnBrk="1" hangingPunct="1"/>
              <a:t>2</a:t>
            </a:fld>
            <a:endParaRPr lang="en-US" altLang="en-US" sz="1200"/>
          </a:p>
        </p:txBody>
      </p:sp>
    </p:spTree>
    <p:extLst>
      <p:ext uri="{BB962C8B-B14F-4D97-AF65-F5344CB8AC3E}">
        <p14:creationId xmlns:p14="http://schemas.microsoft.com/office/powerpoint/2010/main" val="2310043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B54A53-B52E-40B6-B245-480FE56E4CF9}" type="slidenum">
              <a:rPr lang="en-US" altLang="en-US" smtClean="0"/>
              <a:pPr/>
              <a:t>3</a:t>
            </a:fld>
            <a:endParaRPr lang="en-US" altLang="en-US"/>
          </a:p>
        </p:txBody>
      </p:sp>
    </p:spTree>
    <p:extLst>
      <p:ext uri="{BB962C8B-B14F-4D97-AF65-F5344CB8AC3E}">
        <p14:creationId xmlns:p14="http://schemas.microsoft.com/office/powerpoint/2010/main" val="942036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B54A53-B52E-40B6-B245-480FE56E4CF9}" type="slidenum">
              <a:rPr lang="en-US" altLang="en-US" smtClean="0"/>
              <a:pPr/>
              <a:t>4</a:t>
            </a:fld>
            <a:endParaRPr lang="en-US" altLang="en-US"/>
          </a:p>
        </p:txBody>
      </p:sp>
    </p:spTree>
    <p:extLst>
      <p:ext uri="{BB962C8B-B14F-4D97-AF65-F5344CB8AC3E}">
        <p14:creationId xmlns:p14="http://schemas.microsoft.com/office/powerpoint/2010/main" val="4219815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5"/>
            <a:ext cx="9144000" cy="2387600"/>
          </a:xfrm>
        </p:spPr>
        <p:txBody>
          <a:bodyPr anchor="b"/>
          <a:lstStyle>
            <a:lvl1pPr algn="ctr">
              <a:defRPr sz="5999"/>
            </a:lvl1pPr>
          </a:lstStyle>
          <a:p>
            <a:r>
              <a:rPr lang="en-US" altLang="zh-CN"/>
              <a:t>Click to edit Master title style</a:t>
            </a:r>
            <a:endParaRPr lang="zh-CN" altLang="en-US"/>
          </a:p>
        </p:txBody>
      </p:sp>
      <p:sp>
        <p:nvSpPr>
          <p:cNvPr id="3" name="副标题 2"/>
          <p:cNvSpPr>
            <a:spLocks noGrp="1"/>
          </p:cNvSpPr>
          <p:nvPr>
            <p:ph type="subTitle" idx="1"/>
          </p:nvPr>
        </p:nvSpPr>
        <p:spPr>
          <a:xfrm>
            <a:off x="1524001" y="3602039"/>
            <a:ext cx="9144000" cy="1655762"/>
          </a:xfr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altLang="zh-CN"/>
              <a:t>Click to edit Master subtitle style</a:t>
            </a:r>
            <a:endParaRPr lang="zh-CN" altLang="en-US"/>
          </a:p>
        </p:txBody>
      </p:sp>
      <p:sp>
        <p:nvSpPr>
          <p:cNvPr id="4" name="日期占位符 3"/>
          <p:cNvSpPr>
            <a:spLocks noGrp="1"/>
          </p:cNvSpPr>
          <p:nvPr>
            <p:ph type="dt" sz="half" idx="10"/>
          </p:nvPr>
        </p:nvSpPr>
        <p:spPr/>
        <p:txBody>
          <a:bodyPr/>
          <a:lstStyle/>
          <a:p>
            <a:pPr>
              <a:defRPr/>
            </a:pPr>
            <a:endParaRPr lang="en-US"/>
          </a:p>
        </p:txBody>
      </p:sp>
      <p:sp>
        <p:nvSpPr>
          <p:cNvPr id="5" name="页脚占位符 4"/>
          <p:cNvSpPr>
            <a:spLocks noGrp="1"/>
          </p:cNvSpPr>
          <p:nvPr>
            <p:ph type="ftr" sz="quarter" idx="11"/>
          </p:nvPr>
        </p:nvSpPr>
        <p:spPr/>
        <p:txBody>
          <a:bodyPr/>
          <a:lstStyle/>
          <a:p>
            <a:pPr>
              <a:defRPr/>
            </a:pPr>
            <a:endParaRPr lang="en-US"/>
          </a:p>
        </p:txBody>
      </p:sp>
      <p:sp>
        <p:nvSpPr>
          <p:cNvPr id="6" name="灯片编号占位符 5"/>
          <p:cNvSpPr>
            <a:spLocks noGrp="1"/>
          </p:cNvSpPr>
          <p:nvPr>
            <p:ph type="sldNum" sz="quarter" idx="12"/>
          </p:nvPr>
        </p:nvSpPr>
        <p:spPr/>
        <p:txBody>
          <a:bodyPr/>
          <a:lstStyle/>
          <a:p>
            <a:fld id="{977034A6-6AE6-4627-B74A-687D5C7A11F5}" type="slidenum">
              <a:rPr lang="en-US" altLang="en-US" smtClean="0"/>
              <a:pPr/>
              <a:t>‹#›</a:t>
            </a:fld>
            <a:endParaRPr lang="en-US" altLang="en-US"/>
          </a:p>
        </p:txBody>
      </p:sp>
    </p:spTree>
    <p:extLst>
      <p:ext uri="{BB962C8B-B14F-4D97-AF65-F5344CB8AC3E}">
        <p14:creationId xmlns:p14="http://schemas.microsoft.com/office/powerpoint/2010/main" val="4227733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竖排文字占位符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p:txBody>
          <a:bodyPr/>
          <a:lstStyle/>
          <a:p>
            <a:pPr>
              <a:defRPr/>
            </a:pPr>
            <a:endParaRPr lang="en-US"/>
          </a:p>
        </p:txBody>
      </p:sp>
      <p:sp>
        <p:nvSpPr>
          <p:cNvPr id="5" name="页脚占位符 4"/>
          <p:cNvSpPr>
            <a:spLocks noGrp="1"/>
          </p:cNvSpPr>
          <p:nvPr>
            <p:ph type="ftr" sz="quarter" idx="11"/>
          </p:nvPr>
        </p:nvSpPr>
        <p:spPr/>
        <p:txBody>
          <a:bodyPr/>
          <a:lstStyle/>
          <a:p>
            <a:pPr>
              <a:defRPr/>
            </a:pPr>
            <a:endParaRPr lang="en-US"/>
          </a:p>
        </p:txBody>
      </p:sp>
      <p:sp>
        <p:nvSpPr>
          <p:cNvPr id="6" name="灯片编号占位符 5"/>
          <p:cNvSpPr>
            <a:spLocks noGrp="1"/>
          </p:cNvSpPr>
          <p:nvPr>
            <p:ph type="sldNum" sz="quarter" idx="12"/>
          </p:nvPr>
        </p:nvSpPr>
        <p:spPr/>
        <p:txBody>
          <a:bodyPr/>
          <a:lstStyle/>
          <a:p>
            <a:fld id="{977034A6-6AE6-4627-B74A-687D5C7A11F5}" type="slidenum">
              <a:rPr lang="en-US" altLang="en-US" smtClean="0"/>
              <a:pPr/>
              <a:t>‹#›</a:t>
            </a:fld>
            <a:endParaRPr lang="en-US" altLang="en-US"/>
          </a:p>
        </p:txBody>
      </p:sp>
    </p:spTree>
    <p:extLst>
      <p:ext uri="{BB962C8B-B14F-4D97-AF65-F5344CB8AC3E}">
        <p14:creationId xmlns:p14="http://schemas.microsoft.com/office/powerpoint/2010/main" val="162638825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en-US" altLang="zh-CN"/>
              <a:t>Click to edit Master title style</a:t>
            </a:r>
            <a:endParaRPr lang="zh-CN" altLang="en-US"/>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p:txBody>
          <a:bodyPr/>
          <a:lstStyle/>
          <a:p>
            <a:pPr>
              <a:defRPr/>
            </a:pPr>
            <a:endParaRPr lang="en-US"/>
          </a:p>
        </p:txBody>
      </p:sp>
      <p:sp>
        <p:nvSpPr>
          <p:cNvPr id="5" name="页脚占位符 4"/>
          <p:cNvSpPr>
            <a:spLocks noGrp="1"/>
          </p:cNvSpPr>
          <p:nvPr>
            <p:ph type="ftr" sz="quarter" idx="11"/>
          </p:nvPr>
        </p:nvSpPr>
        <p:spPr/>
        <p:txBody>
          <a:bodyPr/>
          <a:lstStyle/>
          <a:p>
            <a:pPr>
              <a:defRPr/>
            </a:pPr>
            <a:endParaRPr lang="en-US"/>
          </a:p>
        </p:txBody>
      </p:sp>
      <p:sp>
        <p:nvSpPr>
          <p:cNvPr id="6" name="灯片编号占位符 5"/>
          <p:cNvSpPr>
            <a:spLocks noGrp="1"/>
          </p:cNvSpPr>
          <p:nvPr>
            <p:ph type="sldNum" sz="quarter" idx="12"/>
          </p:nvPr>
        </p:nvSpPr>
        <p:spPr/>
        <p:txBody>
          <a:bodyPr/>
          <a:lstStyle/>
          <a:p>
            <a:fld id="{977034A6-6AE6-4627-B74A-687D5C7A11F5}" type="slidenum">
              <a:rPr lang="en-US" altLang="en-US" smtClean="0"/>
              <a:pPr/>
              <a:t>‹#›</a:t>
            </a:fld>
            <a:endParaRPr lang="en-US" altLang="en-US"/>
          </a:p>
        </p:txBody>
      </p:sp>
    </p:spTree>
    <p:extLst>
      <p:ext uri="{BB962C8B-B14F-4D97-AF65-F5344CB8AC3E}">
        <p14:creationId xmlns:p14="http://schemas.microsoft.com/office/powerpoint/2010/main" val="15160680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81632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4449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8" name="Picture 7" descr="hex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2/4/2022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118915853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2/4/2022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p:nvCxnSpPr>
        <p:spPr>
          <a:xfrm flipV="1">
            <a:off x="3025298" y="479824"/>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1" y="195107"/>
            <a:ext cx="3126179" cy="569433"/>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p:nvGrpSpPr>
        <p:grpSpPr>
          <a:xfrm>
            <a:off x="11353801" y="175628"/>
            <a:ext cx="838200" cy="743812"/>
            <a:chOff x="39833" y="101457"/>
            <a:chExt cx="838200" cy="743812"/>
          </a:xfrm>
        </p:grpSpPr>
        <p:grpSp>
          <p:nvGrpSpPr>
            <p:cNvPr id="20" name="组合 19"/>
            <p:cNvGrpSpPr/>
            <p:nvPr/>
          </p:nvGrpSpPr>
          <p:grpSpPr>
            <a:xfrm>
              <a:off x="130195" y="101457"/>
              <a:ext cx="647560" cy="567974"/>
              <a:chOff x="257420" y="226345"/>
              <a:chExt cx="540747" cy="474289"/>
            </a:xfrm>
          </p:grpSpPr>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p:nvSpPr>
          <p:spPr>
            <a:xfrm>
              <a:off x="39833" y="629875"/>
              <a:ext cx="838200" cy="21539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314" y="206334"/>
            <a:ext cx="3050788" cy="546975"/>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en-US" altLang="zh-CN"/>
              <a:t>Click to edit Master title style</a:t>
            </a:r>
            <a:endParaRPr lang="zh-CN" altLang="en-US" dirty="0"/>
          </a:p>
        </p:txBody>
      </p:sp>
    </p:spTree>
    <p:extLst>
      <p:ext uri="{BB962C8B-B14F-4D97-AF65-F5344CB8AC3E}">
        <p14:creationId xmlns:p14="http://schemas.microsoft.com/office/powerpoint/2010/main" val="16373828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6" name="Rectangle 13"/>
          <p:cNvSpPr/>
          <p:nvPr/>
        </p:nvSpPr>
        <p:spPr>
          <a:xfrm>
            <a:off x="-8906" y="0"/>
            <a:ext cx="12203875" cy="68580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2/4/2022</a:t>
            </a:fld>
            <a:endParaRPr lang="en-JM" dirty="0">
              <a:solidFill>
                <a:prstClr val="black">
                  <a:tint val="75000"/>
                </a:prstClr>
              </a:solidFill>
            </a:endParaRPr>
          </a:p>
        </p:txBody>
      </p:sp>
    </p:spTree>
    <p:extLst>
      <p:ext uri="{BB962C8B-B14F-4D97-AF65-F5344CB8AC3E}">
        <p14:creationId xmlns:p14="http://schemas.microsoft.com/office/powerpoint/2010/main" val="5155893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8" name="Picture 7" descr="hex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2/4/2022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397645284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2/4/2022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p:nvCxnSpPr>
        <p:spPr>
          <a:xfrm flipV="1">
            <a:off x="3025298" y="479824"/>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1" y="195107"/>
            <a:ext cx="3126179" cy="569433"/>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p:nvGrpSpPr>
        <p:grpSpPr>
          <a:xfrm>
            <a:off x="11353801" y="175628"/>
            <a:ext cx="838200" cy="743812"/>
            <a:chOff x="39833" y="101457"/>
            <a:chExt cx="838200" cy="743812"/>
          </a:xfrm>
        </p:grpSpPr>
        <p:grpSp>
          <p:nvGrpSpPr>
            <p:cNvPr id="20" name="组合 19"/>
            <p:cNvGrpSpPr/>
            <p:nvPr/>
          </p:nvGrpSpPr>
          <p:grpSpPr>
            <a:xfrm>
              <a:off x="130195" y="101457"/>
              <a:ext cx="647560" cy="567974"/>
              <a:chOff x="257420" y="226345"/>
              <a:chExt cx="540747" cy="474289"/>
            </a:xfrm>
          </p:grpSpPr>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p:nvSpPr>
          <p:spPr>
            <a:xfrm>
              <a:off x="39833" y="629875"/>
              <a:ext cx="838200" cy="21539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314" y="206334"/>
            <a:ext cx="3050788" cy="546975"/>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en-US" altLang="zh-CN"/>
              <a:t>Click to edit Master title style</a:t>
            </a:r>
            <a:endParaRPr lang="zh-CN" altLang="en-US" dirty="0"/>
          </a:p>
        </p:txBody>
      </p:sp>
    </p:spTree>
    <p:extLst>
      <p:ext uri="{BB962C8B-B14F-4D97-AF65-F5344CB8AC3E}">
        <p14:creationId xmlns:p14="http://schemas.microsoft.com/office/powerpoint/2010/main" val="29906188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6" name="Rectangle 13"/>
          <p:cNvSpPr/>
          <p:nvPr/>
        </p:nvSpPr>
        <p:spPr>
          <a:xfrm>
            <a:off x="-8906" y="0"/>
            <a:ext cx="12203875" cy="68580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2/4/2022</a:t>
            </a:fld>
            <a:endParaRPr lang="en-JM" dirty="0">
              <a:solidFill>
                <a:prstClr val="black">
                  <a:tint val="75000"/>
                </a:prstClr>
              </a:solidFill>
            </a:endParaRPr>
          </a:p>
        </p:txBody>
      </p:sp>
    </p:spTree>
    <p:extLst>
      <p:ext uri="{BB962C8B-B14F-4D97-AF65-F5344CB8AC3E}">
        <p14:creationId xmlns:p14="http://schemas.microsoft.com/office/powerpoint/2010/main" val="24767517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内容占位符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p:txBody>
          <a:bodyPr/>
          <a:lstStyle/>
          <a:p>
            <a:pPr>
              <a:defRPr/>
            </a:pPr>
            <a:endParaRPr lang="en-US"/>
          </a:p>
        </p:txBody>
      </p:sp>
      <p:sp>
        <p:nvSpPr>
          <p:cNvPr id="5" name="页脚占位符 4"/>
          <p:cNvSpPr>
            <a:spLocks noGrp="1"/>
          </p:cNvSpPr>
          <p:nvPr>
            <p:ph type="ftr" sz="quarter" idx="11"/>
          </p:nvPr>
        </p:nvSpPr>
        <p:spPr/>
        <p:txBody>
          <a:bodyPr/>
          <a:lstStyle/>
          <a:p>
            <a:pPr>
              <a:defRPr/>
            </a:pPr>
            <a:endParaRPr lang="en-US"/>
          </a:p>
        </p:txBody>
      </p:sp>
      <p:sp>
        <p:nvSpPr>
          <p:cNvPr id="6" name="灯片编号占位符 5"/>
          <p:cNvSpPr>
            <a:spLocks noGrp="1"/>
          </p:cNvSpPr>
          <p:nvPr>
            <p:ph type="sldNum" sz="quarter" idx="12"/>
          </p:nvPr>
        </p:nvSpPr>
        <p:spPr/>
        <p:txBody>
          <a:bodyPr/>
          <a:lstStyle/>
          <a:p>
            <a:fld id="{977034A6-6AE6-4627-B74A-687D5C7A11F5}" type="slidenum">
              <a:rPr lang="en-US" altLang="en-US" smtClean="0"/>
              <a:pPr/>
              <a:t>‹#›</a:t>
            </a:fld>
            <a:endParaRPr lang="en-US" altLang="en-US"/>
          </a:p>
        </p:txBody>
      </p:sp>
    </p:spTree>
    <p:extLst>
      <p:ext uri="{BB962C8B-B14F-4D97-AF65-F5344CB8AC3E}">
        <p14:creationId xmlns:p14="http://schemas.microsoft.com/office/powerpoint/2010/main" val="25471774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8" name="Picture 7" descr="hex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2/4/2022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47579844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2/4/2022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p:nvCxnSpPr>
        <p:spPr>
          <a:xfrm flipV="1">
            <a:off x="3025298" y="479824"/>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1" y="195107"/>
            <a:ext cx="3126179" cy="569433"/>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p:nvGrpSpPr>
        <p:grpSpPr>
          <a:xfrm>
            <a:off x="11353801" y="175628"/>
            <a:ext cx="838200" cy="743812"/>
            <a:chOff x="39833" y="101457"/>
            <a:chExt cx="838200" cy="743812"/>
          </a:xfrm>
        </p:grpSpPr>
        <p:grpSp>
          <p:nvGrpSpPr>
            <p:cNvPr id="20" name="组合 19"/>
            <p:cNvGrpSpPr/>
            <p:nvPr/>
          </p:nvGrpSpPr>
          <p:grpSpPr>
            <a:xfrm>
              <a:off x="130195" y="101457"/>
              <a:ext cx="647560" cy="567974"/>
              <a:chOff x="257420" y="226345"/>
              <a:chExt cx="540747" cy="474289"/>
            </a:xfrm>
          </p:grpSpPr>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p:nvSpPr>
          <p:spPr>
            <a:xfrm>
              <a:off x="39833" y="629875"/>
              <a:ext cx="838200" cy="21539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314" y="206334"/>
            <a:ext cx="3050788" cy="546975"/>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en-US" altLang="zh-CN"/>
              <a:t>Click to edit Master title style</a:t>
            </a:r>
            <a:endParaRPr lang="zh-CN" altLang="en-US" dirty="0"/>
          </a:p>
        </p:txBody>
      </p:sp>
    </p:spTree>
    <p:extLst>
      <p:ext uri="{BB962C8B-B14F-4D97-AF65-F5344CB8AC3E}">
        <p14:creationId xmlns:p14="http://schemas.microsoft.com/office/powerpoint/2010/main" val="178366968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6" name="Rectangle 13"/>
          <p:cNvSpPr/>
          <p:nvPr/>
        </p:nvSpPr>
        <p:spPr>
          <a:xfrm>
            <a:off x="-8906" y="0"/>
            <a:ext cx="12203875" cy="68580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2/4/2022</a:t>
            </a:fld>
            <a:endParaRPr lang="en-JM" dirty="0">
              <a:solidFill>
                <a:prstClr val="black">
                  <a:tint val="75000"/>
                </a:prstClr>
              </a:solidFill>
            </a:endParaRPr>
          </a:p>
        </p:txBody>
      </p:sp>
    </p:spTree>
    <p:extLst>
      <p:ext uri="{BB962C8B-B14F-4D97-AF65-F5344CB8AC3E}">
        <p14:creationId xmlns:p14="http://schemas.microsoft.com/office/powerpoint/2010/main" val="16326070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8" name="Picture 7" descr="hex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2/4/2022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7574980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2/4/2022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p:nvCxnSpPr>
        <p:spPr>
          <a:xfrm flipV="1">
            <a:off x="3025298" y="479824"/>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1" y="195107"/>
            <a:ext cx="3126179" cy="569433"/>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p:nvGrpSpPr>
        <p:grpSpPr>
          <a:xfrm>
            <a:off x="11353801" y="175628"/>
            <a:ext cx="838200" cy="743812"/>
            <a:chOff x="39833" y="101457"/>
            <a:chExt cx="838200" cy="743812"/>
          </a:xfrm>
        </p:grpSpPr>
        <p:grpSp>
          <p:nvGrpSpPr>
            <p:cNvPr id="20" name="组合 19"/>
            <p:cNvGrpSpPr/>
            <p:nvPr/>
          </p:nvGrpSpPr>
          <p:grpSpPr>
            <a:xfrm>
              <a:off x="130195" y="101457"/>
              <a:ext cx="647560" cy="567974"/>
              <a:chOff x="257420" y="226345"/>
              <a:chExt cx="540747" cy="474289"/>
            </a:xfrm>
          </p:grpSpPr>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p:nvSpPr>
          <p:spPr>
            <a:xfrm>
              <a:off x="39833" y="629875"/>
              <a:ext cx="838200" cy="21539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314" y="206334"/>
            <a:ext cx="3050788" cy="546975"/>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en-US" altLang="zh-CN"/>
              <a:t>Click to edit Master title style</a:t>
            </a:r>
            <a:endParaRPr lang="zh-CN" altLang="en-US" dirty="0"/>
          </a:p>
        </p:txBody>
      </p:sp>
    </p:spTree>
    <p:extLst>
      <p:ext uri="{BB962C8B-B14F-4D97-AF65-F5344CB8AC3E}">
        <p14:creationId xmlns:p14="http://schemas.microsoft.com/office/powerpoint/2010/main" val="4359638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6" name="Rectangle 13"/>
          <p:cNvSpPr/>
          <p:nvPr/>
        </p:nvSpPr>
        <p:spPr>
          <a:xfrm>
            <a:off x="-8906" y="0"/>
            <a:ext cx="12203875" cy="68580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2/4/2022</a:t>
            </a:fld>
            <a:endParaRPr lang="en-JM" dirty="0">
              <a:solidFill>
                <a:prstClr val="black">
                  <a:tint val="75000"/>
                </a:prstClr>
              </a:solidFill>
            </a:endParaRPr>
          </a:p>
        </p:txBody>
      </p:sp>
    </p:spTree>
    <p:extLst>
      <p:ext uri="{BB962C8B-B14F-4D97-AF65-F5344CB8AC3E}">
        <p14:creationId xmlns:p14="http://schemas.microsoft.com/office/powerpoint/2010/main" val="33185733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8" name="Picture 7" descr="hex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2/4/2022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11234386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2/4/2022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p:nvCxnSpPr>
        <p:spPr>
          <a:xfrm flipV="1">
            <a:off x="3025298" y="479824"/>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1" y="195107"/>
            <a:ext cx="3126179" cy="569433"/>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p:nvGrpSpPr>
        <p:grpSpPr>
          <a:xfrm>
            <a:off x="11353801" y="175628"/>
            <a:ext cx="838200" cy="743812"/>
            <a:chOff x="39833" y="101457"/>
            <a:chExt cx="838200" cy="743812"/>
          </a:xfrm>
        </p:grpSpPr>
        <p:grpSp>
          <p:nvGrpSpPr>
            <p:cNvPr id="20" name="组合 19"/>
            <p:cNvGrpSpPr/>
            <p:nvPr/>
          </p:nvGrpSpPr>
          <p:grpSpPr>
            <a:xfrm>
              <a:off x="130195" y="101457"/>
              <a:ext cx="647560" cy="567974"/>
              <a:chOff x="257420" y="226345"/>
              <a:chExt cx="540747" cy="474289"/>
            </a:xfrm>
          </p:grpSpPr>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p:nvSpPr>
          <p:spPr>
            <a:xfrm>
              <a:off x="39833" y="629875"/>
              <a:ext cx="838200" cy="21539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314" y="206334"/>
            <a:ext cx="3050788" cy="546975"/>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en-US" altLang="zh-CN"/>
              <a:t>Click to edit Master title style</a:t>
            </a:r>
            <a:endParaRPr lang="zh-CN" altLang="en-US" dirty="0"/>
          </a:p>
        </p:txBody>
      </p:sp>
    </p:spTree>
    <p:extLst>
      <p:ext uri="{BB962C8B-B14F-4D97-AF65-F5344CB8AC3E}">
        <p14:creationId xmlns:p14="http://schemas.microsoft.com/office/powerpoint/2010/main" val="42641931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6" name="Rectangle 13"/>
          <p:cNvSpPr/>
          <p:nvPr/>
        </p:nvSpPr>
        <p:spPr>
          <a:xfrm>
            <a:off x="-8906" y="0"/>
            <a:ext cx="12203875" cy="68580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2/4/2022</a:t>
            </a:fld>
            <a:endParaRPr lang="en-JM" dirty="0">
              <a:solidFill>
                <a:prstClr val="black">
                  <a:tint val="75000"/>
                </a:prstClr>
              </a:solidFill>
            </a:endParaRPr>
          </a:p>
        </p:txBody>
      </p:sp>
    </p:spTree>
    <p:extLst>
      <p:ext uri="{BB962C8B-B14F-4D97-AF65-F5344CB8AC3E}">
        <p14:creationId xmlns:p14="http://schemas.microsoft.com/office/powerpoint/2010/main" val="31595765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8" name="Picture 7" descr="hex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2/4/2022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19789136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2" y="1709739"/>
            <a:ext cx="10515600" cy="2852737"/>
          </a:xfrm>
        </p:spPr>
        <p:txBody>
          <a:bodyPr anchor="b"/>
          <a:lstStyle>
            <a:lvl1pPr>
              <a:defRPr sz="5999"/>
            </a:lvl1pPr>
          </a:lstStyle>
          <a:p>
            <a:r>
              <a:rPr lang="en-US" altLang="zh-CN"/>
              <a:t>Click to edit Master title style</a:t>
            </a:r>
            <a:endParaRPr lang="zh-CN" altLang="en-US"/>
          </a:p>
        </p:txBody>
      </p:sp>
      <p:sp>
        <p:nvSpPr>
          <p:cNvPr id="3" name="文本占位符 2"/>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en-US" altLang="zh-CN"/>
              <a:t>Click to edit Master text styles</a:t>
            </a:r>
          </a:p>
        </p:txBody>
      </p:sp>
      <p:sp>
        <p:nvSpPr>
          <p:cNvPr id="4" name="日期占位符 3"/>
          <p:cNvSpPr>
            <a:spLocks noGrp="1"/>
          </p:cNvSpPr>
          <p:nvPr>
            <p:ph type="dt" sz="half" idx="10"/>
          </p:nvPr>
        </p:nvSpPr>
        <p:spPr/>
        <p:txBody>
          <a:bodyPr/>
          <a:lstStyle/>
          <a:p>
            <a:pPr>
              <a:defRPr/>
            </a:pPr>
            <a:endParaRPr lang="en-US"/>
          </a:p>
        </p:txBody>
      </p:sp>
      <p:sp>
        <p:nvSpPr>
          <p:cNvPr id="5" name="页脚占位符 4"/>
          <p:cNvSpPr>
            <a:spLocks noGrp="1"/>
          </p:cNvSpPr>
          <p:nvPr>
            <p:ph type="ftr" sz="quarter" idx="11"/>
          </p:nvPr>
        </p:nvSpPr>
        <p:spPr/>
        <p:txBody>
          <a:bodyPr/>
          <a:lstStyle/>
          <a:p>
            <a:pPr>
              <a:defRPr/>
            </a:pPr>
            <a:endParaRPr lang="en-US"/>
          </a:p>
        </p:txBody>
      </p:sp>
      <p:sp>
        <p:nvSpPr>
          <p:cNvPr id="6" name="灯片编号占位符 5"/>
          <p:cNvSpPr>
            <a:spLocks noGrp="1"/>
          </p:cNvSpPr>
          <p:nvPr>
            <p:ph type="sldNum" sz="quarter" idx="12"/>
          </p:nvPr>
        </p:nvSpPr>
        <p:spPr/>
        <p:txBody>
          <a:bodyPr/>
          <a:lstStyle/>
          <a:p>
            <a:fld id="{977034A6-6AE6-4627-B74A-687D5C7A11F5}" type="slidenum">
              <a:rPr lang="en-US" altLang="en-US" smtClean="0"/>
              <a:pPr/>
              <a:t>‹#›</a:t>
            </a:fld>
            <a:endParaRPr lang="en-US" altLang="en-US"/>
          </a:p>
        </p:txBody>
      </p:sp>
    </p:spTree>
    <p:extLst>
      <p:ext uri="{BB962C8B-B14F-4D97-AF65-F5344CB8AC3E}">
        <p14:creationId xmlns:p14="http://schemas.microsoft.com/office/powerpoint/2010/main" val="9546971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2/4/2022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p:nvCxnSpPr>
        <p:spPr>
          <a:xfrm flipV="1">
            <a:off x="3025298" y="479824"/>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1" y="195107"/>
            <a:ext cx="3126179" cy="569433"/>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p:nvGrpSpPr>
        <p:grpSpPr>
          <a:xfrm>
            <a:off x="11353801" y="175628"/>
            <a:ext cx="838200" cy="743812"/>
            <a:chOff x="39833" y="101457"/>
            <a:chExt cx="838200" cy="743812"/>
          </a:xfrm>
        </p:grpSpPr>
        <p:grpSp>
          <p:nvGrpSpPr>
            <p:cNvPr id="20" name="组合 19"/>
            <p:cNvGrpSpPr/>
            <p:nvPr/>
          </p:nvGrpSpPr>
          <p:grpSpPr>
            <a:xfrm>
              <a:off x="130195" y="101457"/>
              <a:ext cx="647560" cy="567974"/>
              <a:chOff x="257420" y="226345"/>
              <a:chExt cx="540747" cy="474289"/>
            </a:xfrm>
          </p:grpSpPr>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p:nvSpPr>
          <p:spPr>
            <a:xfrm>
              <a:off x="39833" y="629875"/>
              <a:ext cx="838200" cy="21539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314" y="206334"/>
            <a:ext cx="3050788" cy="546975"/>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en-US" altLang="zh-CN"/>
              <a:t>Click to edit Master title style</a:t>
            </a:r>
            <a:endParaRPr lang="zh-CN" altLang="en-US" dirty="0"/>
          </a:p>
        </p:txBody>
      </p:sp>
    </p:spTree>
    <p:extLst>
      <p:ext uri="{BB962C8B-B14F-4D97-AF65-F5344CB8AC3E}">
        <p14:creationId xmlns:p14="http://schemas.microsoft.com/office/powerpoint/2010/main" val="30163569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6" name="Rectangle 13"/>
          <p:cNvSpPr/>
          <p:nvPr/>
        </p:nvSpPr>
        <p:spPr>
          <a:xfrm>
            <a:off x="-8906" y="0"/>
            <a:ext cx="12203875" cy="68580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2/4/2022</a:t>
            </a:fld>
            <a:endParaRPr lang="en-JM" dirty="0">
              <a:solidFill>
                <a:prstClr val="black">
                  <a:tint val="75000"/>
                </a:prstClr>
              </a:solidFill>
            </a:endParaRPr>
          </a:p>
        </p:txBody>
      </p:sp>
    </p:spTree>
    <p:extLst>
      <p:ext uri="{BB962C8B-B14F-4D97-AF65-F5344CB8AC3E}">
        <p14:creationId xmlns:p14="http://schemas.microsoft.com/office/powerpoint/2010/main" val="13724148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8" name="Picture 7" descr="hex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2/4/2022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01040233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2/4/2022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p:nvCxnSpPr>
        <p:spPr>
          <a:xfrm flipV="1">
            <a:off x="3025298" y="479824"/>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1" y="195107"/>
            <a:ext cx="3126179" cy="569433"/>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p:nvGrpSpPr>
        <p:grpSpPr>
          <a:xfrm>
            <a:off x="11353801" y="175628"/>
            <a:ext cx="838200" cy="743812"/>
            <a:chOff x="39833" y="101457"/>
            <a:chExt cx="838200" cy="743812"/>
          </a:xfrm>
        </p:grpSpPr>
        <p:grpSp>
          <p:nvGrpSpPr>
            <p:cNvPr id="20" name="组合 19"/>
            <p:cNvGrpSpPr/>
            <p:nvPr/>
          </p:nvGrpSpPr>
          <p:grpSpPr>
            <a:xfrm>
              <a:off x="130195" y="101457"/>
              <a:ext cx="647560" cy="567974"/>
              <a:chOff x="257420" y="226345"/>
              <a:chExt cx="540747" cy="474289"/>
            </a:xfrm>
          </p:grpSpPr>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p:nvSpPr>
          <p:spPr>
            <a:xfrm>
              <a:off x="39833" y="629875"/>
              <a:ext cx="838200" cy="21539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314" y="206334"/>
            <a:ext cx="3050788" cy="546975"/>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en-US" altLang="zh-CN"/>
              <a:t>Click to edit Master title style</a:t>
            </a:r>
            <a:endParaRPr lang="zh-CN" altLang="en-US" dirty="0"/>
          </a:p>
        </p:txBody>
      </p:sp>
    </p:spTree>
    <p:extLst>
      <p:ext uri="{BB962C8B-B14F-4D97-AF65-F5344CB8AC3E}">
        <p14:creationId xmlns:p14="http://schemas.microsoft.com/office/powerpoint/2010/main" val="204182322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6" name="Rectangle 13"/>
          <p:cNvSpPr/>
          <p:nvPr/>
        </p:nvSpPr>
        <p:spPr>
          <a:xfrm>
            <a:off x="-8906" y="0"/>
            <a:ext cx="12203875" cy="68580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2/4/2022</a:t>
            </a:fld>
            <a:endParaRPr lang="en-JM" dirty="0">
              <a:solidFill>
                <a:prstClr val="black">
                  <a:tint val="75000"/>
                </a:prstClr>
              </a:solidFill>
            </a:endParaRPr>
          </a:p>
        </p:txBody>
      </p:sp>
    </p:spTree>
    <p:extLst>
      <p:ext uri="{BB962C8B-B14F-4D97-AF65-F5344CB8AC3E}">
        <p14:creationId xmlns:p14="http://schemas.microsoft.com/office/powerpoint/2010/main" val="39468006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8" name="Picture 7" descr="hex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2/4/2022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11865774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2/4/2022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p:nvCxnSpPr>
        <p:spPr>
          <a:xfrm flipV="1">
            <a:off x="3025298" y="479824"/>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1" y="195107"/>
            <a:ext cx="3126179" cy="569433"/>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p:nvGrpSpPr>
        <p:grpSpPr>
          <a:xfrm>
            <a:off x="11353801" y="175628"/>
            <a:ext cx="838200" cy="743812"/>
            <a:chOff x="39833" y="101457"/>
            <a:chExt cx="838200" cy="743812"/>
          </a:xfrm>
        </p:grpSpPr>
        <p:grpSp>
          <p:nvGrpSpPr>
            <p:cNvPr id="20" name="组合 19"/>
            <p:cNvGrpSpPr/>
            <p:nvPr/>
          </p:nvGrpSpPr>
          <p:grpSpPr>
            <a:xfrm>
              <a:off x="130195" y="101457"/>
              <a:ext cx="647560" cy="567974"/>
              <a:chOff x="257420" y="226345"/>
              <a:chExt cx="540747" cy="474289"/>
            </a:xfrm>
          </p:grpSpPr>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p:nvSpPr>
          <p:spPr>
            <a:xfrm>
              <a:off x="39833" y="629875"/>
              <a:ext cx="838200" cy="21539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314" y="206334"/>
            <a:ext cx="3050788" cy="546975"/>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en-US" altLang="zh-CN"/>
              <a:t>Click to edit Master title style</a:t>
            </a:r>
            <a:endParaRPr lang="zh-CN" altLang="en-US" dirty="0"/>
          </a:p>
        </p:txBody>
      </p:sp>
    </p:spTree>
    <p:extLst>
      <p:ext uri="{BB962C8B-B14F-4D97-AF65-F5344CB8AC3E}">
        <p14:creationId xmlns:p14="http://schemas.microsoft.com/office/powerpoint/2010/main" val="15622348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6" name="Rectangle 13"/>
          <p:cNvSpPr/>
          <p:nvPr/>
        </p:nvSpPr>
        <p:spPr>
          <a:xfrm>
            <a:off x="-8906" y="0"/>
            <a:ext cx="12203875" cy="68580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2/4/2022</a:t>
            </a:fld>
            <a:endParaRPr lang="en-JM" dirty="0">
              <a:solidFill>
                <a:prstClr val="black">
                  <a:tint val="75000"/>
                </a:prstClr>
              </a:solidFill>
            </a:endParaRPr>
          </a:p>
        </p:txBody>
      </p:sp>
    </p:spTree>
    <p:extLst>
      <p:ext uri="{BB962C8B-B14F-4D97-AF65-F5344CB8AC3E}">
        <p14:creationId xmlns:p14="http://schemas.microsoft.com/office/powerpoint/2010/main" val="416535412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日期占位符 4"/>
          <p:cNvSpPr>
            <a:spLocks noGrp="1"/>
          </p:cNvSpPr>
          <p:nvPr>
            <p:ph type="dt" sz="half" idx="10"/>
          </p:nvPr>
        </p:nvSpPr>
        <p:spPr/>
        <p:txBody>
          <a:bodyPr/>
          <a:lstStyle/>
          <a:p>
            <a:pPr>
              <a:defRPr/>
            </a:pPr>
            <a:endParaRPr lang="en-US"/>
          </a:p>
        </p:txBody>
      </p:sp>
      <p:sp>
        <p:nvSpPr>
          <p:cNvPr id="6" name="页脚占位符 5"/>
          <p:cNvSpPr>
            <a:spLocks noGrp="1"/>
          </p:cNvSpPr>
          <p:nvPr>
            <p:ph type="ftr" sz="quarter" idx="11"/>
          </p:nvPr>
        </p:nvSpPr>
        <p:spPr/>
        <p:txBody>
          <a:bodyPr/>
          <a:lstStyle/>
          <a:p>
            <a:pPr>
              <a:defRPr/>
            </a:pPr>
            <a:endParaRPr lang="en-US"/>
          </a:p>
        </p:txBody>
      </p:sp>
      <p:sp>
        <p:nvSpPr>
          <p:cNvPr id="7" name="灯片编号占位符 6"/>
          <p:cNvSpPr>
            <a:spLocks noGrp="1"/>
          </p:cNvSpPr>
          <p:nvPr>
            <p:ph type="sldNum" sz="quarter" idx="12"/>
          </p:nvPr>
        </p:nvSpPr>
        <p:spPr/>
        <p:txBody>
          <a:bodyPr/>
          <a:lstStyle/>
          <a:p>
            <a:fld id="{977034A6-6AE6-4627-B74A-687D5C7A11F5}" type="slidenum">
              <a:rPr lang="en-US" altLang="en-US" smtClean="0"/>
              <a:pPr/>
              <a:t>‹#›</a:t>
            </a:fld>
            <a:endParaRPr lang="en-US" altLang="en-US"/>
          </a:p>
        </p:txBody>
      </p:sp>
    </p:spTree>
    <p:extLst>
      <p:ext uri="{BB962C8B-B14F-4D97-AF65-F5344CB8AC3E}">
        <p14:creationId xmlns:p14="http://schemas.microsoft.com/office/powerpoint/2010/main" val="24654966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90" y="365126"/>
            <a:ext cx="10515600" cy="1325563"/>
          </a:xfrm>
        </p:spPr>
        <p:txBody>
          <a:bodyPr/>
          <a:lstStyle/>
          <a:p>
            <a:r>
              <a:rPr lang="en-US" altLang="zh-CN"/>
              <a:t>Click to edit Master title style</a:t>
            </a:r>
            <a:endParaRPr lang="zh-CN" altLang="en-US"/>
          </a:p>
        </p:txBody>
      </p:sp>
      <p:sp>
        <p:nvSpPr>
          <p:cNvPr id="3" name="文本占位符 2"/>
          <p:cNvSpPr>
            <a:spLocks noGrp="1"/>
          </p:cNvSpPr>
          <p:nvPr>
            <p:ph type="body" idx="1"/>
          </p:nvPr>
        </p:nvSpPr>
        <p:spPr>
          <a:xfrm>
            <a:off x="839789" y="1681164"/>
            <a:ext cx="5157787" cy="823912"/>
          </a:xfr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en-US" altLang="zh-CN"/>
              <a:t>Click to edit Master text styles</a:t>
            </a:r>
          </a:p>
        </p:txBody>
      </p:sp>
      <p:sp>
        <p:nvSpPr>
          <p:cNvPr id="4" name="内容占位符 3"/>
          <p:cNvSpPr>
            <a:spLocks noGrp="1"/>
          </p:cNvSpPr>
          <p:nvPr>
            <p:ph sz="half" idx="2"/>
          </p:nvPr>
        </p:nvSpPr>
        <p:spPr>
          <a:xfrm>
            <a:off x="839789" y="2505076"/>
            <a:ext cx="5157787"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文本占位符 4"/>
          <p:cNvSpPr>
            <a:spLocks noGrp="1"/>
          </p:cNvSpPr>
          <p:nvPr>
            <p:ph type="body" sz="quarter" idx="3"/>
          </p:nvPr>
        </p:nvSpPr>
        <p:spPr>
          <a:xfrm>
            <a:off x="6172202" y="1681164"/>
            <a:ext cx="5183188" cy="823912"/>
          </a:xfr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en-US" altLang="zh-CN"/>
              <a:t>Click to edit Master text styles</a:t>
            </a:r>
          </a:p>
        </p:txBody>
      </p:sp>
      <p:sp>
        <p:nvSpPr>
          <p:cNvPr id="6" name="内容占位符 5"/>
          <p:cNvSpPr>
            <a:spLocks noGrp="1"/>
          </p:cNvSpPr>
          <p:nvPr>
            <p:ph sz="quarter" idx="4"/>
          </p:nvPr>
        </p:nvSpPr>
        <p:spPr>
          <a:xfrm>
            <a:off x="6172202" y="2505076"/>
            <a:ext cx="5183188"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日期占位符 6"/>
          <p:cNvSpPr>
            <a:spLocks noGrp="1"/>
          </p:cNvSpPr>
          <p:nvPr>
            <p:ph type="dt" sz="half" idx="10"/>
          </p:nvPr>
        </p:nvSpPr>
        <p:spPr/>
        <p:txBody>
          <a:bodyPr/>
          <a:lstStyle/>
          <a:p>
            <a:pPr>
              <a:defRPr/>
            </a:pPr>
            <a:endParaRPr lang="en-US"/>
          </a:p>
        </p:txBody>
      </p:sp>
      <p:sp>
        <p:nvSpPr>
          <p:cNvPr id="8" name="页脚占位符 7"/>
          <p:cNvSpPr>
            <a:spLocks noGrp="1"/>
          </p:cNvSpPr>
          <p:nvPr>
            <p:ph type="ftr" sz="quarter" idx="11"/>
          </p:nvPr>
        </p:nvSpPr>
        <p:spPr/>
        <p:txBody>
          <a:bodyPr/>
          <a:lstStyle/>
          <a:p>
            <a:pPr>
              <a:defRPr/>
            </a:pPr>
            <a:endParaRPr lang="en-US"/>
          </a:p>
        </p:txBody>
      </p:sp>
      <p:sp>
        <p:nvSpPr>
          <p:cNvPr id="9" name="灯片编号占位符 8"/>
          <p:cNvSpPr>
            <a:spLocks noGrp="1"/>
          </p:cNvSpPr>
          <p:nvPr>
            <p:ph type="sldNum" sz="quarter" idx="12"/>
          </p:nvPr>
        </p:nvSpPr>
        <p:spPr/>
        <p:txBody>
          <a:bodyPr/>
          <a:lstStyle/>
          <a:p>
            <a:fld id="{977034A6-6AE6-4627-B74A-687D5C7A11F5}" type="slidenum">
              <a:rPr lang="en-US" altLang="en-US" smtClean="0"/>
              <a:pPr/>
              <a:t>‹#›</a:t>
            </a:fld>
            <a:endParaRPr lang="en-US" altLang="en-US"/>
          </a:p>
        </p:txBody>
      </p:sp>
    </p:spTree>
    <p:extLst>
      <p:ext uri="{BB962C8B-B14F-4D97-AF65-F5344CB8AC3E}">
        <p14:creationId xmlns:p14="http://schemas.microsoft.com/office/powerpoint/2010/main" val="5625480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日期占位符 2"/>
          <p:cNvSpPr>
            <a:spLocks noGrp="1"/>
          </p:cNvSpPr>
          <p:nvPr>
            <p:ph type="dt" sz="half" idx="10"/>
          </p:nvPr>
        </p:nvSpPr>
        <p:spPr/>
        <p:txBody>
          <a:bodyPr/>
          <a:lstStyle/>
          <a:p>
            <a:pPr>
              <a:defRPr/>
            </a:pPr>
            <a:endParaRPr lang="en-US"/>
          </a:p>
        </p:txBody>
      </p:sp>
      <p:sp>
        <p:nvSpPr>
          <p:cNvPr id="4" name="页脚占位符 3"/>
          <p:cNvSpPr>
            <a:spLocks noGrp="1"/>
          </p:cNvSpPr>
          <p:nvPr>
            <p:ph type="ftr" sz="quarter" idx="11"/>
          </p:nvPr>
        </p:nvSpPr>
        <p:spPr/>
        <p:txBody>
          <a:bodyPr/>
          <a:lstStyle/>
          <a:p>
            <a:pPr>
              <a:defRPr/>
            </a:pPr>
            <a:endParaRPr lang="en-US"/>
          </a:p>
        </p:txBody>
      </p:sp>
      <p:sp>
        <p:nvSpPr>
          <p:cNvPr id="5" name="灯片编号占位符 4"/>
          <p:cNvSpPr>
            <a:spLocks noGrp="1"/>
          </p:cNvSpPr>
          <p:nvPr>
            <p:ph type="sldNum" sz="quarter" idx="12"/>
          </p:nvPr>
        </p:nvSpPr>
        <p:spPr/>
        <p:txBody>
          <a:bodyPr/>
          <a:lstStyle/>
          <a:p>
            <a:fld id="{977034A6-6AE6-4627-B74A-687D5C7A11F5}" type="slidenum">
              <a:rPr lang="en-US" altLang="en-US" smtClean="0"/>
              <a:pPr/>
              <a:t>‹#›</a:t>
            </a:fld>
            <a:endParaRPr lang="en-US" altLang="en-US"/>
          </a:p>
        </p:txBody>
      </p:sp>
    </p:spTree>
    <p:extLst>
      <p:ext uri="{BB962C8B-B14F-4D97-AF65-F5344CB8AC3E}">
        <p14:creationId xmlns:p14="http://schemas.microsoft.com/office/powerpoint/2010/main" val="421618716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endParaRPr lang="en-US"/>
          </a:p>
        </p:txBody>
      </p:sp>
      <p:sp>
        <p:nvSpPr>
          <p:cNvPr id="3" name="页脚占位符 2"/>
          <p:cNvSpPr>
            <a:spLocks noGrp="1"/>
          </p:cNvSpPr>
          <p:nvPr>
            <p:ph type="ftr" sz="quarter" idx="11"/>
          </p:nvPr>
        </p:nvSpPr>
        <p:spPr/>
        <p:txBody>
          <a:bodyPr/>
          <a:lstStyle/>
          <a:p>
            <a:pPr>
              <a:defRPr/>
            </a:pPr>
            <a:endParaRPr lang="en-US"/>
          </a:p>
        </p:txBody>
      </p:sp>
      <p:sp>
        <p:nvSpPr>
          <p:cNvPr id="4" name="灯片编号占位符 3"/>
          <p:cNvSpPr>
            <a:spLocks noGrp="1"/>
          </p:cNvSpPr>
          <p:nvPr>
            <p:ph type="sldNum" sz="quarter" idx="12"/>
          </p:nvPr>
        </p:nvSpPr>
        <p:spPr/>
        <p:txBody>
          <a:bodyPr/>
          <a:lstStyle/>
          <a:p>
            <a:fld id="{977034A6-6AE6-4627-B74A-687D5C7A11F5}" type="slidenum">
              <a:rPr lang="en-US" altLang="en-US" smtClean="0"/>
              <a:pPr/>
              <a:t>‹#›</a:t>
            </a:fld>
            <a:endParaRPr lang="en-US" altLang="en-US"/>
          </a:p>
        </p:txBody>
      </p:sp>
    </p:spTree>
    <p:extLst>
      <p:ext uri="{BB962C8B-B14F-4D97-AF65-F5344CB8AC3E}">
        <p14:creationId xmlns:p14="http://schemas.microsoft.com/office/powerpoint/2010/main" val="5427041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p:spPr>
        <p:txBody>
          <a:bodyPr anchor="b"/>
          <a:lstStyle>
            <a:lvl1pPr>
              <a:defRPr sz="3199"/>
            </a:lvl1pPr>
          </a:lstStyle>
          <a:p>
            <a:r>
              <a:rPr lang="en-US" altLang="zh-CN"/>
              <a:t>Click to edit Master title style</a:t>
            </a:r>
            <a:endParaRPr lang="zh-CN" altLang="en-US"/>
          </a:p>
        </p:txBody>
      </p:sp>
      <p:sp>
        <p:nvSpPr>
          <p:cNvPr id="3" name="内容占位符 2"/>
          <p:cNvSpPr>
            <a:spLocks noGrp="1"/>
          </p:cNvSpPr>
          <p:nvPr>
            <p:ph idx="1"/>
          </p:nvPr>
        </p:nvSpPr>
        <p:spPr>
          <a:xfrm>
            <a:off x="5183189" y="987426"/>
            <a:ext cx="6172200" cy="4873625"/>
          </a:xfr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文本占位符 3"/>
          <p:cNvSpPr>
            <a:spLocks noGrp="1"/>
          </p:cNvSpPr>
          <p:nvPr>
            <p:ph type="body" sz="half" idx="2"/>
          </p:nvPr>
        </p:nvSpPr>
        <p:spPr>
          <a:xfrm>
            <a:off x="839789" y="2057401"/>
            <a:ext cx="3932237" cy="3811588"/>
          </a:xfr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en-US" altLang="zh-CN"/>
              <a:t>Click to edit Master text styles</a:t>
            </a:r>
          </a:p>
        </p:txBody>
      </p:sp>
      <p:sp>
        <p:nvSpPr>
          <p:cNvPr id="5" name="日期占位符 4"/>
          <p:cNvSpPr>
            <a:spLocks noGrp="1"/>
          </p:cNvSpPr>
          <p:nvPr>
            <p:ph type="dt" sz="half" idx="10"/>
          </p:nvPr>
        </p:nvSpPr>
        <p:spPr/>
        <p:txBody>
          <a:bodyPr/>
          <a:lstStyle/>
          <a:p>
            <a:pPr>
              <a:defRPr/>
            </a:pPr>
            <a:endParaRPr lang="en-US"/>
          </a:p>
        </p:txBody>
      </p:sp>
      <p:sp>
        <p:nvSpPr>
          <p:cNvPr id="6" name="页脚占位符 5"/>
          <p:cNvSpPr>
            <a:spLocks noGrp="1"/>
          </p:cNvSpPr>
          <p:nvPr>
            <p:ph type="ftr" sz="quarter" idx="11"/>
          </p:nvPr>
        </p:nvSpPr>
        <p:spPr/>
        <p:txBody>
          <a:bodyPr/>
          <a:lstStyle/>
          <a:p>
            <a:pPr>
              <a:defRPr/>
            </a:pPr>
            <a:endParaRPr lang="en-US"/>
          </a:p>
        </p:txBody>
      </p:sp>
      <p:sp>
        <p:nvSpPr>
          <p:cNvPr id="7" name="灯片编号占位符 6"/>
          <p:cNvSpPr>
            <a:spLocks noGrp="1"/>
          </p:cNvSpPr>
          <p:nvPr>
            <p:ph type="sldNum" sz="quarter" idx="12"/>
          </p:nvPr>
        </p:nvSpPr>
        <p:spPr/>
        <p:txBody>
          <a:bodyPr/>
          <a:lstStyle/>
          <a:p>
            <a:fld id="{977034A6-6AE6-4627-B74A-687D5C7A11F5}" type="slidenum">
              <a:rPr lang="en-US" altLang="en-US" smtClean="0"/>
              <a:pPr/>
              <a:t>‹#›</a:t>
            </a:fld>
            <a:endParaRPr lang="en-US" altLang="en-US"/>
          </a:p>
        </p:txBody>
      </p:sp>
    </p:spTree>
    <p:extLst>
      <p:ext uri="{BB962C8B-B14F-4D97-AF65-F5344CB8AC3E}">
        <p14:creationId xmlns:p14="http://schemas.microsoft.com/office/powerpoint/2010/main" val="321304969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p:spPr>
        <p:txBody>
          <a:bodyPr anchor="b"/>
          <a:lstStyle>
            <a:lvl1pPr>
              <a:defRPr sz="3199"/>
            </a:lvl1pPr>
          </a:lstStyle>
          <a:p>
            <a:r>
              <a:rPr lang="en-US" altLang="zh-CN"/>
              <a:t>Click to edit Master title style</a:t>
            </a:r>
            <a:endParaRPr lang="zh-CN" altLang="en-US"/>
          </a:p>
        </p:txBody>
      </p:sp>
      <p:sp>
        <p:nvSpPr>
          <p:cNvPr id="3" name="图片占位符 2"/>
          <p:cNvSpPr>
            <a:spLocks noGrp="1"/>
          </p:cNvSpPr>
          <p:nvPr>
            <p:ph type="pic" idx="1"/>
          </p:nvPr>
        </p:nvSpPr>
        <p:spPr>
          <a:xfrm>
            <a:off x="5183189" y="987426"/>
            <a:ext cx="6172200" cy="4873625"/>
          </a:xfr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r>
              <a:rPr lang="en-US" altLang="zh-CN"/>
              <a:t>Click icon to add picture</a:t>
            </a:r>
            <a:endParaRPr lang="zh-CN" altLang="en-US"/>
          </a:p>
        </p:txBody>
      </p:sp>
      <p:sp>
        <p:nvSpPr>
          <p:cNvPr id="4" name="文本占位符 3"/>
          <p:cNvSpPr>
            <a:spLocks noGrp="1"/>
          </p:cNvSpPr>
          <p:nvPr>
            <p:ph type="body" sz="half" idx="2"/>
          </p:nvPr>
        </p:nvSpPr>
        <p:spPr>
          <a:xfrm>
            <a:off x="839789" y="2057401"/>
            <a:ext cx="3932237" cy="3811588"/>
          </a:xfr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en-US" altLang="zh-CN"/>
              <a:t>Click to edit Master text styles</a:t>
            </a:r>
          </a:p>
        </p:txBody>
      </p:sp>
      <p:sp>
        <p:nvSpPr>
          <p:cNvPr id="5" name="日期占位符 4"/>
          <p:cNvSpPr>
            <a:spLocks noGrp="1"/>
          </p:cNvSpPr>
          <p:nvPr>
            <p:ph type="dt" sz="half" idx="10"/>
          </p:nvPr>
        </p:nvSpPr>
        <p:spPr/>
        <p:txBody>
          <a:bodyPr/>
          <a:lstStyle/>
          <a:p>
            <a:pPr>
              <a:defRPr/>
            </a:pPr>
            <a:endParaRPr lang="en-US"/>
          </a:p>
        </p:txBody>
      </p:sp>
      <p:sp>
        <p:nvSpPr>
          <p:cNvPr id="6" name="页脚占位符 5"/>
          <p:cNvSpPr>
            <a:spLocks noGrp="1"/>
          </p:cNvSpPr>
          <p:nvPr>
            <p:ph type="ftr" sz="quarter" idx="11"/>
          </p:nvPr>
        </p:nvSpPr>
        <p:spPr/>
        <p:txBody>
          <a:bodyPr/>
          <a:lstStyle/>
          <a:p>
            <a:pPr>
              <a:defRPr/>
            </a:pPr>
            <a:endParaRPr lang="en-US"/>
          </a:p>
        </p:txBody>
      </p:sp>
      <p:sp>
        <p:nvSpPr>
          <p:cNvPr id="7" name="灯片编号占位符 6"/>
          <p:cNvSpPr>
            <a:spLocks noGrp="1"/>
          </p:cNvSpPr>
          <p:nvPr>
            <p:ph type="sldNum" sz="quarter" idx="12"/>
          </p:nvPr>
        </p:nvSpPr>
        <p:spPr/>
        <p:txBody>
          <a:bodyPr/>
          <a:lstStyle/>
          <a:p>
            <a:fld id="{977034A6-6AE6-4627-B74A-687D5C7A11F5}" type="slidenum">
              <a:rPr lang="en-US" altLang="en-US" smtClean="0"/>
              <a:pPr/>
              <a:t>‹#›</a:t>
            </a:fld>
            <a:endParaRPr lang="en-US" altLang="en-US"/>
          </a:p>
        </p:txBody>
      </p:sp>
    </p:spTree>
    <p:extLst>
      <p:ext uri="{BB962C8B-B14F-4D97-AF65-F5344CB8AC3E}">
        <p14:creationId xmlns:p14="http://schemas.microsoft.com/office/powerpoint/2010/main" val="8448640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www.facebook.com/teamKTUTS" TargetMode="Externa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hyperlink" Target="https://www.facebook.com/teamKTUTS" TargetMode="External"/><Relationship Id="rId3" Type="http://schemas.openxmlformats.org/officeDocument/2006/relationships/slideLayout" Target="../slideLayouts/slideLayout16.xml"/><Relationship Id="rId7" Type="http://schemas.openxmlformats.org/officeDocument/2006/relationships/image" Target="../media/image2.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hyperlink" Target="https://www.facebook.com/teamKTUTS" TargetMode="External"/><Relationship Id="rId3" Type="http://schemas.openxmlformats.org/officeDocument/2006/relationships/slideLayout" Target="../slideLayouts/slideLayout19.xml"/><Relationship Id="rId7"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hyperlink" Target="https://www.facebook.com/teamKTUTS" TargetMode="External"/><Relationship Id="rId3" Type="http://schemas.openxmlformats.org/officeDocument/2006/relationships/slideLayout" Target="../slideLayouts/slideLayout22.xml"/><Relationship Id="rId7" Type="http://schemas.openxmlformats.org/officeDocument/2006/relationships/image" Target="../media/image2.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hyperlink" Target="https://www.facebook.com/teamKTUTS" TargetMode="External"/><Relationship Id="rId3" Type="http://schemas.openxmlformats.org/officeDocument/2006/relationships/slideLayout" Target="../slideLayouts/slideLayout25.xml"/><Relationship Id="rId7" Type="http://schemas.openxmlformats.org/officeDocument/2006/relationships/image" Target="../media/image2.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hyperlink" Target="https://www.facebook.com/teamKTUTS" TargetMode="External"/><Relationship Id="rId3" Type="http://schemas.openxmlformats.org/officeDocument/2006/relationships/slideLayout" Target="../slideLayouts/slideLayout28.xml"/><Relationship Id="rId7" Type="http://schemas.openxmlformats.org/officeDocument/2006/relationships/image" Target="../media/image2.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hyperlink" Target="https://www.facebook.com/teamKTUTS" TargetMode="External"/><Relationship Id="rId3" Type="http://schemas.openxmlformats.org/officeDocument/2006/relationships/slideLayout" Target="../slideLayouts/slideLayout31.xml"/><Relationship Id="rId7" Type="http://schemas.openxmlformats.org/officeDocument/2006/relationships/image" Target="../media/image2.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hyperlink" Target="https://www.facebook.com/teamKTUTS" TargetMode="External"/><Relationship Id="rId3" Type="http://schemas.openxmlformats.org/officeDocument/2006/relationships/slideLayout" Target="../slideLayouts/slideLayout34.xml"/><Relationship Id="rId7" Type="http://schemas.openxmlformats.org/officeDocument/2006/relationships/image" Target="../media/image2.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hyperlink" Target="https://www.facebook.com/teamKTUTS" TargetMode="External"/><Relationship Id="rId3" Type="http://schemas.openxmlformats.org/officeDocument/2006/relationships/slideLayout" Target="../slideLayouts/slideLayout37.xml"/><Relationship Id="rId7" Type="http://schemas.openxmlformats.org/officeDocument/2006/relationships/image" Target="../media/image2.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2" y="365126"/>
            <a:ext cx="10515600" cy="1325563"/>
          </a:xfrm>
          <a:prstGeom prst="rect">
            <a:avLst/>
          </a:prstGeom>
        </p:spPr>
        <p:txBody>
          <a:bodyPr vert="horz" lIns="91436" tIns="45718" rIns="91436" bIns="45718"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2" y="1825625"/>
            <a:ext cx="10515600" cy="4351338"/>
          </a:xfrm>
          <a:prstGeom prst="rect">
            <a:avLst/>
          </a:prstGeom>
        </p:spPr>
        <p:txBody>
          <a:bodyPr vert="horz" lIns="91436" tIns="45718" rIns="91436" bIns="45718"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2" y="6356351"/>
            <a:ext cx="2743200" cy="365125"/>
          </a:xfrm>
          <a:prstGeom prst="rect">
            <a:avLst/>
          </a:prstGeom>
        </p:spPr>
        <p:txBody>
          <a:bodyPr vert="horz" lIns="91436" tIns="45718" rIns="91436" bIns="45718" rtlCol="0" anchor="ctr"/>
          <a:lstStyle>
            <a:lvl1pPr algn="l">
              <a:defRPr sz="1200">
                <a:solidFill>
                  <a:schemeClr val="tx1">
                    <a:tint val="75000"/>
                  </a:schemeClr>
                </a:solidFill>
              </a:defRPr>
            </a:lvl1pPr>
          </a:lstStyle>
          <a:p>
            <a:pPr>
              <a:defRPr/>
            </a:pPr>
            <a:endParaRPr lang="en-US"/>
          </a:p>
        </p:txBody>
      </p:sp>
      <p:sp>
        <p:nvSpPr>
          <p:cNvPr id="5" name="页脚占位符 4"/>
          <p:cNvSpPr>
            <a:spLocks noGrp="1"/>
          </p:cNvSpPr>
          <p:nvPr>
            <p:ph type="ftr" sz="quarter" idx="3"/>
          </p:nvPr>
        </p:nvSpPr>
        <p:spPr>
          <a:xfrm>
            <a:off x="4038601" y="6356351"/>
            <a:ext cx="4114800" cy="365125"/>
          </a:xfrm>
          <a:prstGeom prst="rect">
            <a:avLst/>
          </a:prstGeom>
        </p:spPr>
        <p:txBody>
          <a:bodyPr vert="horz" lIns="91436" tIns="45718" rIns="91436" bIns="45718" rtlCol="0" anchor="ctr"/>
          <a:lstStyle>
            <a:lvl1pPr algn="ctr">
              <a:defRPr sz="1200">
                <a:solidFill>
                  <a:schemeClr val="tx1">
                    <a:tint val="75000"/>
                  </a:schemeClr>
                </a:solidFill>
              </a:defRPr>
            </a:lvl1pPr>
          </a:lstStyle>
          <a:p>
            <a:pPr>
              <a:defRPr/>
            </a:pPr>
            <a:endParaRPr lang="en-US"/>
          </a:p>
        </p:txBody>
      </p:sp>
      <p:sp>
        <p:nvSpPr>
          <p:cNvPr id="6" name="灯片编号占位符 5"/>
          <p:cNvSpPr>
            <a:spLocks noGrp="1"/>
          </p:cNvSpPr>
          <p:nvPr>
            <p:ph type="sldNum" sz="quarter" idx="4"/>
          </p:nvPr>
        </p:nvSpPr>
        <p:spPr>
          <a:xfrm>
            <a:off x="8610601" y="6356351"/>
            <a:ext cx="2743200" cy="365125"/>
          </a:xfrm>
          <a:prstGeom prst="rect">
            <a:avLst/>
          </a:prstGeom>
        </p:spPr>
        <p:txBody>
          <a:bodyPr vert="horz" lIns="91436" tIns="45718" rIns="91436" bIns="45718" rtlCol="0" anchor="ctr"/>
          <a:lstStyle>
            <a:lvl1pPr algn="r">
              <a:defRPr sz="1200">
                <a:solidFill>
                  <a:schemeClr val="tx1">
                    <a:tint val="75000"/>
                  </a:schemeClr>
                </a:solidFill>
              </a:defRPr>
            </a:lvl1pPr>
          </a:lstStyle>
          <a:p>
            <a:fld id="{977034A6-6AE6-4627-B74A-687D5C7A11F5}" type="slidenum">
              <a:rPr lang="en-US" altLang="en-US" smtClean="0"/>
              <a:pPr/>
              <a:t>‹#›</a:t>
            </a:fld>
            <a:endParaRPr lang="en-US" altLang="en-US"/>
          </a:p>
        </p:txBody>
      </p:sp>
      <p:pic>
        <p:nvPicPr>
          <p:cNvPr id="7" name="Picture 6" descr="A picture containing diagram&#10;&#10;Description automatically generated">
            <a:extLst>
              <a:ext uri="{FF2B5EF4-FFF2-40B4-BE49-F238E27FC236}">
                <a16:creationId xmlns:a16="http://schemas.microsoft.com/office/drawing/2014/main" id="{B5079A0B-D244-442D-BB7A-0CCAF6B76B9B}"/>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8211749" y="19731105"/>
            <a:ext cx="1881378" cy="1625303"/>
          </a:xfrm>
          <a:prstGeom prst="rect">
            <a:avLst/>
          </a:prstGeom>
        </p:spPr>
      </p:pic>
      <p:pic>
        <p:nvPicPr>
          <p:cNvPr id="8" name="Picture 7" descr="A picture containing diagram&#10;&#10;Description automatically generated">
            <a:extLst>
              <a:ext uri="{FF2B5EF4-FFF2-40B4-BE49-F238E27FC236}">
                <a16:creationId xmlns:a16="http://schemas.microsoft.com/office/drawing/2014/main" id="{09E59020-1CC6-4FCD-ABFF-BBD51A21CD56}"/>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7994822" y="19731105"/>
            <a:ext cx="1881378" cy="1625303"/>
          </a:xfrm>
          <a:prstGeom prst="rect">
            <a:avLst/>
          </a:prstGeom>
        </p:spPr>
      </p:pic>
      <p:pic>
        <p:nvPicPr>
          <p:cNvPr id="9" name="Picture 8" descr="A picture containing diagram&#10;&#10;Description automatically generated">
            <a:extLst>
              <a:ext uri="{FF2B5EF4-FFF2-40B4-BE49-F238E27FC236}">
                <a16:creationId xmlns:a16="http://schemas.microsoft.com/office/drawing/2014/main" id="{B2C3FCF0-65B1-4542-A44B-BC7146AA1A7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8211749" y="-6054977"/>
            <a:ext cx="1881378" cy="1625303"/>
          </a:xfrm>
          <a:prstGeom prst="rect">
            <a:avLst/>
          </a:prstGeom>
        </p:spPr>
      </p:pic>
      <p:pic>
        <p:nvPicPr>
          <p:cNvPr id="10" name="Picture 9" descr="A picture containing diagram&#10;&#10;Description automatically generated">
            <a:extLst>
              <a:ext uri="{FF2B5EF4-FFF2-40B4-BE49-F238E27FC236}">
                <a16:creationId xmlns:a16="http://schemas.microsoft.com/office/drawing/2014/main" id="{EDE78801-43B6-43AB-A936-A59A49928DD4}"/>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8014253" y="-5242326"/>
            <a:ext cx="1881378" cy="1625303"/>
          </a:xfrm>
          <a:prstGeom prst="rect">
            <a:avLst/>
          </a:prstGeom>
        </p:spPr>
      </p:pic>
      <p:sp>
        <p:nvSpPr>
          <p:cNvPr id="11" name="TextBox 10">
            <a:extLst>
              <a:ext uri="{FF2B5EF4-FFF2-40B4-BE49-F238E27FC236}">
                <a16:creationId xmlns:a16="http://schemas.microsoft.com/office/drawing/2014/main" id="{A29B2213-BB92-466A-B69A-3A841ADD0F40}"/>
              </a:ext>
            </a:extLst>
          </p:cNvPr>
          <p:cNvSpPr txBox="1"/>
          <p:nvPr userDrawn="1"/>
        </p:nvSpPr>
        <p:spPr>
          <a:xfrm>
            <a:off x="2880780" y="8382000"/>
            <a:ext cx="9311220" cy="923330"/>
          </a:xfrm>
          <a:prstGeom prst="rect">
            <a:avLst/>
          </a:prstGeom>
          <a:noFill/>
        </p:spPr>
        <p:txBody>
          <a:bodyPr wrap="square">
            <a:spAutoFit/>
          </a:bodyPr>
          <a:lstStyle/>
          <a:p>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a:t>
            </a:r>
          </a:p>
          <a:p>
            <a:r>
              <a:rPr lang="en-US" dirty="0">
                <a:latin typeface="Times New Roman" panose="02020603050405020304" pitchFamily="18" charset="0"/>
                <a:cs typeface="Times New Roman" panose="02020603050405020304" pitchFamily="18" charset="0"/>
                <a:hlinkClick r:id="rId17"/>
              </a:rPr>
              <a:t>https://www.facebook.com/teamKTUTS</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KTUTS. </a:t>
            </a:r>
            <a:r>
              <a:rPr lang="en-US" dirty="0" err="1">
                <a:latin typeface="Times New Roman" panose="02020603050405020304" pitchFamily="18" charset="0"/>
                <a:cs typeface="Times New Roman" panose="02020603050405020304" pitchFamily="18" charset="0"/>
              </a:rPr>
              <a:t>Mọi</a:t>
            </a:r>
            <a:r>
              <a:rPr lang="en-US" dirty="0">
                <a:latin typeface="Times New Roman" panose="02020603050405020304" pitchFamily="18" charset="0"/>
                <a:cs typeface="Times New Roman" panose="02020603050405020304" pitchFamily="18" charset="0"/>
              </a:rPr>
              <a:t> chi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SĐT: 0922 645 654</a:t>
            </a:r>
          </a:p>
        </p:txBody>
      </p:sp>
      <p:sp>
        <p:nvSpPr>
          <p:cNvPr id="12" name="TextBox 11">
            <a:extLst>
              <a:ext uri="{FF2B5EF4-FFF2-40B4-BE49-F238E27FC236}">
                <a16:creationId xmlns:a16="http://schemas.microsoft.com/office/drawing/2014/main" id="{0E04D761-11A3-49E4-8FD1-A9C4A0A5DBBC}"/>
              </a:ext>
            </a:extLst>
          </p:cNvPr>
          <p:cNvSpPr txBox="1"/>
          <p:nvPr userDrawn="1"/>
        </p:nvSpPr>
        <p:spPr>
          <a:xfrm>
            <a:off x="11258539" y="6488668"/>
            <a:ext cx="933461" cy="369332"/>
          </a:xfrm>
          <a:prstGeom prst="rect">
            <a:avLst/>
          </a:prstGeom>
          <a:noFill/>
        </p:spPr>
        <p:txBody>
          <a:bodyPr wrap="none" rtlCol="0">
            <a:spAutoFit/>
            <a:scene3d>
              <a:camera prst="perspectiveFront"/>
              <a:lightRig rig="threePt" dir="t"/>
            </a:scene3d>
          </a:body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pic>
        <p:nvPicPr>
          <p:cNvPr id="13" name="Picture 12" descr="A picture containing diagram&#10;&#10;Description automatically generated">
            <a:extLst>
              <a:ext uri="{FF2B5EF4-FFF2-40B4-BE49-F238E27FC236}">
                <a16:creationId xmlns:a16="http://schemas.microsoft.com/office/drawing/2014/main" id="{09E59020-1CC6-4FCD-ABFF-BBD51A21CD56}"/>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71869" y="8081435"/>
            <a:ext cx="1881378" cy="1625303"/>
          </a:xfrm>
          <a:prstGeom prst="rect">
            <a:avLst/>
          </a:prstGeom>
        </p:spPr>
      </p:pic>
    </p:spTree>
    <p:extLst>
      <p:ext uri="{BB962C8B-B14F-4D97-AF65-F5344CB8AC3E}">
        <p14:creationId xmlns:p14="http://schemas.microsoft.com/office/powerpoint/2010/main" val="2331054268"/>
      </p:ext>
    </p:extLst>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 id="2147484095" r:id="rId12"/>
    <p:sldLayoutId id="2147484096" r:id="rId13"/>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2" name="Title Placeholder 1"/>
          <p:cNvSpPr>
            <a:spLocks noGrp="1"/>
          </p:cNvSpPr>
          <p:nvPr>
            <p:ph type="title"/>
          </p:nvPr>
        </p:nvSpPr>
        <p:spPr>
          <a:xfrm>
            <a:off x="609601" y="355601"/>
            <a:ext cx="10972800" cy="1143000"/>
          </a:xfrm>
          <a:prstGeom prst="rect">
            <a:avLst/>
          </a:prstGeom>
        </p:spPr>
        <p:txBody>
          <a:bodyPr vert="horz" lIns="91436" tIns="45718" rIns="91436" bIns="45718" rtlCol="0" anchor="ctr">
            <a:normAutofit/>
          </a:bodyPr>
          <a:lstStyle/>
          <a:p>
            <a:r>
              <a:rPr lang="en-US"/>
              <a:t>Click to edit Master title style</a:t>
            </a:r>
            <a:endParaRPr lang="en-JM" dirty="0"/>
          </a:p>
        </p:txBody>
      </p:sp>
      <p:sp>
        <p:nvSpPr>
          <p:cNvPr id="3" name="Text Placeholder 2"/>
          <p:cNvSpPr>
            <a:spLocks noGrp="1"/>
          </p:cNvSpPr>
          <p:nvPr>
            <p:ph type="body" idx="1"/>
          </p:nvPr>
        </p:nvSpPr>
        <p:spPr>
          <a:xfrm>
            <a:off x="609601" y="1600203"/>
            <a:ext cx="10972800" cy="4165599"/>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
        <p:nvSpPr>
          <p:cNvPr id="11" name="Freeform 5"/>
          <p:cNvSpPr>
            <a:spLocks/>
          </p:cNvSpPr>
          <p:nvPr/>
        </p:nvSpPr>
        <p:spPr bwMode="auto">
          <a:xfrm rot="5400000">
            <a:off x="11246810" y="6043601"/>
            <a:ext cx="541580" cy="47999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15" tIns="45707" rIns="91415" bIns="45707"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40800" y="177801"/>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2/4/2022</a:t>
            </a:fld>
            <a:endParaRPr lang="en-JM" dirty="0">
              <a:solidFill>
                <a:prstClr val="black">
                  <a:tint val="75000"/>
                </a:prstClr>
              </a:solidFill>
            </a:endParaRPr>
          </a:p>
        </p:txBody>
      </p:sp>
      <p:sp>
        <p:nvSpPr>
          <p:cNvPr id="5" name="Footer Placeholder 4"/>
          <p:cNvSpPr>
            <a:spLocks noGrp="1"/>
          </p:cNvSpPr>
          <p:nvPr>
            <p:ph type="ftr" sz="quarter" idx="3"/>
          </p:nvPr>
        </p:nvSpPr>
        <p:spPr>
          <a:xfrm>
            <a:off x="4165602" y="6332539"/>
            <a:ext cx="3860800" cy="365125"/>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p:nvCxnSpPr>
        <p:spPr>
          <a:xfrm>
            <a:off x="812800" y="6273802"/>
            <a:ext cx="10464800" cy="19599"/>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2884" y="6144298"/>
            <a:ext cx="480000" cy="304800"/>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
        <p:nvSpPr>
          <p:cNvPr id="18" name="TextBox 17">
            <a:extLst>
              <a:ext uri="{FF2B5EF4-FFF2-40B4-BE49-F238E27FC236}">
                <a16:creationId xmlns:a16="http://schemas.microsoft.com/office/drawing/2014/main" id="{292C95CA-7ED7-4575-AF91-A43C24182470}"/>
              </a:ext>
            </a:extLst>
          </p:cNvPr>
          <p:cNvSpPr txBox="1"/>
          <p:nvPr userDrawn="1"/>
        </p:nvSpPr>
        <p:spPr>
          <a:xfrm>
            <a:off x="11258539" y="6488668"/>
            <a:ext cx="933461" cy="369332"/>
          </a:xfrm>
          <a:prstGeom prst="rect">
            <a:avLst/>
          </a:prstGeom>
          <a:noFill/>
        </p:spPr>
        <p:txBody>
          <a:bodyPr wrap="none" rtlCol="0">
            <a:spAutoFit/>
            <a:scene3d>
              <a:camera prst="perspectiveFront"/>
              <a:lightRig rig="threePt" dir="t"/>
            </a:scene3d>
          </a:body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pic>
        <p:nvPicPr>
          <p:cNvPr id="19" name="Picture 18" descr="A picture containing diagram&#10;&#10;Description automatically generated">
            <a:extLst>
              <a:ext uri="{FF2B5EF4-FFF2-40B4-BE49-F238E27FC236}">
                <a16:creationId xmlns:a16="http://schemas.microsoft.com/office/drawing/2014/main" id="{B5079A0B-D244-442D-BB7A-0CCAF6B76B9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8211749" y="19731105"/>
            <a:ext cx="1881378" cy="1625303"/>
          </a:xfrm>
          <a:prstGeom prst="rect">
            <a:avLst/>
          </a:prstGeom>
        </p:spPr>
      </p:pic>
      <p:pic>
        <p:nvPicPr>
          <p:cNvPr id="20" name="Picture 19" descr="A picture containing diagram&#10;&#10;Description automatically generated">
            <a:extLst>
              <a:ext uri="{FF2B5EF4-FFF2-40B4-BE49-F238E27FC236}">
                <a16:creationId xmlns:a16="http://schemas.microsoft.com/office/drawing/2014/main" id="{09E59020-1CC6-4FCD-ABFF-BBD51A21CD5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7994822" y="19731105"/>
            <a:ext cx="1881378" cy="1625303"/>
          </a:xfrm>
          <a:prstGeom prst="rect">
            <a:avLst/>
          </a:prstGeom>
        </p:spPr>
      </p:pic>
      <p:pic>
        <p:nvPicPr>
          <p:cNvPr id="21" name="Picture 20" descr="A picture containing diagram&#10;&#10;Description automatically generated">
            <a:extLst>
              <a:ext uri="{FF2B5EF4-FFF2-40B4-BE49-F238E27FC236}">
                <a16:creationId xmlns:a16="http://schemas.microsoft.com/office/drawing/2014/main" id="{B2C3FCF0-65B1-4542-A44B-BC7146AA1A7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8211749" y="-6054977"/>
            <a:ext cx="1881378" cy="1625303"/>
          </a:xfrm>
          <a:prstGeom prst="rect">
            <a:avLst/>
          </a:prstGeom>
        </p:spPr>
      </p:pic>
      <p:pic>
        <p:nvPicPr>
          <p:cNvPr id="22" name="Picture 21" descr="A picture containing diagram&#10;&#10;Description automatically generated">
            <a:extLst>
              <a:ext uri="{FF2B5EF4-FFF2-40B4-BE49-F238E27FC236}">
                <a16:creationId xmlns:a16="http://schemas.microsoft.com/office/drawing/2014/main" id="{EDE78801-43B6-43AB-A936-A59A49928DD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014253" y="-5242326"/>
            <a:ext cx="1881378" cy="1625303"/>
          </a:xfrm>
          <a:prstGeom prst="rect">
            <a:avLst/>
          </a:prstGeom>
        </p:spPr>
      </p:pic>
      <p:sp>
        <p:nvSpPr>
          <p:cNvPr id="23" name="TextBox 22">
            <a:extLst>
              <a:ext uri="{FF2B5EF4-FFF2-40B4-BE49-F238E27FC236}">
                <a16:creationId xmlns:a16="http://schemas.microsoft.com/office/drawing/2014/main" id="{A29B2213-BB92-466A-B69A-3A841ADD0F40}"/>
              </a:ext>
            </a:extLst>
          </p:cNvPr>
          <p:cNvSpPr txBox="1"/>
          <p:nvPr userDrawn="1"/>
        </p:nvSpPr>
        <p:spPr>
          <a:xfrm>
            <a:off x="2880780" y="8382000"/>
            <a:ext cx="9311220" cy="923330"/>
          </a:xfrm>
          <a:prstGeom prst="rect">
            <a:avLst/>
          </a:prstGeom>
          <a:noFill/>
        </p:spPr>
        <p:txBody>
          <a:bodyPr wrap="square">
            <a:spAutoFit/>
          </a:bodyPr>
          <a:lstStyle/>
          <a:p>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a:t>
            </a:r>
          </a:p>
          <a:p>
            <a:r>
              <a:rPr lang="en-US" dirty="0">
                <a:latin typeface="Times New Roman" panose="02020603050405020304" pitchFamily="18" charset="0"/>
                <a:cs typeface="Times New Roman" panose="02020603050405020304" pitchFamily="18" charset="0"/>
                <a:hlinkClick r:id="rId8"/>
              </a:rPr>
              <a:t>https://www.facebook.com/teamKTUTS</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KTUTS. </a:t>
            </a:r>
            <a:r>
              <a:rPr lang="en-US" dirty="0" err="1">
                <a:latin typeface="Times New Roman" panose="02020603050405020304" pitchFamily="18" charset="0"/>
                <a:cs typeface="Times New Roman" panose="02020603050405020304" pitchFamily="18" charset="0"/>
              </a:rPr>
              <a:t>Mọi</a:t>
            </a:r>
            <a:r>
              <a:rPr lang="en-US" dirty="0">
                <a:latin typeface="Times New Roman" panose="02020603050405020304" pitchFamily="18" charset="0"/>
                <a:cs typeface="Times New Roman" panose="02020603050405020304" pitchFamily="18" charset="0"/>
              </a:rPr>
              <a:t> chi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SĐT: 0922 645 654</a:t>
            </a:r>
          </a:p>
        </p:txBody>
      </p:sp>
      <p:pic>
        <p:nvPicPr>
          <p:cNvPr id="24" name="Picture 23" descr="A picture containing diagram&#10;&#10;Description automatically generated">
            <a:extLst>
              <a:ext uri="{FF2B5EF4-FFF2-40B4-BE49-F238E27FC236}">
                <a16:creationId xmlns:a16="http://schemas.microsoft.com/office/drawing/2014/main" id="{09E59020-1CC6-4FCD-ABFF-BBD51A21CD5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71869" y="8081435"/>
            <a:ext cx="1881378" cy="1625303"/>
          </a:xfrm>
          <a:prstGeom prst="rect">
            <a:avLst/>
          </a:prstGeom>
        </p:spPr>
      </p:pic>
    </p:spTree>
    <p:extLst>
      <p:ext uri="{BB962C8B-B14F-4D97-AF65-F5344CB8AC3E}">
        <p14:creationId xmlns:p14="http://schemas.microsoft.com/office/powerpoint/2010/main" val="1987625072"/>
      </p:ext>
    </p:extLst>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ftr="0" dt="0"/>
  <p:txStyles>
    <p:titleStyle>
      <a:lvl1pPr algn="l" defTabSz="1218926" rtl="0" eaLnBrk="1" latinLnBrk="0" hangingPunct="1">
        <a:spcBef>
          <a:spcPct val="0"/>
        </a:spcBef>
        <a:buNone/>
        <a:defRPr sz="4599" kern="1200">
          <a:solidFill>
            <a:srgbClr val="17375E"/>
          </a:solidFill>
          <a:latin typeface="Signika"/>
          <a:ea typeface="Open Sans Extrabold" pitchFamily="34" charset="0"/>
          <a:cs typeface="Signika"/>
        </a:defRPr>
      </a:lvl1pPr>
    </p:titleStyle>
    <p:bodyStyle>
      <a:lvl1pPr marL="457098" indent="-457098" algn="l" defTabSz="1218926" rtl="0" eaLnBrk="1" latinLnBrk="0" hangingPunct="1">
        <a:spcBef>
          <a:spcPct val="20000"/>
        </a:spcBef>
        <a:buFont typeface="Arial" pitchFamily="34" charset="0"/>
        <a:buChar char="•"/>
        <a:defRPr sz="2699" kern="1200">
          <a:solidFill>
            <a:srgbClr val="17375E"/>
          </a:solidFill>
          <a:latin typeface="+mn-lt"/>
          <a:ea typeface="+mn-ea"/>
          <a:cs typeface="+mn-cs"/>
        </a:defRPr>
      </a:lvl1pPr>
      <a:lvl2pPr marL="990377" indent="-380914" algn="l" defTabSz="1218926"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2" name="Title Placeholder 1"/>
          <p:cNvSpPr>
            <a:spLocks noGrp="1"/>
          </p:cNvSpPr>
          <p:nvPr>
            <p:ph type="title"/>
          </p:nvPr>
        </p:nvSpPr>
        <p:spPr>
          <a:xfrm>
            <a:off x="609601" y="355601"/>
            <a:ext cx="10972800" cy="1143000"/>
          </a:xfrm>
          <a:prstGeom prst="rect">
            <a:avLst/>
          </a:prstGeom>
        </p:spPr>
        <p:txBody>
          <a:bodyPr vert="horz" lIns="91436" tIns="45718" rIns="91436" bIns="45718" rtlCol="0" anchor="ctr">
            <a:normAutofit/>
          </a:bodyPr>
          <a:lstStyle/>
          <a:p>
            <a:r>
              <a:rPr lang="en-US"/>
              <a:t>Click to edit Master title style</a:t>
            </a:r>
            <a:endParaRPr lang="en-JM" dirty="0"/>
          </a:p>
        </p:txBody>
      </p:sp>
      <p:sp>
        <p:nvSpPr>
          <p:cNvPr id="3" name="Text Placeholder 2"/>
          <p:cNvSpPr>
            <a:spLocks noGrp="1"/>
          </p:cNvSpPr>
          <p:nvPr>
            <p:ph type="body" idx="1"/>
          </p:nvPr>
        </p:nvSpPr>
        <p:spPr>
          <a:xfrm>
            <a:off x="609601" y="1600203"/>
            <a:ext cx="10972800" cy="4165599"/>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
        <p:nvSpPr>
          <p:cNvPr id="11" name="Freeform 5"/>
          <p:cNvSpPr>
            <a:spLocks/>
          </p:cNvSpPr>
          <p:nvPr/>
        </p:nvSpPr>
        <p:spPr bwMode="auto">
          <a:xfrm rot="5400000">
            <a:off x="11246810" y="6043601"/>
            <a:ext cx="541580" cy="47999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15" tIns="45707" rIns="91415" bIns="45707"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40800" y="177801"/>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2/4/2022</a:t>
            </a:fld>
            <a:endParaRPr lang="en-JM" dirty="0">
              <a:solidFill>
                <a:prstClr val="black">
                  <a:tint val="75000"/>
                </a:prstClr>
              </a:solidFill>
            </a:endParaRPr>
          </a:p>
        </p:txBody>
      </p:sp>
      <p:sp>
        <p:nvSpPr>
          <p:cNvPr id="5" name="Footer Placeholder 4"/>
          <p:cNvSpPr>
            <a:spLocks noGrp="1"/>
          </p:cNvSpPr>
          <p:nvPr>
            <p:ph type="ftr" sz="quarter" idx="3"/>
          </p:nvPr>
        </p:nvSpPr>
        <p:spPr>
          <a:xfrm>
            <a:off x="4165602" y="6332539"/>
            <a:ext cx="3860800" cy="365125"/>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p:nvCxnSpPr>
        <p:spPr>
          <a:xfrm>
            <a:off x="812800" y="6273802"/>
            <a:ext cx="10464800" cy="19599"/>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2884" y="6144298"/>
            <a:ext cx="480000" cy="304800"/>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
        <p:nvSpPr>
          <p:cNvPr id="18" name="TextBox 17">
            <a:extLst>
              <a:ext uri="{FF2B5EF4-FFF2-40B4-BE49-F238E27FC236}">
                <a16:creationId xmlns:a16="http://schemas.microsoft.com/office/drawing/2014/main" id="{51922515-F854-4355-ACB3-C415D689E5A0}"/>
              </a:ext>
            </a:extLst>
          </p:cNvPr>
          <p:cNvSpPr txBox="1"/>
          <p:nvPr userDrawn="1"/>
        </p:nvSpPr>
        <p:spPr>
          <a:xfrm>
            <a:off x="11258539" y="6488668"/>
            <a:ext cx="933461" cy="369332"/>
          </a:xfrm>
          <a:prstGeom prst="rect">
            <a:avLst/>
          </a:prstGeom>
          <a:noFill/>
        </p:spPr>
        <p:txBody>
          <a:bodyPr wrap="none" rtlCol="0">
            <a:spAutoFit/>
            <a:scene3d>
              <a:camera prst="perspectiveFront"/>
              <a:lightRig rig="threePt" dir="t"/>
            </a:scene3d>
          </a:body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pic>
        <p:nvPicPr>
          <p:cNvPr id="19" name="Picture 18" descr="A picture containing diagram&#10;&#10;Description automatically generated">
            <a:extLst>
              <a:ext uri="{FF2B5EF4-FFF2-40B4-BE49-F238E27FC236}">
                <a16:creationId xmlns:a16="http://schemas.microsoft.com/office/drawing/2014/main" id="{B5079A0B-D244-442D-BB7A-0CCAF6B76B9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8211749" y="19731105"/>
            <a:ext cx="1881378" cy="1625303"/>
          </a:xfrm>
          <a:prstGeom prst="rect">
            <a:avLst/>
          </a:prstGeom>
        </p:spPr>
      </p:pic>
      <p:pic>
        <p:nvPicPr>
          <p:cNvPr id="20" name="Picture 19" descr="A picture containing diagram&#10;&#10;Description automatically generated">
            <a:extLst>
              <a:ext uri="{FF2B5EF4-FFF2-40B4-BE49-F238E27FC236}">
                <a16:creationId xmlns:a16="http://schemas.microsoft.com/office/drawing/2014/main" id="{09E59020-1CC6-4FCD-ABFF-BBD51A21CD5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7994822" y="19731105"/>
            <a:ext cx="1881378" cy="1625303"/>
          </a:xfrm>
          <a:prstGeom prst="rect">
            <a:avLst/>
          </a:prstGeom>
        </p:spPr>
      </p:pic>
      <p:pic>
        <p:nvPicPr>
          <p:cNvPr id="21" name="Picture 20" descr="A picture containing diagram&#10;&#10;Description automatically generated">
            <a:extLst>
              <a:ext uri="{FF2B5EF4-FFF2-40B4-BE49-F238E27FC236}">
                <a16:creationId xmlns:a16="http://schemas.microsoft.com/office/drawing/2014/main" id="{B2C3FCF0-65B1-4542-A44B-BC7146AA1A7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8211749" y="-6054977"/>
            <a:ext cx="1881378" cy="1625303"/>
          </a:xfrm>
          <a:prstGeom prst="rect">
            <a:avLst/>
          </a:prstGeom>
        </p:spPr>
      </p:pic>
      <p:pic>
        <p:nvPicPr>
          <p:cNvPr id="22" name="Picture 21" descr="A picture containing diagram&#10;&#10;Description automatically generated">
            <a:extLst>
              <a:ext uri="{FF2B5EF4-FFF2-40B4-BE49-F238E27FC236}">
                <a16:creationId xmlns:a16="http://schemas.microsoft.com/office/drawing/2014/main" id="{EDE78801-43B6-43AB-A936-A59A49928DD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014253" y="-5242326"/>
            <a:ext cx="1881378" cy="1625303"/>
          </a:xfrm>
          <a:prstGeom prst="rect">
            <a:avLst/>
          </a:prstGeom>
        </p:spPr>
      </p:pic>
      <p:sp>
        <p:nvSpPr>
          <p:cNvPr id="23" name="TextBox 22">
            <a:extLst>
              <a:ext uri="{FF2B5EF4-FFF2-40B4-BE49-F238E27FC236}">
                <a16:creationId xmlns:a16="http://schemas.microsoft.com/office/drawing/2014/main" id="{A29B2213-BB92-466A-B69A-3A841ADD0F40}"/>
              </a:ext>
            </a:extLst>
          </p:cNvPr>
          <p:cNvSpPr txBox="1"/>
          <p:nvPr userDrawn="1"/>
        </p:nvSpPr>
        <p:spPr>
          <a:xfrm>
            <a:off x="2880780" y="8382000"/>
            <a:ext cx="9311220" cy="923330"/>
          </a:xfrm>
          <a:prstGeom prst="rect">
            <a:avLst/>
          </a:prstGeom>
          <a:noFill/>
        </p:spPr>
        <p:txBody>
          <a:bodyPr wrap="square">
            <a:spAutoFit/>
          </a:bodyPr>
          <a:lstStyle/>
          <a:p>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a:t>
            </a:r>
          </a:p>
          <a:p>
            <a:r>
              <a:rPr lang="en-US" dirty="0">
                <a:latin typeface="Times New Roman" panose="02020603050405020304" pitchFamily="18" charset="0"/>
                <a:cs typeface="Times New Roman" panose="02020603050405020304" pitchFamily="18" charset="0"/>
                <a:hlinkClick r:id="rId8"/>
              </a:rPr>
              <a:t>https://www.facebook.com/teamKTUTS</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KTUTS. </a:t>
            </a:r>
            <a:r>
              <a:rPr lang="en-US" dirty="0" err="1">
                <a:latin typeface="Times New Roman" panose="02020603050405020304" pitchFamily="18" charset="0"/>
                <a:cs typeface="Times New Roman" panose="02020603050405020304" pitchFamily="18" charset="0"/>
              </a:rPr>
              <a:t>Mọi</a:t>
            </a:r>
            <a:r>
              <a:rPr lang="en-US" dirty="0">
                <a:latin typeface="Times New Roman" panose="02020603050405020304" pitchFamily="18" charset="0"/>
                <a:cs typeface="Times New Roman" panose="02020603050405020304" pitchFamily="18" charset="0"/>
              </a:rPr>
              <a:t> chi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SĐT: 0922 645 654</a:t>
            </a:r>
          </a:p>
        </p:txBody>
      </p:sp>
      <p:pic>
        <p:nvPicPr>
          <p:cNvPr id="24" name="Picture 23" descr="A picture containing diagram&#10;&#10;Description automatically generated">
            <a:extLst>
              <a:ext uri="{FF2B5EF4-FFF2-40B4-BE49-F238E27FC236}">
                <a16:creationId xmlns:a16="http://schemas.microsoft.com/office/drawing/2014/main" id="{09E59020-1CC6-4FCD-ABFF-BBD51A21CD5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71869" y="8081435"/>
            <a:ext cx="1881378" cy="1625303"/>
          </a:xfrm>
          <a:prstGeom prst="rect">
            <a:avLst/>
          </a:prstGeom>
        </p:spPr>
      </p:pic>
    </p:spTree>
    <p:extLst>
      <p:ext uri="{BB962C8B-B14F-4D97-AF65-F5344CB8AC3E}">
        <p14:creationId xmlns:p14="http://schemas.microsoft.com/office/powerpoint/2010/main" val="392231776"/>
      </p:ext>
    </p:extLst>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ftr="0" dt="0"/>
  <p:txStyles>
    <p:titleStyle>
      <a:lvl1pPr algn="l" defTabSz="1218926" rtl="0" eaLnBrk="1" latinLnBrk="0" hangingPunct="1">
        <a:spcBef>
          <a:spcPct val="0"/>
        </a:spcBef>
        <a:buNone/>
        <a:defRPr sz="4599" kern="1200">
          <a:solidFill>
            <a:srgbClr val="17375E"/>
          </a:solidFill>
          <a:latin typeface="Signika"/>
          <a:ea typeface="Open Sans Extrabold" pitchFamily="34" charset="0"/>
          <a:cs typeface="Signika"/>
        </a:defRPr>
      </a:lvl1pPr>
    </p:titleStyle>
    <p:bodyStyle>
      <a:lvl1pPr marL="457098" indent="-457098" algn="l" defTabSz="1218926" rtl="0" eaLnBrk="1" latinLnBrk="0" hangingPunct="1">
        <a:spcBef>
          <a:spcPct val="20000"/>
        </a:spcBef>
        <a:buFont typeface="Arial" pitchFamily="34" charset="0"/>
        <a:buChar char="•"/>
        <a:defRPr sz="2699" kern="1200">
          <a:solidFill>
            <a:srgbClr val="17375E"/>
          </a:solidFill>
          <a:latin typeface="+mn-lt"/>
          <a:ea typeface="+mn-ea"/>
          <a:cs typeface="+mn-cs"/>
        </a:defRPr>
      </a:lvl1pPr>
      <a:lvl2pPr marL="990377" indent="-380914" algn="l" defTabSz="1218926"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2" name="Title Placeholder 1"/>
          <p:cNvSpPr>
            <a:spLocks noGrp="1"/>
          </p:cNvSpPr>
          <p:nvPr>
            <p:ph type="title"/>
          </p:nvPr>
        </p:nvSpPr>
        <p:spPr>
          <a:xfrm>
            <a:off x="609601" y="355601"/>
            <a:ext cx="10972800" cy="1143000"/>
          </a:xfrm>
          <a:prstGeom prst="rect">
            <a:avLst/>
          </a:prstGeom>
        </p:spPr>
        <p:txBody>
          <a:bodyPr vert="horz" lIns="91436" tIns="45718" rIns="91436" bIns="45718" rtlCol="0" anchor="ctr">
            <a:normAutofit/>
          </a:bodyPr>
          <a:lstStyle/>
          <a:p>
            <a:r>
              <a:rPr lang="en-US"/>
              <a:t>Click to edit Master title style</a:t>
            </a:r>
            <a:endParaRPr lang="en-JM" dirty="0"/>
          </a:p>
        </p:txBody>
      </p:sp>
      <p:sp>
        <p:nvSpPr>
          <p:cNvPr id="3" name="Text Placeholder 2"/>
          <p:cNvSpPr>
            <a:spLocks noGrp="1"/>
          </p:cNvSpPr>
          <p:nvPr>
            <p:ph type="body" idx="1"/>
          </p:nvPr>
        </p:nvSpPr>
        <p:spPr>
          <a:xfrm>
            <a:off x="609601" y="1600203"/>
            <a:ext cx="10972800" cy="4165599"/>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
        <p:nvSpPr>
          <p:cNvPr id="11" name="Freeform 5"/>
          <p:cNvSpPr>
            <a:spLocks/>
          </p:cNvSpPr>
          <p:nvPr/>
        </p:nvSpPr>
        <p:spPr bwMode="auto">
          <a:xfrm rot="5400000">
            <a:off x="11246810" y="6043601"/>
            <a:ext cx="541580" cy="47999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15" tIns="45707" rIns="91415" bIns="45707"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40800" y="177801"/>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2/4/2022</a:t>
            </a:fld>
            <a:endParaRPr lang="en-JM" dirty="0">
              <a:solidFill>
                <a:prstClr val="black">
                  <a:tint val="75000"/>
                </a:prstClr>
              </a:solidFill>
            </a:endParaRPr>
          </a:p>
        </p:txBody>
      </p:sp>
      <p:sp>
        <p:nvSpPr>
          <p:cNvPr id="5" name="Footer Placeholder 4"/>
          <p:cNvSpPr>
            <a:spLocks noGrp="1"/>
          </p:cNvSpPr>
          <p:nvPr>
            <p:ph type="ftr" sz="quarter" idx="3"/>
          </p:nvPr>
        </p:nvSpPr>
        <p:spPr>
          <a:xfrm>
            <a:off x="4165602" y="6332539"/>
            <a:ext cx="3860800" cy="365125"/>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p:nvCxnSpPr>
        <p:spPr>
          <a:xfrm>
            <a:off x="812800" y="6273802"/>
            <a:ext cx="10464800" cy="19599"/>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2884" y="6144298"/>
            <a:ext cx="480000" cy="304800"/>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
        <p:nvSpPr>
          <p:cNvPr id="17" name="TextBox 16">
            <a:extLst>
              <a:ext uri="{FF2B5EF4-FFF2-40B4-BE49-F238E27FC236}">
                <a16:creationId xmlns:a16="http://schemas.microsoft.com/office/drawing/2014/main" id="{64CC54E0-1A6B-4191-B1F2-4DBFF1242CDD}"/>
              </a:ext>
            </a:extLst>
          </p:cNvPr>
          <p:cNvSpPr txBox="1"/>
          <p:nvPr userDrawn="1"/>
        </p:nvSpPr>
        <p:spPr>
          <a:xfrm>
            <a:off x="11258539" y="6488668"/>
            <a:ext cx="933461" cy="369332"/>
          </a:xfrm>
          <a:prstGeom prst="rect">
            <a:avLst/>
          </a:prstGeom>
          <a:noFill/>
        </p:spPr>
        <p:txBody>
          <a:bodyPr wrap="none" rtlCol="0">
            <a:spAutoFit/>
            <a:scene3d>
              <a:camera prst="perspectiveFront"/>
              <a:lightRig rig="threePt" dir="t"/>
            </a:scene3d>
          </a:body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pic>
        <p:nvPicPr>
          <p:cNvPr id="18" name="Picture 17" descr="A picture containing diagram&#10;&#10;Description automatically generated">
            <a:extLst>
              <a:ext uri="{FF2B5EF4-FFF2-40B4-BE49-F238E27FC236}">
                <a16:creationId xmlns:a16="http://schemas.microsoft.com/office/drawing/2014/main" id="{B5079A0B-D244-442D-BB7A-0CCAF6B76B9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8211749" y="19731105"/>
            <a:ext cx="1881378" cy="1625303"/>
          </a:xfrm>
          <a:prstGeom prst="rect">
            <a:avLst/>
          </a:prstGeom>
        </p:spPr>
      </p:pic>
      <p:pic>
        <p:nvPicPr>
          <p:cNvPr id="19" name="Picture 18" descr="A picture containing diagram&#10;&#10;Description automatically generated">
            <a:extLst>
              <a:ext uri="{FF2B5EF4-FFF2-40B4-BE49-F238E27FC236}">
                <a16:creationId xmlns:a16="http://schemas.microsoft.com/office/drawing/2014/main" id="{09E59020-1CC6-4FCD-ABFF-BBD51A21CD5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7994822" y="19731105"/>
            <a:ext cx="1881378" cy="1625303"/>
          </a:xfrm>
          <a:prstGeom prst="rect">
            <a:avLst/>
          </a:prstGeom>
        </p:spPr>
      </p:pic>
      <p:pic>
        <p:nvPicPr>
          <p:cNvPr id="20" name="Picture 19" descr="A picture containing diagram&#10;&#10;Description automatically generated">
            <a:extLst>
              <a:ext uri="{FF2B5EF4-FFF2-40B4-BE49-F238E27FC236}">
                <a16:creationId xmlns:a16="http://schemas.microsoft.com/office/drawing/2014/main" id="{B2C3FCF0-65B1-4542-A44B-BC7146AA1A7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8211749" y="-6054977"/>
            <a:ext cx="1881378" cy="1625303"/>
          </a:xfrm>
          <a:prstGeom prst="rect">
            <a:avLst/>
          </a:prstGeom>
        </p:spPr>
      </p:pic>
      <p:pic>
        <p:nvPicPr>
          <p:cNvPr id="21" name="Picture 20" descr="A picture containing diagram&#10;&#10;Description automatically generated">
            <a:extLst>
              <a:ext uri="{FF2B5EF4-FFF2-40B4-BE49-F238E27FC236}">
                <a16:creationId xmlns:a16="http://schemas.microsoft.com/office/drawing/2014/main" id="{EDE78801-43B6-43AB-A936-A59A49928DD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014253" y="-5242326"/>
            <a:ext cx="1881378" cy="1625303"/>
          </a:xfrm>
          <a:prstGeom prst="rect">
            <a:avLst/>
          </a:prstGeom>
        </p:spPr>
      </p:pic>
      <p:sp>
        <p:nvSpPr>
          <p:cNvPr id="22" name="TextBox 21">
            <a:extLst>
              <a:ext uri="{FF2B5EF4-FFF2-40B4-BE49-F238E27FC236}">
                <a16:creationId xmlns:a16="http://schemas.microsoft.com/office/drawing/2014/main" id="{A29B2213-BB92-466A-B69A-3A841ADD0F40}"/>
              </a:ext>
            </a:extLst>
          </p:cNvPr>
          <p:cNvSpPr txBox="1"/>
          <p:nvPr userDrawn="1"/>
        </p:nvSpPr>
        <p:spPr>
          <a:xfrm>
            <a:off x="2880780" y="8382000"/>
            <a:ext cx="9311220" cy="923330"/>
          </a:xfrm>
          <a:prstGeom prst="rect">
            <a:avLst/>
          </a:prstGeom>
          <a:noFill/>
        </p:spPr>
        <p:txBody>
          <a:bodyPr wrap="square">
            <a:spAutoFit/>
          </a:bodyPr>
          <a:lstStyle/>
          <a:p>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a:t>
            </a:r>
          </a:p>
          <a:p>
            <a:r>
              <a:rPr lang="en-US" dirty="0">
                <a:latin typeface="Times New Roman" panose="02020603050405020304" pitchFamily="18" charset="0"/>
                <a:cs typeface="Times New Roman" panose="02020603050405020304" pitchFamily="18" charset="0"/>
                <a:hlinkClick r:id="rId8"/>
              </a:rPr>
              <a:t>https://www.facebook.com/teamKTUTS</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KTUTS. </a:t>
            </a:r>
            <a:r>
              <a:rPr lang="en-US" dirty="0" err="1">
                <a:latin typeface="Times New Roman" panose="02020603050405020304" pitchFamily="18" charset="0"/>
                <a:cs typeface="Times New Roman" panose="02020603050405020304" pitchFamily="18" charset="0"/>
              </a:rPr>
              <a:t>Mọi</a:t>
            </a:r>
            <a:r>
              <a:rPr lang="en-US" dirty="0">
                <a:latin typeface="Times New Roman" panose="02020603050405020304" pitchFamily="18" charset="0"/>
                <a:cs typeface="Times New Roman" panose="02020603050405020304" pitchFamily="18" charset="0"/>
              </a:rPr>
              <a:t> chi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SĐT: 0922 645 654</a:t>
            </a:r>
          </a:p>
        </p:txBody>
      </p:sp>
      <p:pic>
        <p:nvPicPr>
          <p:cNvPr id="23" name="Picture 22" descr="A picture containing diagram&#10;&#10;Description automatically generated">
            <a:extLst>
              <a:ext uri="{FF2B5EF4-FFF2-40B4-BE49-F238E27FC236}">
                <a16:creationId xmlns:a16="http://schemas.microsoft.com/office/drawing/2014/main" id="{09E59020-1CC6-4FCD-ABFF-BBD51A21CD5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71869" y="8081435"/>
            <a:ext cx="1881378" cy="1625303"/>
          </a:xfrm>
          <a:prstGeom prst="rect">
            <a:avLst/>
          </a:prstGeom>
        </p:spPr>
      </p:pic>
    </p:spTree>
    <p:extLst>
      <p:ext uri="{BB962C8B-B14F-4D97-AF65-F5344CB8AC3E}">
        <p14:creationId xmlns:p14="http://schemas.microsoft.com/office/powerpoint/2010/main" val="1159031113"/>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ftr="0" dt="0"/>
  <p:txStyles>
    <p:titleStyle>
      <a:lvl1pPr algn="l" defTabSz="1218926" rtl="0" eaLnBrk="1" latinLnBrk="0" hangingPunct="1">
        <a:spcBef>
          <a:spcPct val="0"/>
        </a:spcBef>
        <a:buNone/>
        <a:defRPr sz="4599" kern="1200">
          <a:solidFill>
            <a:srgbClr val="17375E"/>
          </a:solidFill>
          <a:latin typeface="Signika"/>
          <a:ea typeface="Open Sans Extrabold" pitchFamily="34" charset="0"/>
          <a:cs typeface="Signika"/>
        </a:defRPr>
      </a:lvl1pPr>
    </p:titleStyle>
    <p:bodyStyle>
      <a:lvl1pPr marL="457098" indent="-457098" algn="l" defTabSz="1218926" rtl="0" eaLnBrk="1" latinLnBrk="0" hangingPunct="1">
        <a:spcBef>
          <a:spcPct val="20000"/>
        </a:spcBef>
        <a:buFont typeface="Arial" pitchFamily="34" charset="0"/>
        <a:buChar char="•"/>
        <a:defRPr sz="2699" kern="1200">
          <a:solidFill>
            <a:srgbClr val="17375E"/>
          </a:solidFill>
          <a:latin typeface="+mn-lt"/>
          <a:ea typeface="+mn-ea"/>
          <a:cs typeface="+mn-cs"/>
        </a:defRPr>
      </a:lvl1pPr>
      <a:lvl2pPr marL="990377" indent="-380914" algn="l" defTabSz="1218926"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2" name="Title Placeholder 1"/>
          <p:cNvSpPr>
            <a:spLocks noGrp="1"/>
          </p:cNvSpPr>
          <p:nvPr>
            <p:ph type="title"/>
          </p:nvPr>
        </p:nvSpPr>
        <p:spPr>
          <a:xfrm>
            <a:off x="609601" y="355601"/>
            <a:ext cx="10972800" cy="1143000"/>
          </a:xfrm>
          <a:prstGeom prst="rect">
            <a:avLst/>
          </a:prstGeom>
        </p:spPr>
        <p:txBody>
          <a:bodyPr vert="horz" lIns="91436" tIns="45718" rIns="91436" bIns="45718" rtlCol="0" anchor="ctr">
            <a:normAutofit/>
          </a:bodyPr>
          <a:lstStyle/>
          <a:p>
            <a:r>
              <a:rPr lang="en-US"/>
              <a:t>Click to edit Master title style</a:t>
            </a:r>
            <a:endParaRPr lang="en-JM" dirty="0"/>
          </a:p>
        </p:txBody>
      </p:sp>
      <p:sp>
        <p:nvSpPr>
          <p:cNvPr id="3" name="Text Placeholder 2"/>
          <p:cNvSpPr>
            <a:spLocks noGrp="1"/>
          </p:cNvSpPr>
          <p:nvPr>
            <p:ph type="body" idx="1"/>
          </p:nvPr>
        </p:nvSpPr>
        <p:spPr>
          <a:xfrm>
            <a:off x="609601" y="1600203"/>
            <a:ext cx="10972800" cy="4165599"/>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
        <p:nvSpPr>
          <p:cNvPr id="11" name="Freeform 5"/>
          <p:cNvSpPr>
            <a:spLocks/>
          </p:cNvSpPr>
          <p:nvPr/>
        </p:nvSpPr>
        <p:spPr bwMode="auto">
          <a:xfrm rot="5400000">
            <a:off x="11246810" y="6043601"/>
            <a:ext cx="541580" cy="47999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15" tIns="45707" rIns="91415" bIns="45707"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40800" y="177801"/>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2/4/2022</a:t>
            </a:fld>
            <a:endParaRPr lang="en-JM" dirty="0">
              <a:solidFill>
                <a:prstClr val="black">
                  <a:tint val="75000"/>
                </a:prstClr>
              </a:solidFill>
            </a:endParaRPr>
          </a:p>
        </p:txBody>
      </p:sp>
      <p:sp>
        <p:nvSpPr>
          <p:cNvPr id="5" name="Footer Placeholder 4"/>
          <p:cNvSpPr>
            <a:spLocks noGrp="1"/>
          </p:cNvSpPr>
          <p:nvPr>
            <p:ph type="ftr" sz="quarter" idx="3"/>
          </p:nvPr>
        </p:nvSpPr>
        <p:spPr>
          <a:xfrm>
            <a:off x="4165602" y="6332539"/>
            <a:ext cx="3860800" cy="365125"/>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p:nvCxnSpPr>
        <p:spPr>
          <a:xfrm>
            <a:off x="812800" y="6273802"/>
            <a:ext cx="10464800" cy="19599"/>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2884" y="6144298"/>
            <a:ext cx="480000" cy="304800"/>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
        <p:nvSpPr>
          <p:cNvPr id="17" name="TextBox 16">
            <a:extLst>
              <a:ext uri="{FF2B5EF4-FFF2-40B4-BE49-F238E27FC236}">
                <a16:creationId xmlns:a16="http://schemas.microsoft.com/office/drawing/2014/main" id="{9BBD6783-F7B3-4D0F-B37E-BF656A50BC17}"/>
              </a:ext>
            </a:extLst>
          </p:cNvPr>
          <p:cNvSpPr txBox="1"/>
          <p:nvPr userDrawn="1"/>
        </p:nvSpPr>
        <p:spPr>
          <a:xfrm>
            <a:off x="11258539" y="6488668"/>
            <a:ext cx="933461" cy="369332"/>
          </a:xfrm>
          <a:prstGeom prst="rect">
            <a:avLst/>
          </a:prstGeom>
          <a:noFill/>
        </p:spPr>
        <p:txBody>
          <a:bodyPr wrap="none" rtlCol="0">
            <a:spAutoFit/>
            <a:scene3d>
              <a:camera prst="perspectiveFront"/>
              <a:lightRig rig="threePt" dir="t"/>
            </a:scene3d>
          </a:body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pic>
        <p:nvPicPr>
          <p:cNvPr id="18" name="Picture 17" descr="A picture containing diagram&#10;&#10;Description automatically generated">
            <a:extLst>
              <a:ext uri="{FF2B5EF4-FFF2-40B4-BE49-F238E27FC236}">
                <a16:creationId xmlns:a16="http://schemas.microsoft.com/office/drawing/2014/main" id="{B5079A0B-D244-442D-BB7A-0CCAF6B76B9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8211749" y="19731105"/>
            <a:ext cx="1881378" cy="1625303"/>
          </a:xfrm>
          <a:prstGeom prst="rect">
            <a:avLst/>
          </a:prstGeom>
        </p:spPr>
      </p:pic>
      <p:pic>
        <p:nvPicPr>
          <p:cNvPr id="19" name="Picture 18" descr="A picture containing diagram&#10;&#10;Description automatically generated">
            <a:extLst>
              <a:ext uri="{FF2B5EF4-FFF2-40B4-BE49-F238E27FC236}">
                <a16:creationId xmlns:a16="http://schemas.microsoft.com/office/drawing/2014/main" id="{09E59020-1CC6-4FCD-ABFF-BBD51A21CD5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7994822" y="19731105"/>
            <a:ext cx="1881378" cy="1625303"/>
          </a:xfrm>
          <a:prstGeom prst="rect">
            <a:avLst/>
          </a:prstGeom>
        </p:spPr>
      </p:pic>
      <p:pic>
        <p:nvPicPr>
          <p:cNvPr id="20" name="Picture 19" descr="A picture containing diagram&#10;&#10;Description automatically generated">
            <a:extLst>
              <a:ext uri="{FF2B5EF4-FFF2-40B4-BE49-F238E27FC236}">
                <a16:creationId xmlns:a16="http://schemas.microsoft.com/office/drawing/2014/main" id="{B2C3FCF0-65B1-4542-A44B-BC7146AA1A7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8211749" y="-6054977"/>
            <a:ext cx="1881378" cy="1625303"/>
          </a:xfrm>
          <a:prstGeom prst="rect">
            <a:avLst/>
          </a:prstGeom>
        </p:spPr>
      </p:pic>
      <p:pic>
        <p:nvPicPr>
          <p:cNvPr id="21" name="Picture 20" descr="A picture containing diagram&#10;&#10;Description automatically generated">
            <a:extLst>
              <a:ext uri="{FF2B5EF4-FFF2-40B4-BE49-F238E27FC236}">
                <a16:creationId xmlns:a16="http://schemas.microsoft.com/office/drawing/2014/main" id="{EDE78801-43B6-43AB-A936-A59A49928DD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014253" y="-5242326"/>
            <a:ext cx="1881378" cy="1625303"/>
          </a:xfrm>
          <a:prstGeom prst="rect">
            <a:avLst/>
          </a:prstGeom>
        </p:spPr>
      </p:pic>
      <p:sp>
        <p:nvSpPr>
          <p:cNvPr id="22" name="TextBox 21">
            <a:extLst>
              <a:ext uri="{FF2B5EF4-FFF2-40B4-BE49-F238E27FC236}">
                <a16:creationId xmlns:a16="http://schemas.microsoft.com/office/drawing/2014/main" id="{A29B2213-BB92-466A-B69A-3A841ADD0F40}"/>
              </a:ext>
            </a:extLst>
          </p:cNvPr>
          <p:cNvSpPr txBox="1"/>
          <p:nvPr userDrawn="1"/>
        </p:nvSpPr>
        <p:spPr>
          <a:xfrm>
            <a:off x="2880780" y="8382000"/>
            <a:ext cx="9311220" cy="923330"/>
          </a:xfrm>
          <a:prstGeom prst="rect">
            <a:avLst/>
          </a:prstGeom>
          <a:noFill/>
        </p:spPr>
        <p:txBody>
          <a:bodyPr wrap="square">
            <a:spAutoFit/>
          </a:bodyPr>
          <a:lstStyle/>
          <a:p>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a:t>
            </a:r>
          </a:p>
          <a:p>
            <a:r>
              <a:rPr lang="en-US" dirty="0">
                <a:latin typeface="Times New Roman" panose="02020603050405020304" pitchFamily="18" charset="0"/>
                <a:cs typeface="Times New Roman" panose="02020603050405020304" pitchFamily="18" charset="0"/>
                <a:hlinkClick r:id="rId8"/>
              </a:rPr>
              <a:t>https://www.facebook.com/teamKTUTS</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KTUTS. </a:t>
            </a:r>
            <a:r>
              <a:rPr lang="en-US" dirty="0" err="1">
                <a:latin typeface="Times New Roman" panose="02020603050405020304" pitchFamily="18" charset="0"/>
                <a:cs typeface="Times New Roman" panose="02020603050405020304" pitchFamily="18" charset="0"/>
              </a:rPr>
              <a:t>Mọi</a:t>
            </a:r>
            <a:r>
              <a:rPr lang="en-US" dirty="0">
                <a:latin typeface="Times New Roman" panose="02020603050405020304" pitchFamily="18" charset="0"/>
                <a:cs typeface="Times New Roman" panose="02020603050405020304" pitchFamily="18" charset="0"/>
              </a:rPr>
              <a:t> chi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SĐT: 0922 645 654</a:t>
            </a:r>
          </a:p>
        </p:txBody>
      </p:sp>
      <p:pic>
        <p:nvPicPr>
          <p:cNvPr id="23" name="Picture 22" descr="A picture containing diagram&#10;&#10;Description automatically generated">
            <a:extLst>
              <a:ext uri="{FF2B5EF4-FFF2-40B4-BE49-F238E27FC236}">
                <a16:creationId xmlns:a16="http://schemas.microsoft.com/office/drawing/2014/main" id="{09E59020-1CC6-4FCD-ABFF-BBD51A21CD5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71869" y="8081435"/>
            <a:ext cx="1881378" cy="1625303"/>
          </a:xfrm>
          <a:prstGeom prst="rect">
            <a:avLst/>
          </a:prstGeom>
        </p:spPr>
      </p:pic>
    </p:spTree>
    <p:extLst>
      <p:ext uri="{BB962C8B-B14F-4D97-AF65-F5344CB8AC3E}">
        <p14:creationId xmlns:p14="http://schemas.microsoft.com/office/powerpoint/2010/main" val="1701685424"/>
      </p:ext>
    </p:extLst>
  </p:cSld>
  <p:clrMap bg1="lt1" tx1="dk1" bg2="lt2" tx2="dk2" accent1="accent1" accent2="accent2" accent3="accent3" accent4="accent4" accent5="accent5" accent6="accent6" hlink="hlink" folHlink="folHlink"/>
  <p:sldLayoutIdLst>
    <p:sldLayoutId id="2147484110" r:id="rId1"/>
    <p:sldLayoutId id="2147484111" r:id="rId2"/>
    <p:sldLayoutId id="2147484112" r:id="rId3"/>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ftr="0" dt="0"/>
  <p:txStyles>
    <p:titleStyle>
      <a:lvl1pPr algn="l" defTabSz="1218926" rtl="0" eaLnBrk="1" latinLnBrk="0" hangingPunct="1">
        <a:spcBef>
          <a:spcPct val="0"/>
        </a:spcBef>
        <a:buNone/>
        <a:defRPr sz="4599" kern="1200">
          <a:solidFill>
            <a:srgbClr val="17375E"/>
          </a:solidFill>
          <a:latin typeface="Signika"/>
          <a:ea typeface="Open Sans Extrabold" pitchFamily="34" charset="0"/>
          <a:cs typeface="Signika"/>
        </a:defRPr>
      </a:lvl1pPr>
    </p:titleStyle>
    <p:bodyStyle>
      <a:lvl1pPr marL="457098" indent="-457098" algn="l" defTabSz="1218926" rtl="0" eaLnBrk="1" latinLnBrk="0" hangingPunct="1">
        <a:spcBef>
          <a:spcPct val="20000"/>
        </a:spcBef>
        <a:buFont typeface="Arial" pitchFamily="34" charset="0"/>
        <a:buChar char="•"/>
        <a:defRPr sz="2699" kern="1200">
          <a:solidFill>
            <a:srgbClr val="17375E"/>
          </a:solidFill>
          <a:latin typeface="+mn-lt"/>
          <a:ea typeface="+mn-ea"/>
          <a:cs typeface="+mn-cs"/>
        </a:defRPr>
      </a:lvl1pPr>
      <a:lvl2pPr marL="990377" indent="-380914" algn="l" defTabSz="1218926"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2" name="Title Placeholder 1"/>
          <p:cNvSpPr>
            <a:spLocks noGrp="1"/>
          </p:cNvSpPr>
          <p:nvPr>
            <p:ph type="title"/>
          </p:nvPr>
        </p:nvSpPr>
        <p:spPr>
          <a:xfrm>
            <a:off x="609601" y="355601"/>
            <a:ext cx="10972800" cy="1143000"/>
          </a:xfrm>
          <a:prstGeom prst="rect">
            <a:avLst/>
          </a:prstGeom>
        </p:spPr>
        <p:txBody>
          <a:bodyPr vert="horz" lIns="91436" tIns="45718" rIns="91436" bIns="45718" rtlCol="0" anchor="ctr">
            <a:normAutofit/>
          </a:bodyPr>
          <a:lstStyle/>
          <a:p>
            <a:r>
              <a:rPr lang="en-US"/>
              <a:t>Click to edit Master title style</a:t>
            </a:r>
            <a:endParaRPr lang="en-JM" dirty="0"/>
          </a:p>
        </p:txBody>
      </p:sp>
      <p:sp>
        <p:nvSpPr>
          <p:cNvPr id="3" name="Text Placeholder 2"/>
          <p:cNvSpPr>
            <a:spLocks noGrp="1"/>
          </p:cNvSpPr>
          <p:nvPr>
            <p:ph type="body" idx="1"/>
          </p:nvPr>
        </p:nvSpPr>
        <p:spPr>
          <a:xfrm>
            <a:off x="609601" y="1600203"/>
            <a:ext cx="10972800" cy="4165599"/>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
        <p:nvSpPr>
          <p:cNvPr id="11" name="Freeform 5"/>
          <p:cNvSpPr>
            <a:spLocks/>
          </p:cNvSpPr>
          <p:nvPr/>
        </p:nvSpPr>
        <p:spPr bwMode="auto">
          <a:xfrm rot="5400000">
            <a:off x="11246810" y="6043601"/>
            <a:ext cx="541580" cy="47999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15" tIns="45707" rIns="91415" bIns="45707"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40800" y="177801"/>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2/4/2022</a:t>
            </a:fld>
            <a:endParaRPr lang="en-JM" dirty="0">
              <a:solidFill>
                <a:prstClr val="black">
                  <a:tint val="75000"/>
                </a:prstClr>
              </a:solidFill>
            </a:endParaRPr>
          </a:p>
        </p:txBody>
      </p:sp>
      <p:sp>
        <p:nvSpPr>
          <p:cNvPr id="5" name="Footer Placeholder 4"/>
          <p:cNvSpPr>
            <a:spLocks noGrp="1"/>
          </p:cNvSpPr>
          <p:nvPr>
            <p:ph type="ftr" sz="quarter" idx="3"/>
          </p:nvPr>
        </p:nvSpPr>
        <p:spPr>
          <a:xfrm>
            <a:off x="4165602" y="6332539"/>
            <a:ext cx="3860800" cy="365125"/>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p:nvCxnSpPr>
        <p:spPr>
          <a:xfrm>
            <a:off x="812800" y="6273802"/>
            <a:ext cx="10464800" cy="19599"/>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2884" y="6144298"/>
            <a:ext cx="480000" cy="304800"/>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
        <p:nvSpPr>
          <p:cNvPr id="17" name="TextBox 16">
            <a:extLst>
              <a:ext uri="{FF2B5EF4-FFF2-40B4-BE49-F238E27FC236}">
                <a16:creationId xmlns:a16="http://schemas.microsoft.com/office/drawing/2014/main" id="{7EE4F408-92A3-411B-9900-5FFAB14F0F7C}"/>
              </a:ext>
            </a:extLst>
          </p:cNvPr>
          <p:cNvSpPr txBox="1"/>
          <p:nvPr userDrawn="1"/>
        </p:nvSpPr>
        <p:spPr>
          <a:xfrm>
            <a:off x="11258539" y="6488668"/>
            <a:ext cx="933461" cy="369332"/>
          </a:xfrm>
          <a:prstGeom prst="rect">
            <a:avLst/>
          </a:prstGeom>
          <a:noFill/>
        </p:spPr>
        <p:txBody>
          <a:bodyPr wrap="none" rtlCol="0">
            <a:spAutoFit/>
            <a:scene3d>
              <a:camera prst="perspectiveFront"/>
              <a:lightRig rig="threePt" dir="t"/>
            </a:scene3d>
          </a:body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pic>
        <p:nvPicPr>
          <p:cNvPr id="18" name="Picture 17" descr="A picture containing diagram&#10;&#10;Description automatically generated">
            <a:extLst>
              <a:ext uri="{FF2B5EF4-FFF2-40B4-BE49-F238E27FC236}">
                <a16:creationId xmlns:a16="http://schemas.microsoft.com/office/drawing/2014/main" id="{B5079A0B-D244-442D-BB7A-0CCAF6B76B9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8211749" y="19731105"/>
            <a:ext cx="1881378" cy="1625303"/>
          </a:xfrm>
          <a:prstGeom prst="rect">
            <a:avLst/>
          </a:prstGeom>
        </p:spPr>
      </p:pic>
      <p:pic>
        <p:nvPicPr>
          <p:cNvPr id="19" name="Picture 18" descr="A picture containing diagram&#10;&#10;Description automatically generated">
            <a:extLst>
              <a:ext uri="{FF2B5EF4-FFF2-40B4-BE49-F238E27FC236}">
                <a16:creationId xmlns:a16="http://schemas.microsoft.com/office/drawing/2014/main" id="{09E59020-1CC6-4FCD-ABFF-BBD51A21CD5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7994822" y="19731105"/>
            <a:ext cx="1881378" cy="1625303"/>
          </a:xfrm>
          <a:prstGeom prst="rect">
            <a:avLst/>
          </a:prstGeom>
        </p:spPr>
      </p:pic>
      <p:pic>
        <p:nvPicPr>
          <p:cNvPr id="20" name="Picture 19" descr="A picture containing diagram&#10;&#10;Description automatically generated">
            <a:extLst>
              <a:ext uri="{FF2B5EF4-FFF2-40B4-BE49-F238E27FC236}">
                <a16:creationId xmlns:a16="http://schemas.microsoft.com/office/drawing/2014/main" id="{B2C3FCF0-65B1-4542-A44B-BC7146AA1A7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8211749" y="-6054977"/>
            <a:ext cx="1881378" cy="1625303"/>
          </a:xfrm>
          <a:prstGeom prst="rect">
            <a:avLst/>
          </a:prstGeom>
        </p:spPr>
      </p:pic>
      <p:pic>
        <p:nvPicPr>
          <p:cNvPr id="21" name="Picture 20" descr="A picture containing diagram&#10;&#10;Description automatically generated">
            <a:extLst>
              <a:ext uri="{FF2B5EF4-FFF2-40B4-BE49-F238E27FC236}">
                <a16:creationId xmlns:a16="http://schemas.microsoft.com/office/drawing/2014/main" id="{EDE78801-43B6-43AB-A936-A59A49928DD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014253" y="-5242326"/>
            <a:ext cx="1881378" cy="1625303"/>
          </a:xfrm>
          <a:prstGeom prst="rect">
            <a:avLst/>
          </a:prstGeom>
        </p:spPr>
      </p:pic>
      <p:sp>
        <p:nvSpPr>
          <p:cNvPr id="22" name="TextBox 21">
            <a:extLst>
              <a:ext uri="{FF2B5EF4-FFF2-40B4-BE49-F238E27FC236}">
                <a16:creationId xmlns:a16="http://schemas.microsoft.com/office/drawing/2014/main" id="{A29B2213-BB92-466A-B69A-3A841ADD0F40}"/>
              </a:ext>
            </a:extLst>
          </p:cNvPr>
          <p:cNvSpPr txBox="1"/>
          <p:nvPr userDrawn="1"/>
        </p:nvSpPr>
        <p:spPr>
          <a:xfrm>
            <a:off x="2880780" y="8382000"/>
            <a:ext cx="9311220" cy="923330"/>
          </a:xfrm>
          <a:prstGeom prst="rect">
            <a:avLst/>
          </a:prstGeom>
          <a:noFill/>
        </p:spPr>
        <p:txBody>
          <a:bodyPr wrap="square">
            <a:spAutoFit/>
          </a:bodyPr>
          <a:lstStyle/>
          <a:p>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a:t>
            </a:r>
          </a:p>
          <a:p>
            <a:r>
              <a:rPr lang="en-US" dirty="0">
                <a:latin typeface="Times New Roman" panose="02020603050405020304" pitchFamily="18" charset="0"/>
                <a:cs typeface="Times New Roman" panose="02020603050405020304" pitchFamily="18" charset="0"/>
                <a:hlinkClick r:id="rId8"/>
              </a:rPr>
              <a:t>https://www.facebook.com/teamKTUTS</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KTUTS. </a:t>
            </a:r>
            <a:r>
              <a:rPr lang="en-US" dirty="0" err="1">
                <a:latin typeface="Times New Roman" panose="02020603050405020304" pitchFamily="18" charset="0"/>
                <a:cs typeface="Times New Roman" panose="02020603050405020304" pitchFamily="18" charset="0"/>
              </a:rPr>
              <a:t>Mọi</a:t>
            </a:r>
            <a:r>
              <a:rPr lang="en-US" dirty="0">
                <a:latin typeface="Times New Roman" panose="02020603050405020304" pitchFamily="18" charset="0"/>
                <a:cs typeface="Times New Roman" panose="02020603050405020304" pitchFamily="18" charset="0"/>
              </a:rPr>
              <a:t> chi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SĐT: 0922 645 654</a:t>
            </a:r>
          </a:p>
        </p:txBody>
      </p:sp>
      <p:pic>
        <p:nvPicPr>
          <p:cNvPr id="23" name="Picture 22" descr="A picture containing diagram&#10;&#10;Description automatically generated">
            <a:extLst>
              <a:ext uri="{FF2B5EF4-FFF2-40B4-BE49-F238E27FC236}">
                <a16:creationId xmlns:a16="http://schemas.microsoft.com/office/drawing/2014/main" id="{09E59020-1CC6-4FCD-ABFF-BBD51A21CD5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71869" y="8081435"/>
            <a:ext cx="1881378" cy="1625303"/>
          </a:xfrm>
          <a:prstGeom prst="rect">
            <a:avLst/>
          </a:prstGeom>
        </p:spPr>
      </p:pic>
    </p:spTree>
    <p:extLst>
      <p:ext uri="{BB962C8B-B14F-4D97-AF65-F5344CB8AC3E}">
        <p14:creationId xmlns:p14="http://schemas.microsoft.com/office/powerpoint/2010/main" val="1367194226"/>
      </p:ext>
    </p:extLst>
  </p:cSld>
  <p:clrMap bg1="lt1" tx1="dk1" bg2="lt2" tx2="dk2" accent1="accent1" accent2="accent2" accent3="accent3" accent4="accent4" accent5="accent5" accent6="accent6" hlink="hlink" folHlink="folHlink"/>
  <p:sldLayoutIdLst>
    <p:sldLayoutId id="2147484114" r:id="rId1"/>
    <p:sldLayoutId id="2147484115" r:id="rId2"/>
    <p:sldLayoutId id="2147484116" r:id="rId3"/>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ftr="0" dt="0"/>
  <p:txStyles>
    <p:titleStyle>
      <a:lvl1pPr algn="l" defTabSz="1218926" rtl="0" eaLnBrk="1" latinLnBrk="0" hangingPunct="1">
        <a:spcBef>
          <a:spcPct val="0"/>
        </a:spcBef>
        <a:buNone/>
        <a:defRPr sz="4599" kern="1200">
          <a:solidFill>
            <a:srgbClr val="17375E"/>
          </a:solidFill>
          <a:latin typeface="Signika"/>
          <a:ea typeface="Open Sans Extrabold" pitchFamily="34" charset="0"/>
          <a:cs typeface="Signika"/>
        </a:defRPr>
      </a:lvl1pPr>
    </p:titleStyle>
    <p:bodyStyle>
      <a:lvl1pPr marL="457098" indent="-457098" algn="l" defTabSz="1218926" rtl="0" eaLnBrk="1" latinLnBrk="0" hangingPunct="1">
        <a:spcBef>
          <a:spcPct val="20000"/>
        </a:spcBef>
        <a:buFont typeface="Arial" pitchFamily="34" charset="0"/>
        <a:buChar char="•"/>
        <a:defRPr sz="2699" kern="1200">
          <a:solidFill>
            <a:srgbClr val="17375E"/>
          </a:solidFill>
          <a:latin typeface="+mn-lt"/>
          <a:ea typeface="+mn-ea"/>
          <a:cs typeface="+mn-cs"/>
        </a:defRPr>
      </a:lvl1pPr>
      <a:lvl2pPr marL="990377" indent="-380914" algn="l" defTabSz="1218926"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2" name="Title Placeholder 1"/>
          <p:cNvSpPr>
            <a:spLocks noGrp="1"/>
          </p:cNvSpPr>
          <p:nvPr>
            <p:ph type="title"/>
          </p:nvPr>
        </p:nvSpPr>
        <p:spPr>
          <a:xfrm>
            <a:off x="609601" y="355601"/>
            <a:ext cx="10972800" cy="1143000"/>
          </a:xfrm>
          <a:prstGeom prst="rect">
            <a:avLst/>
          </a:prstGeom>
        </p:spPr>
        <p:txBody>
          <a:bodyPr vert="horz" lIns="91436" tIns="45718" rIns="91436" bIns="45718" rtlCol="0" anchor="ctr">
            <a:normAutofit/>
          </a:bodyPr>
          <a:lstStyle/>
          <a:p>
            <a:r>
              <a:rPr lang="en-US"/>
              <a:t>Click to edit Master title style</a:t>
            </a:r>
            <a:endParaRPr lang="en-JM" dirty="0"/>
          </a:p>
        </p:txBody>
      </p:sp>
      <p:sp>
        <p:nvSpPr>
          <p:cNvPr id="3" name="Text Placeholder 2"/>
          <p:cNvSpPr>
            <a:spLocks noGrp="1"/>
          </p:cNvSpPr>
          <p:nvPr>
            <p:ph type="body" idx="1"/>
          </p:nvPr>
        </p:nvSpPr>
        <p:spPr>
          <a:xfrm>
            <a:off x="609601" y="1600203"/>
            <a:ext cx="10972800" cy="4165599"/>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
        <p:nvSpPr>
          <p:cNvPr id="11" name="Freeform 5"/>
          <p:cNvSpPr>
            <a:spLocks/>
          </p:cNvSpPr>
          <p:nvPr/>
        </p:nvSpPr>
        <p:spPr bwMode="auto">
          <a:xfrm rot="5400000">
            <a:off x="11246810" y="6043601"/>
            <a:ext cx="541580" cy="47999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15" tIns="45707" rIns="91415" bIns="45707"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40800" y="177801"/>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2/4/2022</a:t>
            </a:fld>
            <a:endParaRPr lang="en-JM" dirty="0">
              <a:solidFill>
                <a:prstClr val="black">
                  <a:tint val="75000"/>
                </a:prstClr>
              </a:solidFill>
            </a:endParaRPr>
          </a:p>
        </p:txBody>
      </p:sp>
      <p:sp>
        <p:nvSpPr>
          <p:cNvPr id="5" name="Footer Placeholder 4"/>
          <p:cNvSpPr>
            <a:spLocks noGrp="1"/>
          </p:cNvSpPr>
          <p:nvPr>
            <p:ph type="ftr" sz="quarter" idx="3"/>
          </p:nvPr>
        </p:nvSpPr>
        <p:spPr>
          <a:xfrm>
            <a:off x="4165602" y="6332539"/>
            <a:ext cx="3860800" cy="365125"/>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p:nvCxnSpPr>
        <p:spPr>
          <a:xfrm>
            <a:off x="812800" y="6273802"/>
            <a:ext cx="10464800" cy="19599"/>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2884" y="6144298"/>
            <a:ext cx="480000" cy="304800"/>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
        <p:nvSpPr>
          <p:cNvPr id="17" name="TextBox 16">
            <a:extLst>
              <a:ext uri="{FF2B5EF4-FFF2-40B4-BE49-F238E27FC236}">
                <a16:creationId xmlns:a16="http://schemas.microsoft.com/office/drawing/2014/main" id="{BD7CF608-371A-46C9-86DB-A8A705A3540E}"/>
              </a:ext>
            </a:extLst>
          </p:cNvPr>
          <p:cNvSpPr txBox="1"/>
          <p:nvPr userDrawn="1"/>
        </p:nvSpPr>
        <p:spPr>
          <a:xfrm>
            <a:off x="11258539" y="6488668"/>
            <a:ext cx="933461" cy="369332"/>
          </a:xfrm>
          <a:prstGeom prst="rect">
            <a:avLst/>
          </a:prstGeom>
          <a:noFill/>
        </p:spPr>
        <p:txBody>
          <a:bodyPr wrap="none" rtlCol="0">
            <a:spAutoFit/>
            <a:scene3d>
              <a:camera prst="perspectiveFront"/>
              <a:lightRig rig="threePt" dir="t"/>
            </a:scene3d>
          </a:body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pic>
        <p:nvPicPr>
          <p:cNvPr id="18" name="Picture 17" descr="A picture containing diagram&#10;&#10;Description automatically generated">
            <a:extLst>
              <a:ext uri="{FF2B5EF4-FFF2-40B4-BE49-F238E27FC236}">
                <a16:creationId xmlns:a16="http://schemas.microsoft.com/office/drawing/2014/main" id="{B5079A0B-D244-442D-BB7A-0CCAF6B76B9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8211749" y="19731105"/>
            <a:ext cx="1881378" cy="1625303"/>
          </a:xfrm>
          <a:prstGeom prst="rect">
            <a:avLst/>
          </a:prstGeom>
        </p:spPr>
      </p:pic>
      <p:pic>
        <p:nvPicPr>
          <p:cNvPr id="19" name="Picture 18" descr="A picture containing diagram&#10;&#10;Description automatically generated">
            <a:extLst>
              <a:ext uri="{FF2B5EF4-FFF2-40B4-BE49-F238E27FC236}">
                <a16:creationId xmlns:a16="http://schemas.microsoft.com/office/drawing/2014/main" id="{09E59020-1CC6-4FCD-ABFF-BBD51A21CD5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7994822" y="19731105"/>
            <a:ext cx="1881378" cy="1625303"/>
          </a:xfrm>
          <a:prstGeom prst="rect">
            <a:avLst/>
          </a:prstGeom>
        </p:spPr>
      </p:pic>
      <p:pic>
        <p:nvPicPr>
          <p:cNvPr id="20" name="Picture 19" descr="A picture containing diagram&#10;&#10;Description automatically generated">
            <a:extLst>
              <a:ext uri="{FF2B5EF4-FFF2-40B4-BE49-F238E27FC236}">
                <a16:creationId xmlns:a16="http://schemas.microsoft.com/office/drawing/2014/main" id="{B2C3FCF0-65B1-4542-A44B-BC7146AA1A7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8211749" y="-6054977"/>
            <a:ext cx="1881378" cy="1625303"/>
          </a:xfrm>
          <a:prstGeom prst="rect">
            <a:avLst/>
          </a:prstGeom>
        </p:spPr>
      </p:pic>
      <p:pic>
        <p:nvPicPr>
          <p:cNvPr id="21" name="Picture 20" descr="A picture containing diagram&#10;&#10;Description automatically generated">
            <a:extLst>
              <a:ext uri="{FF2B5EF4-FFF2-40B4-BE49-F238E27FC236}">
                <a16:creationId xmlns:a16="http://schemas.microsoft.com/office/drawing/2014/main" id="{EDE78801-43B6-43AB-A936-A59A49928DD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014253" y="-5242326"/>
            <a:ext cx="1881378" cy="1625303"/>
          </a:xfrm>
          <a:prstGeom prst="rect">
            <a:avLst/>
          </a:prstGeom>
        </p:spPr>
      </p:pic>
      <p:sp>
        <p:nvSpPr>
          <p:cNvPr id="22" name="TextBox 21">
            <a:extLst>
              <a:ext uri="{FF2B5EF4-FFF2-40B4-BE49-F238E27FC236}">
                <a16:creationId xmlns:a16="http://schemas.microsoft.com/office/drawing/2014/main" id="{A29B2213-BB92-466A-B69A-3A841ADD0F40}"/>
              </a:ext>
            </a:extLst>
          </p:cNvPr>
          <p:cNvSpPr txBox="1"/>
          <p:nvPr userDrawn="1"/>
        </p:nvSpPr>
        <p:spPr>
          <a:xfrm>
            <a:off x="2880780" y="8382000"/>
            <a:ext cx="9311220" cy="923330"/>
          </a:xfrm>
          <a:prstGeom prst="rect">
            <a:avLst/>
          </a:prstGeom>
          <a:noFill/>
        </p:spPr>
        <p:txBody>
          <a:bodyPr wrap="square">
            <a:spAutoFit/>
          </a:bodyPr>
          <a:lstStyle/>
          <a:p>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a:t>
            </a:r>
          </a:p>
          <a:p>
            <a:r>
              <a:rPr lang="en-US" dirty="0">
                <a:latin typeface="Times New Roman" panose="02020603050405020304" pitchFamily="18" charset="0"/>
                <a:cs typeface="Times New Roman" panose="02020603050405020304" pitchFamily="18" charset="0"/>
                <a:hlinkClick r:id="rId8"/>
              </a:rPr>
              <a:t>https://www.facebook.com/teamKTUTS</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KTUTS. </a:t>
            </a:r>
            <a:r>
              <a:rPr lang="en-US" dirty="0" err="1">
                <a:latin typeface="Times New Roman" panose="02020603050405020304" pitchFamily="18" charset="0"/>
                <a:cs typeface="Times New Roman" panose="02020603050405020304" pitchFamily="18" charset="0"/>
              </a:rPr>
              <a:t>Mọi</a:t>
            </a:r>
            <a:r>
              <a:rPr lang="en-US" dirty="0">
                <a:latin typeface="Times New Roman" panose="02020603050405020304" pitchFamily="18" charset="0"/>
                <a:cs typeface="Times New Roman" panose="02020603050405020304" pitchFamily="18" charset="0"/>
              </a:rPr>
              <a:t> chi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SĐT: 0922 645 654</a:t>
            </a:r>
          </a:p>
        </p:txBody>
      </p:sp>
      <p:pic>
        <p:nvPicPr>
          <p:cNvPr id="23" name="Picture 22" descr="A picture containing diagram&#10;&#10;Description automatically generated">
            <a:extLst>
              <a:ext uri="{FF2B5EF4-FFF2-40B4-BE49-F238E27FC236}">
                <a16:creationId xmlns:a16="http://schemas.microsoft.com/office/drawing/2014/main" id="{09E59020-1CC6-4FCD-ABFF-BBD51A21CD5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71869" y="8081435"/>
            <a:ext cx="1881378" cy="1625303"/>
          </a:xfrm>
          <a:prstGeom prst="rect">
            <a:avLst/>
          </a:prstGeom>
        </p:spPr>
      </p:pic>
    </p:spTree>
    <p:extLst>
      <p:ext uri="{BB962C8B-B14F-4D97-AF65-F5344CB8AC3E}">
        <p14:creationId xmlns:p14="http://schemas.microsoft.com/office/powerpoint/2010/main" val="3671891465"/>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ftr="0" dt="0"/>
  <p:txStyles>
    <p:titleStyle>
      <a:lvl1pPr algn="l" defTabSz="1218926" rtl="0" eaLnBrk="1" latinLnBrk="0" hangingPunct="1">
        <a:spcBef>
          <a:spcPct val="0"/>
        </a:spcBef>
        <a:buNone/>
        <a:defRPr sz="4599" kern="1200">
          <a:solidFill>
            <a:srgbClr val="17375E"/>
          </a:solidFill>
          <a:latin typeface="Signika"/>
          <a:ea typeface="Open Sans Extrabold" pitchFamily="34" charset="0"/>
          <a:cs typeface="Signika"/>
        </a:defRPr>
      </a:lvl1pPr>
    </p:titleStyle>
    <p:bodyStyle>
      <a:lvl1pPr marL="457098" indent="-457098" algn="l" defTabSz="1218926" rtl="0" eaLnBrk="1" latinLnBrk="0" hangingPunct="1">
        <a:spcBef>
          <a:spcPct val="20000"/>
        </a:spcBef>
        <a:buFont typeface="Arial" pitchFamily="34" charset="0"/>
        <a:buChar char="•"/>
        <a:defRPr sz="2699" kern="1200">
          <a:solidFill>
            <a:srgbClr val="17375E"/>
          </a:solidFill>
          <a:latin typeface="+mn-lt"/>
          <a:ea typeface="+mn-ea"/>
          <a:cs typeface="+mn-cs"/>
        </a:defRPr>
      </a:lvl1pPr>
      <a:lvl2pPr marL="990377" indent="-380914" algn="l" defTabSz="1218926"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2" name="Title Placeholder 1"/>
          <p:cNvSpPr>
            <a:spLocks noGrp="1"/>
          </p:cNvSpPr>
          <p:nvPr>
            <p:ph type="title"/>
          </p:nvPr>
        </p:nvSpPr>
        <p:spPr>
          <a:xfrm>
            <a:off x="609601" y="355601"/>
            <a:ext cx="10972800" cy="1143000"/>
          </a:xfrm>
          <a:prstGeom prst="rect">
            <a:avLst/>
          </a:prstGeom>
        </p:spPr>
        <p:txBody>
          <a:bodyPr vert="horz" lIns="91436" tIns="45718" rIns="91436" bIns="45718" rtlCol="0" anchor="ctr">
            <a:normAutofit/>
          </a:bodyPr>
          <a:lstStyle/>
          <a:p>
            <a:r>
              <a:rPr lang="en-US"/>
              <a:t>Click to edit Master title style</a:t>
            </a:r>
            <a:endParaRPr lang="en-JM" dirty="0"/>
          </a:p>
        </p:txBody>
      </p:sp>
      <p:sp>
        <p:nvSpPr>
          <p:cNvPr id="3" name="Text Placeholder 2"/>
          <p:cNvSpPr>
            <a:spLocks noGrp="1"/>
          </p:cNvSpPr>
          <p:nvPr>
            <p:ph type="body" idx="1"/>
          </p:nvPr>
        </p:nvSpPr>
        <p:spPr>
          <a:xfrm>
            <a:off x="609601" y="1600203"/>
            <a:ext cx="10972800" cy="4165599"/>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
        <p:nvSpPr>
          <p:cNvPr id="11" name="Freeform 5"/>
          <p:cNvSpPr>
            <a:spLocks/>
          </p:cNvSpPr>
          <p:nvPr/>
        </p:nvSpPr>
        <p:spPr bwMode="auto">
          <a:xfrm rot="5400000">
            <a:off x="11246810" y="6043601"/>
            <a:ext cx="541580" cy="47999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15" tIns="45707" rIns="91415" bIns="45707"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40800" y="177801"/>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2/4/2022</a:t>
            </a:fld>
            <a:endParaRPr lang="en-JM" dirty="0">
              <a:solidFill>
                <a:prstClr val="black">
                  <a:tint val="75000"/>
                </a:prstClr>
              </a:solidFill>
            </a:endParaRPr>
          </a:p>
        </p:txBody>
      </p:sp>
      <p:sp>
        <p:nvSpPr>
          <p:cNvPr id="5" name="Footer Placeholder 4"/>
          <p:cNvSpPr>
            <a:spLocks noGrp="1"/>
          </p:cNvSpPr>
          <p:nvPr>
            <p:ph type="ftr" sz="quarter" idx="3"/>
          </p:nvPr>
        </p:nvSpPr>
        <p:spPr>
          <a:xfrm>
            <a:off x="4165602" y="6332539"/>
            <a:ext cx="3860800" cy="365125"/>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p:nvCxnSpPr>
        <p:spPr>
          <a:xfrm>
            <a:off x="812800" y="6273802"/>
            <a:ext cx="10464800" cy="19599"/>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2884" y="6144298"/>
            <a:ext cx="480000" cy="304800"/>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
        <p:nvSpPr>
          <p:cNvPr id="17" name="TextBox 16">
            <a:extLst>
              <a:ext uri="{FF2B5EF4-FFF2-40B4-BE49-F238E27FC236}">
                <a16:creationId xmlns:a16="http://schemas.microsoft.com/office/drawing/2014/main" id="{6FFCEF9F-328B-49F6-BE02-9EB6554A81BB}"/>
              </a:ext>
            </a:extLst>
          </p:cNvPr>
          <p:cNvSpPr txBox="1"/>
          <p:nvPr userDrawn="1"/>
        </p:nvSpPr>
        <p:spPr>
          <a:xfrm>
            <a:off x="11258539" y="6488668"/>
            <a:ext cx="933461" cy="369332"/>
          </a:xfrm>
          <a:prstGeom prst="rect">
            <a:avLst/>
          </a:prstGeom>
          <a:noFill/>
        </p:spPr>
        <p:txBody>
          <a:bodyPr wrap="none" rtlCol="0">
            <a:spAutoFit/>
            <a:scene3d>
              <a:camera prst="perspectiveFront"/>
              <a:lightRig rig="threePt" dir="t"/>
            </a:scene3d>
          </a:body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pic>
        <p:nvPicPr>
          <p:cNvPr id="18" name="Picture 17" descr="A picture containing diagram&#10;&#10;Description automatically generated">
            <a:extLst>
              <a:ext uri="{FF2B5EF4-FFF2-40B4-BE49-F238E27FC236}">
                <a16:creationId xmlns:a16="http://schemas.microsoft.com/office/drawing/2014/main" id="{B5079A0B-D244-442D-BB7A-0CCAF6B76B9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8211749" y="19731105"/>
            <a:ext cx="1881378" cy="1625303"/>
          </a:xfrm>
          <a:prstGeom prst="rect">
            <a:avLst/>
          </a:prstGeom>
        </p:spPr>
      </p:pic>
      <p:pic>
        <p:nvPicPr>
          <p:cNvPr id="19" name="Picture 18" descr="A picture containing diagram&#10;&#10;Description automatically generated">
            <a:extLst>
              <a:ext uri="{FF2B5EF4-FFF2-40B4-BE49-F238E27FC236}">
                <a16:creationId xmlns:a16="http://schemas.microsoft.com/office/drawing/2014/main" id="{09E59020-1CC6-4FCD-ABFF-BBD51A21CD5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7994822" y="19731105"/>
            <a:ext cx="1881378" cy="1625303"/>
          </a:xfrm>
          <a:prstGeom prst="rect">
            <a:avLst/>
          </a:prstGeom>
        </p:spPr>
      </p:pic>
      <p:pic>
        <p:nvPicPr>
          <p:cNvPr id="20" name="Picture 19" descr="A picture containing diagram&#10;&#10;Description automatically generated">
            <a:extLst>
              <a:ext uri="{FF2B5EF4-FFF2-40B4-BE49-F238E27FC236}">
                <a16:creationId xmlns:a16="http://schemas.microsoft.com/office/drawing/2014/main" id="{B2C3FCF0-65B1-4542-A44B-BC7146AA1A7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8211749" y="-6054977"/>
            <a:ext cx="1881378" cy="1625303"/>
          </a:xfrm>
          <a:prstGeom prst="rect">
            <a:avLst/>
          </a:prstGeom>
        </p:spPr>
      </p:pic>
      <p:pic>
        <p:nvPicPr>
          <p:cNvPr id="21" name="Picture 20" descr="A picture containing diagram&#10;&#10;Description automatically generated">
            <a:extLst>
              <a:ext uri="{FF2B5EF4-FFF2-40B4-BE49-F238E27FC236}">
                <a16:creationId xmlns:a16="http://schemas.microsoft.com/office/drawing/2014/main" id="{EDE78801-43B6-43AB-A936-A59A49928DD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014253" y="-5242326"/>
            <a:ext cx="1881378" cy="1625303"/>
          </a:xfrm>
          <a:prstGeom prst="rect">
            <a:avLst/>
          </a:prstGeom>
        </p:spPr>
      </p:pic>
      <p:sp>
        <p:nvSpPr>
          <p:cNvPr id="22" name="TextBox 21">
            <a:extLst>
              <a:ext uri="{FF2B5EF4-FFF2-40B4-BE49-F238E27FC236}">
                <a16:creationId xmlns:a16="http://schemas.microsoft.com/office/drawing/2014/main" id="{A29B2213-BB92-466A-B69A-3A841ADD0F40}"/>
              </a:ext>
            </a:extLst>
          </p:cNvPr>
          <p:cNvSpPr txBox="1"/>
          <p:nvPr userDrawn="1"/>
        </p:nvSpPr>
        <p:spPr>
          <a:xfrm>
            <a:off x="2880780" y="8382000"/>
            <a:ext cx="9311220" cy="923330"/>
          </a:xfrm>
          <a:prstGeom prst="rect">
            <a:avLst/>
          </a:prstGeom>
          <a:noFill/>
        </p:spPr>
        <p:txBody>
          <a:bodyPr wrap="square">
            <a:spAutoFit/>
          </a:bodyPr>
          <a:lstStyle/>
          <a:p>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a:t>
            </a:r>
          </a:p>
          <a:p>
            <a:r>
              <a:rPr lang="en-US" dirty="0">
                <a:latin typeface="Times New Roman" panose="02020603050405020304" pitchFamily="18" charset="0"/>
                <a:cs typeface="Times New Roman" panose="02020603050405020304" pitchFamily="18" charset="0"/>
                <a:hlinkClick r:id="rId8"/>
              </a:rPr>
              <a:t>https://www.facebook.com/teamKTUTS</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KTUTS. </a:t>
            </a:r>
            <a:r>
              <a:rPr lang="en-US" dirty="0" err="1">
                <a:latin typeface="Times New Roman" panose="02020603050405020304" pitchFamily="18" charset="0"/>
                <a:cs typeface="Times New Roman" panose="02020603050405020304" pitchFamily="18" charset="0"/>
              </a:rPr>
              <a:t>Mọi</a:t>
            </a:r>
            <a:r>
              <a:rPr lang="en-US" dirty="0">
                <a:latin typeface="Times New Roman" panose="02020603050405020304" pitchFamily="18" charset="0"/>
                <a:cs typeface="Times New Roman" panose="02020603050405020304" pitchFamily="18" charset="0"/>
              </a:rPr>
              <a:t> chi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SĐT: 0922 645 654</a:t>
            </a:r>
          </a:p>
        </p:txBody>
      </p:sp>
      <p:pic>
        <p:nvPicPr>
          <p:cNvPr id="23" name="Picture 22" descr="A picture containing diagram&#10;&#10;Description automatically generated">
            <a:extLst>
              <a:ext uri="{FF2B5EF4-FFF2-40B4-BE49-F238E27FC236}">
                <a16:creationId xmlns:a16="http://schemas.microsoft.com/office/drawing/2014/main" id="{09E59020-1CC6-4FCD-ABFF-BBD51A21CD5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71869" y="8081435"/>
            <a:ext cx="1881378" cy="1625303"/>
          </a:xfrm>
          <a:prstGeom prst="rect">
            <a:avLst/>
          </a:prstGeom>
        </p:spPr>
      </p:pic>
    </p:spTree>
    <p:extLst>
      <p:ext uri="{BB962C8B-B14F-4D97-AF65-F5344CB8AC3E}">
        <p14:creationId xmlns:p14="http://schemas.microsoft.com/office/powerpoint/2010/main" val="1789581875"/>
      </p:ext>
    </p:extLst>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ftr="0" dt="0"/>
  <p:txStyles>
    <p:titleStyle>
      <a:lvl1pPr algn="l" defTabSz="1218926" rtl="0" eaLnBrk="1" latinLnBrk="0" hangingPunct="1">
        <a:spcBef>
          <a:spcPct val="0"/>
        </a:spcBef>
        <a:buNone/>
        <a:defRPr sz="4599" kern="1200">
          <a:solidFill>
            <a:srgbClr val="17375E"/>
          </a:solidFill>
          <a:latin typeface="Signika"/>
          <a:ea typeface="Open Sans Extrabold" pitchFamily="34" charset="0"/>
          <a:cs typeface="Signika"/>
        </a:defRPr>
      </a:lvl1pPr>
    </p:titleStyle>
    <p:bodyStyle>
      <a:lvl1pPr marL="457098" indent="-457098" algn="l" defTabSz="1218926" rtl="0" eaLnBrk="1" latinLnBrk="0" hangingPunct="1">
        <a:spcBef>
          <a:spcPct val="20000"/>
        </a:spcBef>
        <a:buFont typeface="Arial" pitchFamily="34" charset="0"/>
        <a:buChar char="•"/>
        <a:defRPr sz="2699" kern="1200">
          <a:solidFill>
            <a:srgbClr val="17375E"/>
          </a:solidFill>
          <a:latin typeface="+mn-lt"/>
          <a:ea typeface="+mn-ea"/>
          <a:cs typeface="+mn-cs"/>
        </a:defRPr>
      </a:lvl1pPr>
      <a:lvl2pPr marL="990377" indent="-380914" algn="l" defTabSz="1218926"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2" name="Title Placeholder 1"/>
          <p:cNvSpPr>
            <a:spLocks noGrp="1"/>
          </p:cNvSpPr>
          <p:nvPr>
            <p:ph type="title"/>
          </p:nvPr>
        </p:nvSpPr>
        <p:spPr>
          <a:xfrm>
            <a:off x="609601" y="355601"/>
            <a:ext cx="10972800" cy="1143000"/>
          </a:xfrm>
          <a:prstGeom prst="rect">
            <a:avLst/>
          </a:prstGeom>
        </p:spPr>
        <p:txBody>
          <a:bodyPr vert="horz" lIns="91436" tIns="45718" rIns="91436" bIns="45718" rtlCol="0" anchor="ctr">
            <a:normAutofit/>
          </a:bodyPr>
          <a:lstStyle/>
          <a:p>
            <a:r>
              <a:rPr lang="en-US"/>
              <a:t>Click to edit Master title style</a:t>
            </a:r>
            <a:endParaRPr lang="en-JM" dirty="0"/>
          </a:p>
        </p:txBody>
      </p:sp>
      <p:sp>
        <p:nvSpPr>
          <p:cNvPr id="3" name="Text Placeholder 2"/>
          <p:cNvSpPr>
            <a:spLocks noGrp="1"/>
          </p:cNvSpPr>
          <p:nvPr>
            <p:ph type="body" idx="1"/>
          </p:nvPr>
        </p:nvSpPr>
        <p:spPr>
          <a:xfrm>
            <a:off x="609601" y="1600203"/>
            <a:ext cx="10972800" cy="4165599"/>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
        <p:nvSpPr>
          <p:cNvPr id="11" name="Freeform 5"/>
          <p:cNvSpPr>
            <a:spLocks/>
          </p:cNvSpPr>
          <p:nvPr/>
        </p:nvSpPr>
        <p:spPr bwMode="auto">
          <a:xfrm rot="5400000">
            <a:off x="11246810" y="6043601"/>
            <a:ext cx="541580" cy="47999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15" tIns="45707" rIns="91415" bIns="45707"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40800" y="177801"/>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2/4/2022</a:t>
            </a:fld>
            <a:endParaRPr lang="en-JM" dirty="0">
              <a:solidFill>
                <a:prstClr val="black">
                  <a:tint val="75000"/>
                </a:prstClr>
              </a:solidFill>
            </a:endParaRPr>
          </a:p>
        </p:txBody>
      </p:sp>
      <p:sp>
        <p:nvSpPr>
          <p:cNvPr id="5" name="Footer Placeholder 4"/>
          <p:cNvSpPr>
            <a:spLocks noGrp="1"/>
          </p:cNvSpPr>
          <p:nvPr>
            <p:ph type="ftr" sz="quarter" idx="3"/>
          </p:nvPr>
        </p:nvSpPr>
        <p:spPr>
          <a:xfrm>
            <a:off x="4165602" y="6332539"/>
            <a:ext cx="3860800" cy="365125"/>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p:nvCxnSpPr>
        <p:spPr>
          <a:xfrm>
            <a:off x="812800" y="6273802"/>
            <a:ext cx="10464800" cy="19599"/>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2884" y="6144298"/>
            <a:ext cx="480000" cy="304800"/>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
        <p:nvSpPr>
          <p:cNvPr id="17" name="TextBox 16">
            <a:extLst>
              <a:ext uri="{FF2B5EF4-FFF2-40B4-BE49-F238E27FC236}">
                <a16:creationId xmlns:a16="http://schemas.microsoft.com/office/drawing/2014/main" id="{4423FF0B-AB2C-49BE-A6C0-0BF33CDF431E}"/>
              </a:ext>
            </a:extLst>
          </p:cNvPr>
          <p:cNvSpPr txBox="1"/>
          <p:nvPr userDrawn="1"/>
        </p:nvSpPr>
        <p:spPr>
          <a:xfrm>
            <a:off x="11258539" y="6488668"/>
            <a:ext cx="933461" cy="369332"/>
          </a:xfrm>
          <a:prstGeom prst="rect">
            <a:avLst/>
          </a:prstGeom>
          <a:noFill/>
        </p:spPr>
        <p:txBody>
          <a:bodyPr wrap="none" rtlCol="0">
            <a:spAutoFit/>
            <a:scene3d>
              <a:camera prst="perspectiveFront"/>
              <a:lightRig rig="threePt" dir="t"/>
            </a:scene3d>
          </a:body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pic>
        <p:nvPicPr>
          <p:cNvPr id="18" name="Picture 17" descr="A picture containing diagram&#10;&#10;Description automatically generated">
            <a:extLst>
              <a:ext uri="{FF2B5EF4-FFF2-40B4-BE49-F238E27FC236}">
                <a16:creationId xmlns:a16="http://schemas.microsoft.com/office/drawing/2014/main" id="{B5079A0B-D244-442D-BB7A-0CCAF6B76B9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8211749" y="19731105"/>
            <a:ext cx="1881378" cy="1625303"/>
          </a:xfrm>
          <a:prstGeom prst="rect">
            <a:avLst/>
          </a:prstGeom>
        </p:spPr>
      </p:pic>
      <p:pic>
        <p:nvPicPr>
          <p:cNvPr id="19" name="Picture 18" descr="A picture containing diagram&#10;&#10;Description automatically generated">
            <a:extLst>
              <a:ext uri="{FF2B5EF4-FFF2-40B4-BE49-F238E27FC236}">
                <a16:creationId xmlns:a16="http://schemas.microsoft.com/office/drawing/2014/main" id="{09E59020-1CC6-4FCD-ABFF-BBD51A21CD5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7994822" y="19731105"/>
            <a:ext cx="1881378" cy="1625303"/>
          </a:xfrm>
          <a:prstGeom prst="rect">
            <a:avLst/>
          </a:prstGeom>
        </p:spPr>
      </p:pic>
      <p:pic>
        <p:nvPicPr>
          <p:cNvPr id="20" name="Picture 19" descr="A picture containing diagram&#10;&#10;Description automatically generated">
            <a:extLst>
              <a:ext uri="{FF2B5EF4-FFF2-40B4-BE49-F238E27FC236}">
                <a16:creationId xmlns:a16="http://schemas.microsoft.com/office/drawing/2014/main" id="{B2C3FCF0-65B1-4542-A44B-BC7146AA1A7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8211749" y="-6054977"/>
            <a:ext cx="1881378" cy="1625303"/>
          </a:xfrm>
          <a:prstGeom prst="rect">
            <a:avLst/>
          </a:prstGeom>
        </p:spPr>
      </p:pic>
      <p:pic>
        <p:nvPicPr>
          <p:cNvPr id="21" name="Picture 20" descr="A picture containing diagram&#10;&#10;Description automatically generated">
            <a:extLst>
              <a:ext uri="{FF2B5EF4-FFF2-40B4-BE49-F238E27FC236}">
                <a16:creationId xmlns:a16="http://schemas.microsoft.com/office/drawing/2014/main" id="{EDE78801-43B6-43AB-A936-A59A49928DD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014253" y="-5242326"/>
            <a:ext cx="1881378" cy="1625303"/>
          </a:xfrm>
          <a:prstGeom prst="rect">
            <a:avLst/>
          </a:prstGeom>
        </p:spPr>
      </p:pic>
      <p:sp>
        <p:nvSpPr>
          <p:cNvPr id="22" name="TextBox 21">
            <a:extLst>
              <a:ext uri="{FF2B5EF4-FFF2-40B4-BE49-F238E27FC236}">
                <a16:creationId xmlns:a16="http://schemas.microsoft.com/office/drawing/2014/main" id="{A29B2213-BB92-466A-B69A-3A841ADD0F40}"/>
              </a:ext>
            </a:extLst>
          </p:cNvPr>
          <p:cNvSpPr txBox="1"/>
          <p:nvPr userDrawn="1"/>
        </p:nvSpPr>
        <p:spPr>
          <a:xfrm>
            <a:off x="2880780" y="8382000"/>
            <a:ext cx="9311220" cy="923330"/>
          </a:xfrm>
          <a:prstGeom prst="rect">
            <a:avLst/>
          </a:prstGeom>
          <a:noFill/>
        </p:spPr>
        <p:txBody>
          <a:bodyPr wrap="square">
            <a:spAutoFit/>
          </a:bodyPr>
          <a:lstStyle/>
          <a:p>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a:t>
            </a:r>
          </a:p>
          <a:p>
            <a:r>
              <a:rPr lang="en-US" dirty="0">
                <a:latin typeface="Times New Roman" panose="02020603050405020304" pitchFamily="18" charset="0"/>
                <a:cs typeface="Times New Roman" panose="02020603050405020304" pitchFamily="18" charset="0"/>
                <a:hlinkClick r:id="rId8"/>
              </a:rPr>
              <a:t>https://www.facebook.com/teamKTUTS</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KTUTS. </a:t>
            </a:r>
            <a:r>
              <a:rPr lang="en-US" dirty="0" err="1">
                <a:latin typeface="Times New Roman" panose="02020603050405020304" pitchFamily="18" charset="0"/>
                <a:cs typeface="Times New Roman" panose="02020603050405020304" pitchFamily="18" charset="0"/>
              </a:rPr>
              <a:t>Mọi</a:t>
            </a:r>
            <a:r>
              <a:rPr lang="en-US" dirty="0">
                <a:latin typeface="Times New Roman" panose="02020603050405020304" pitchFamily="18" charset="0"/>
                <a:cs typeface="Times New Roman" panose="02020603050405020304" pitchFamily="18" charset="0"/>
              </a:rPr>
              <a:t> chi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SĐT: 0922 645 654</a:t>
            </a:r>
          </a:p>
        </p:txBody>
      </p:sp>
      <p:pic>
        <p:nvPicPr>
          <p:cNvPr id="23" name="Picture 22" descr="A picture containing diagram&#10;&#10;Description automatically generated">
            <a:extLst>
              <a:ext uri="{FF2B5EF4-FFF2-40B4-BE49-F238E27FC236}">
                <a16:creationId xmlns:a16="http://schemas.microsoft.com/office/drawing/2014/main" id="{09E59020-1CC6-4FCD-ABFF-BBD51A21CD5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71869" y="8081435"/>
            <a:ext cx="1881378" cy="1625303"/>
          </a:xfrm>
          <a:prstGeom prst="rect">
            <a:avLst/>
          </a:prstGeom>
        </p:spPr>
      </p:pic>
    </p:spTree>
    <p:extLst>
      <p:ext uri="{BB962C8B-B14F-4D97-AF65-F5344CB8AC3E}">
        <p14:creationId xmlns:p14="http://schemas.microsoft.com/office/powerpoint/2010/main" val="3279283388"/>
      </p:ext>
    </p:extLst>
  </p:cSld>
  <p:clrMap bg1="lt1" tx1="dk1" bg2="lt2" tx2="dk2" accent1="accent1" accent2="accent2" accent3="accent3" accent4="accent4" accent5="accent5" accent6="accent6" hlink="hlink" folHlink="folHlink"/>
  <p:sldLayoutIdLst>
    <p:sldLayoutId id="2147484126" r:id="rId1"/>
    <p:sldLayoutId id="2147484127" r:id="rId2"/>
    <p:sldLayoutId id="2147484128" r:id="rId3"/>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ftr="0" dt="0"/>
  <p:txStyles>
    <p:titleStyle>
      <a:lvl1pPr algn="l" defTabSz="1218926" rtl="0" eaLnBrk="1" latinLnBrk="0" hangingPunct="1">
        <a:spcBef>
          <a:spcPct val="0"/>
        </a:spcBef>
        <a:buNone/>
        <a:defRPr sz="4599" kern="1200">
          <a:solidFill>
            <a:srgbClr val="17375E"/>
          </a:solidFill>
          <a:latin typeface="Signika"/>
          <a:ea typeface="Open Sans Extrabold" pitchFamily="34" charset="0"/>
          <a:cs typeface="Signika"/>
        </a:defRPr>
      </a:lvl1pPr>
    </p:titleStyle>
    <p:bodyStyle>
      <a:lvl1pPr marL="457098" indent="-457098" algn="l" defTabSz="1218926" rtl="0" eaLnBrk="1" latinLnBrk="0" hangingPunct="1">
        <a:spcBef>
          <a:spcPct val="20000"/>
        </a:spcBef>
        <a:buFont typeface="Arial" pitchFamily="34" charset="0"/>
        <a:buChar char="•"/>
        <a:defRPr sz="2699" kern="1200">
          <a:solidFill>
            <a:srgbClr val="17375E"/>
          </a:solidFill>
          <a:latin typeface="+mn-lt"/>
          <a:ea typeface="+mn-ea"/>
          <a:cs typeface="+mn-cs"/>
        </a:defRPr>
      </a:lvl1pPr>
      <a:lvl2pPr marL="990377" indent="-380914" algn="l" defTabSz="1218926"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xml"/><Relationship Id="rId7" Type="http://schemas.microsoft.com/office/2007/relationships/hdphoto" Target="../media/hdphoto3.wdp"/><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7.png"/><Relationship Id="rId9" Type="http://schemas.microsoft.com/office/2007/relationships/hdphoto" Target="../media/hdphoto4.wdp"/></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2.xml"/><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1.png"/><Relationship Id="rId5" Type="http://schemas.microsoft.com/office/2007/relationships/hdphoto" Target="../media/hdphoto5.wdp"/><Relationship Id="rId4" Type="http://schemas.openxmlformats.org/officeDocument/2006/relationships/image" Target="../media/image10.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3.xml"/><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11.png"/><Relationship Id="rId5" Type="http://schemas.microsoft.com/office/2007/relationships/hdphoto" Target="../media/hdphoto5.wdp"/><Relationship Id="rId4" Type="http://schemas.openxmlformats.org/officeDocument/2006/relationships/image" Target="../media/image10.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1.xml"/><Relationship Id="rId4" Type="http://schemas.openxmlformats.org/officeDocument/2006/relationships/image" Target="../media/image17.gif"/></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1.xml"/><Relationship Id="rId4" Type="http://schemas.openxmlformats.org/officeDocument/2006/relationships/image" Target="../media/image17.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7DAA407-F41F-4CF8-90FB-12F554AE4A7A}"/>
              </a:ext>
            </a:extLst>
          </p:cNvPr>
          <p:cNvSpPr/>
          <p:nvPr/>
        </p:nvSpPr>
        <p:spPr>
          <a:xfrm>
            <a:off x="0" y="1676400"/>
            <a:ext cx="12208619" cy="3886200"/>
          </a:xfrm>
          <a:prstGeom prst="roundRect">
            <a:avLst>
              <a:gd name="adj" fmla="val 3347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Text Box 8"/>
          <p:cNvSpPr txBox="1">
            <a:spLocks noChangeArrowheads="1"/>
          </p:cNvSpPr>
          <p:nvPr/>
        </p:nvSpPr>
        <p:spPr bwMode="auto">
          <a:xfrm>
            <a:off x="3429000" y="1993925"/>
            <a:ext cx="5334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VnTime" panose="020B7200000000000000" pitchFamily="34" charset="0"/>
              </a:defRPr>
            </a:lvl1pPr>
            <a:lvl2pPr marL="742950" indent="-285750" eaLnBrk="0" hangingPunct="0">
              <a:defRPr sz="2600">
                <a:solidFill>
                  <a:schemeClr val="tx1"/>
                </a:solidFill>
                <a:latin typeface=".VnTime" panose="020B7200000000000000" pitchFamily="34" charset="0"/>
              </a:defRPr>
            </a:lvl2pPr>
            <a:lvl3pPr marL="1143000" indent="-228600" eaLnBrk="0" hangingPunct="0">
              <a:defRPr sz="2600">
                <a:solidFill>
                  <a:schemeClr val="tx1"/>
                </a:solidFill>
                <a:latin typeface=".VnTime" panose="020B7200000000000000" pitchFamily="34" charset="0"/>
              </a:defRPr>
            </a:lvl3pPr>
            <a:lvl4pPr marL="1600200" indent="-228600" eaLnBrk="0" hangingPunct="0">
              <a:defRPr sz="2600">
                <a:solidFill>
                  <a:schemeClr val="tx1"/>
                </a:solidFill>
                <a:latin typeface=".VnTime" panose="020B7200000000000000" pitchFamily="34" charset="0"/>
              </a:defRPr>
            </a:lvl4pPr>
            <a:lvl5pPr marL="2057400" indent="-228600" eaLnBrk="0" hangingPunct="0">
              <a:defRPr sz="2600">
                <a:solidFill>
                  <a:schemeClr val="tx1"/>
                </a:solidFill>
                <a:latin typeface=".VnTime" panose="020B7200000000000000" pitchFamily="34" charset="0"/>
              </a:defRPr>
            </a:lvl5pPr>
            <a:lvl6pPr marL="2514600" indent="-228600" eaLnBrk="0" fontAlgn="base" hangingPunct="0">
              <a:spcBef>
                <a:spcPct val="0"/>
              </a:spcBef>
              <a:spcAft>
                <a:spcPct val="0"/>
              </a:spcAft>
              <a:defRPr sz="2600">
                <a:solidFill>
                  <a:schemeClr val="tx1"/>
                </a:solidFill>
                <a:latin typeface=".VnTime" panose="020B7200000000000000" pitchFamily="34" charset="0"/>
              </a:defRPr>
            </a:lvl6pPr>
            <a:lvl7pPr marL="2971800" indent="-228600" eaLnBrk="0" fontAlgn="base" hangingPunct="0">
              <a:spcBef>
                <a:spcPct val="0"/>
              </a:spcBef>
              <a:spcAft>
                <a:spcPct val="0"/>
              </a:spcAft>
              <a:defRPr sz="2600">
                <a:solidFill>
                  <a:schemeClr val="tx1"/>
                </a:solidFill>
                <a:latin typeface=".VnTime" panose="020B7200000000000000" pitchFamily="34" charset="0"/>
              </a:defRPr>
            </a:lvl7pPr>
            <a:lvl8pPr marL="3429000" indent="-228600" eaLnBrk="0" fontAlgn="base" hangingPunct="0">
              <a:spcBef>
                <a:spcPct val="0"/>
              </a:spcBef>
              <a:spcAft>
                <a:spcPct val="0"/>
              </a:spcAft>
              <a:defRPr sz="2600">
                <a:solidFill>
                  <a:schemeClr val="tx1"/>
                </a:solidFill>
                <a:latin typeface=".VnTime" panose="020B7200000000000000" pitchFamily="34" charset="0"/>
              </a:defRPr>
            </a:lvl8pPr>
            <a:lvl9pPr marL="3886200" indent="-228600" eaLnBrk="0" fontAlgn="base" hangingPunct="0">
              <a:spcBef>
                <a:spcPct val="0"/>
              </a:spcBef>
              <a:spcAft>
                <a:spcPct val="0"/>
              </a:spcAft>
              <a:defRPr sz="2600">
                <a:solidFill>
                  <a:schemeClr val="tx1"/>
                </a:solidFill>
                <a:latin typeface=".VnTime" panose="020B7200000000000000" pitchFamily="34" charset="0"/>
              </a:defRPr>
            </a:lvl9pPr>
          </a:lstStyle>
          <a:p>
            <a:pPr algn="ctr" eaLnBrk="1" hangingPunct="1">
              <a:spcBef>
                <a:spcPct val="50000"/>
              </a:spcBef>
            </a:pPr>
            <a:r>
              <a:rPr lang="en-US" altLang="en-US" sz="5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rPr>
              <a:t>TẬP LÀM VĂN</a:t>
            </a:r>
          </a:p>
        </p:txBody>
      </p:sp>
      <p:sp>
        <p:nvSpPr>
          <p:cNvPr id="8" name="Text Box 8">
            <a:extLst>
              <a:ext uri="{FF2B5EF4-FFF2-40B4-BE49-F238E27FC236}">
                <a16:creationId xmlns:a16="http://schemas.microsoft.com/office/drawing/2014/main" id="{83DCAAF3-3E1A-4263-89A5-1186D83FB650}"/>
              </a:ext>
            </a:extLst>
          </p:cNvPr>
          <p:cNvSpPr txBox="1">
            <a:spLocks noChangeArrowheads="1"/>
          </p:cNvSpPr>
          <p:nvPr/>
        </p:nvSpPr>
        <p:spPr bwMode="auto">
          <a:xfrm>
            <a:off x="-304800" y="3080890"/>
            <a:ext cx="1230361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soft" dir="t">
                <a:rot lat="0" lon="0" rev="15600000"/>
              </a:lightRig>
            </a:scene3d>
            <a:sp3d prstMaterial="softEdge"/>
          </a:bodyPr>
          <a:lstStyle>
            <a:lvl1pPr eaLnBrk="0" hangingPunct="0">
              <a:defRPr sz="2600">
                <a:solidFill>
                  <a:schemeClr val="tx1"/>
                </a:solidFill>
                <a:latin typeface=".VnTime" panose="020B7200000000000000" pitchFamily="34" charset="0"/>
              </a:defRPr>
            </a:lvl1pPr>
            <a:lvl2pPr marL="742950" indent="-285750" eaLnBrk="0" hangingPunct="0">
              <a:defRPr sz="2600">
                <a:solidFill>
                  <a:schemeClr val="tx1"/>
                </a:solidFill>
                <a:latin typeface=".VnTime" panose="020B7200000000000000" pitchFamily="34" charset="0"/>
              </a:defRPr>
            </a:lvl2pPr>
            <a:lvl3pPr marL="1143000" indent="-228600" eaLnBrk="0" hangingPunct="0">
              <a:defRPr sz="2600">
                <a:solidFill>
                  <a:schemeClr val="tx1"/>
                </a:solidFill>
                <a:latin typeface=".VnTime" panose="020B7200000000000000" pitchFamily="34" charset="0"/>
              </a:defRPr>
            </a:lvl3pPr>
            <a:lvl4pPr marL="1600200" indent="-228600" eaLnBrk="0" hangingPunct="0">
              <a:defRPr sz="2600">
                <a:solidFill>
                  <a:schemeClr val="tx1"/>
                </a:solidFill>
                <a:latin typeface=".VnTime" panose="020B7200000000000000" pitchFamily="34" charset="0"/>
              </a:defRPr>
            </a:lvl4pPr>
            <a:lvl5pPr marL="2057400" indent="-228600" eaLnBrk="0" hangingPunct="0">
              <a:defRPr sz="2600">
                <a:solidFill>
                  <a:schemeClr val="tx1"/>
                </a:solidFill>
                <a:latin typeface=".VnTime" panose="020B7200000000000000" pitchFamily="34" charset="0"/>
              </a:defRPr>
            </a:lvl5pPr>
            <a:lvl6pPr marL="2514600" indent="-228600" eaLnBrk="0" fontAlgn="base" hangingPunct="0">
              <a:spcBef>
                <a:spcPct val="0"/>
              </a:spcBef>
              <a:spcAft>
                <a:spcPct val="0"/>
              </a:spcAft>
              <a:defRPr sz="2600">
                <a:solidFill>
                  <a:schemeClr val="tx1"/>
                </a:solidFill>
                <a:latin typeface=".VnTime" panose="020B7200000000000000" pitchFamily="34" charset="0"/>
              </a:defRPr>
            </a:lvl6pPr>
            <a:lvl7pPr marL="2971800" indent="-228600" eaLnBrk="0" fontAlgn="base" hangingPunct="0">
              <a:spcBef>
                <a:spcPct val="0"/>
              </a:spcBef>
              <a:spcAft>
                <a:spcPct val="0"/>
              </a:spcAft>
              <a:defRPr sz="2600">
                <a:solidFill>
                  <a:schemeClr val="tx1"/>
                </a:solidFill>
                <a:latin typeface=".VnTime" panose="020B7200000000000000" pitchFamily="34" charset="0"/>
              </a:defRPr>
            </a:lvl7pPr>
            <a:lvl8pPr marL="3429000" indent="-228600" eaLnBrk="0" fontAlgn="base" hangingPunct="0">
              <a:spcBef>
                <a:spcPct val="0"/>
              </a:spcBef>
              <a:spcAft>
                <a:spcPct val="0"/>
              </a:spcAft>
              <a:defRPr sz="2600">
                <a:solidFill>
                  <a:schemeClr val="tx1"/>
                </a:solidFill>
                <a:latin typeface=".VnTime" panose="020B7200000000000000" pitchFamily="34" charset="0"/>
              </a:defRPr>
            </a:lvl8pPr>
            <a:lvl9pPr marL="3886200" indent="-228600" eaLnBrk="0" fontAlgn="base" hangingPunct="0">
              <a:spcBef>
                <a:spcPct val="0"/>
              </a:spcBef>
              <a:spcAft>
                <a:spcPct val="0"/>
              </a:spcAft>
              <a:defRPr sz="2600">
                <a:solidFill>
                  <a:schemeClr val="tx1"/>
                </a:solidFill>
                <a:latin typeface=".VnTime" panose="020B7200000000000000" pitchFamily="34" charset="0"/>
              </a:defRPr>
            </a:lvl9pPr>
          </a:lstStyle>
          <a:p>
            <a:pPr algn="ctr" eaLnBrk="1" hangingPunct="1">
              <a:spcBef>
                <a:spcPct val="50000"/>
              </a:spcBef>
            </a:pPr>
            <a:r>
              <a:rPr lang="en-US" altLang="en-US" sz="5400" b="1" dirty="0">
                <a:ln/>
                <a:solidFill>
                  <a:schemeClr val="accent6">
                    <a:lumMod val="50000"/>
                  </a:schemeClr>
                </a:solidFill>
                <a:latin typeface="Times New Roman" panose="02020603050405020304" pitchFamily="18" charset="0"/>
                <a:cs typeface="Times New Roman" panose="02020603050405020304" pitchFamily="18" charset="0"/>
              </a:rPr>
              <a:t>ÔN TẬP</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14" presetClass="entr" presetSubtype="10" fill="hold" grpId="0" nodeType="withEffect">
                                  <p:stCondLst>
                                    <p:cond delay="1300"/>
                                  </p:stCondLst>
                                  <p:childTnLst>
                                    <p:set>
                                      <p:cBhvr>
                                        <p:cTn id="22" dur="1" fill="hold">
                                          <p:stCondLst>
                                            <p:cond delay="0"/>
                                          </p:stCondLst>
                                        </p:cTn>
                                        <p:tgtEl>
                                          <p:spTgt spid="10249"/>
                                        </p:tgtEl>
                                        <p:attrNameLst>
                                          <p:attrName>style.visibility</p:attrName>
                                        </p:attrNameLst>
                                      </p:cBhvr>
                                      <p:to>
                                        <p:strVal val="visible"/>
                                      </p:to>
                                    </p:set>
                                    <p:animEffect transition="in" filter="randombar(horizontal)">
                                      <p:cBhvr>
                                        <p:cTn id="23" dur="500"/>
                                        <p:tgtEl>
                                          <p:spTgt spid="10249"/>
                                        </p:tgtEl>
                                      </p:cBhvr>
                                    </p:animEffect>
                                  </p:childTnLst>
                                </p:cTn>
                              </p:par>
                              <p:par>
                                <p:cTn id="24" presetID="10" presetClass="entr" presetSubtype="0" fill="hold" grpId="0" nodeType="withEffect">
                                  <p:stCondLst>
                                    <p:cond delay="0"/>
                                  </p:stCondLst>
                                  <p:iterate type="lt">
                                    <p:tmPct val="15000"/>
                                  </p:iterate>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childTnLst>
                                </p:cTn>
                              </p:par>
                              <p:par>
                                <p:cTn id="27" presetID="3" presetClass="emph" presetSubtype="10" fill="hold" grpId="1" nodeType="withEffect">
                                  <p:stCondLst>
                                    <p:cond delay="0"/>
                                  </p:stCondLst>
                                  <p:iterate type="lt">
                                    <p:tmPct val="15000"/>
                                  </p:iterate>
                                  <p:childTnLst>
                                    <p:animClr clrSpc="hsl" dir="ccw">
                                      <p:cBhvr override="childStyle">
                                        <p:cTn id="28" dur="1000" fill="hold"/>
                                        <p:tgtEl>
                                          <p:spTgt spid="8"/>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249" grpId="0"/>
      <p:bldP spid="8" grpId="0"/>
      <p:bldP spid="8"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55" name="Text Box 7"/>
          <p:cNvSpPr txBox="1">
            <a:spLocks noChangeArrowheads="1"/>
          </p:cNvSpPr>
          <p:nvPr/>
        </p:nvSpPr>
        <p:spPr bwMode="auto">
          <a:xfrm>
            <a:off x="905755" y="453479"/>
            <a:ext cx="10543911" cy="76944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lvl1pPr indent="517525" eaLnBrk="0" hangingPunct="0">
              <a:defRPr sz="2600">
                <a:solidFill>
                  <a:schemeClr val="tx1"/>
                </a:solidFill>
                <a:latin typeface=".VnTime" panose="020B7200000000000000" pitchFamily="34" charset="0"/>
              </a:defRPr>
            </a:lvl1pPr>
            <a:lvl2pPr marL="742950" indent="-285750" eaLnBrk="0" hangingPunct="0">
              <a:defRPr sz="2600">
                <a:solidFill>
                  <a:schemeClr val="tx1"/>
                </a:solidFill>
                <a:latin typeface=".VnTime" panose="020B7200000000000000" pitchFamily="34" charset="0"/>
              </a:defRPr>
            </a:lvl2pPr>
            <a:lvl3pPr marL="1143000" indent="-228600" eaLnBrk="0" hangingPunct="0">
              <a:defRPr sz="2600">
                <a:solidFill>
                  <a:schemeClr val="tx1"/>
                </a:solidFill>
                <a:latin typeface=".VnTime" panose="020B7200000000000000" pitchFamily="34" charset="0"/>
              </a:defRPr>
            </a:lvl3pPr>
            <a:lvl4pPr marL="1600200" indent="-228600" eaLnBrk="0" hangingPunct="0">
              <a:defRPr sz="2600">
                <a:solidFill>
                  <a:schemeClr val="tx1"/>
                </a:solidFill>
                <a:latin typeface=".VnTime" panose="020B7200000000000000" pitchFamily="34" charset="0"/>
              </a:defRPr>
            </a:lvl4pPr>
            <a:lvl5pPr marL="2057400" indent="-228600" eaLnBrk="0" hangingPunct="0">
              <a:defRPr sz="2600">
                <a:solidFill>
                  <a:schemeClr val="tx1"/>
                </a:solidFill>
                <a:latin typeface=".VnTime" panose="020B7200000000000000" pitchFamily="34" charset="0"/>
              </a:defRPr>
            </a:lvl5pPr>
            <a:lvl6pPr marL="2514600" indent="-228600" eaLnBrk="0" fontAlgn="base" hangingPunct="0">
              <a:spcBef>
                <a:spcPct val="0"/>
              </a:spcBef>
              <a:spcAft>
                <a:spcPct val="0"/>
              </a:spcAft>
              <a:defRPr sz="2600">
                <a:solidFill>
                  <a:schemeClr val="tx1"/>
                </a:solidFill>
                <a:latin typeface=".VnTime" panose="020B7200000000000000" pitchFamily="34" charset="0"/>
              </a:defRPr>
            </a:lvl6pPr>
            <a:lvl7pPr marL="2971800" indent="-228600" eaLnBrk="0" fontAlgn="base" hangingPunct="0">
              <a:spcBef>
                <a:spcPct val="0"/>
              </a:spcBef>
              <a:spcAft>
                <a:spcPct val="0"/>
              </a:spcAft>
              <a:defRPr sz="2600">
                <a:solidFill>
                  <a:schemeClr val="tx1"/>
                </a:solidFill>
                <a:latin typeface=".VnTime" panose="020B7200000000000000" pitchFamily="34" charset="0"/>
              </a:defRPr>
            </a:lvl7pPr>
            <a:lvl8pPr marL="3429000" indent="-228600" eaLnBrk="0" fontAlgn="base" hangingPunct="0">
              <a:spcBef>
                <a:spcPct val="0"/>
              </a:spcBef>
              <a:spcAft>
                <a:spcPct val="0"/>
              </a:spcAft>
              <a:defRPr sz="2600">
                <a:solidFill>
                  <a:schemeClr val="tx1"/>
                </a:solidFill>
                <a:latin typeface=".VnTime" panose="020B7200000000000000" pitchFamily="34" charset="0"/>
              </a:defRPr>
            </a:lvl8pPr>
            <a:lvl9pPr marL="3886200" indent="-228600" eaLnBrk="0" fontAlgn="base" hangingPunct="0">
              <a:spcBef>
                <a:spcPct val="0"/>
              </a:spcBef>
              <a:spcAft>
                <a:spcPct val="0"/>
              </a:spcAft>
              <a:defRPr sz="2600">
                <a:solidFill>
                  <a:schemeClr val="tx1"/>
                </a:solidFill>
                <a:latin typeface=".VnTime" panose="020B7200000000000000" pitchFamily="34" charset="0"/>
              </a:defRPr>
            </a:lvl9pPr>
          </a:lstStyle>
          <a:p>
            <a:r>
              <a:rPr lang="en-US" sz="4400" b="1" dirty="0" err="1">
                <a:solidFill>
                  <a:srgbClr val="C00000"/>
                </a:solidFill>
                <a:latin typeface="Times New Roman" panose="02020603050405020304" pitchFamily="18" charset="0"/>
                <a:cs typeface="Times New Roman" panose="02020603050405020304" pitchFamily="18" charset="0"/>
              </a:rPr>
              <a:t>Nêu</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cấu</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tạo</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của</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bài</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văn</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miêu</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tả</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cây</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cối</a:t>
            </a:r>
            <a:r>
              <a:rPr lang="en-US" sz="4400" b="1" dirty="0">
                <a:solidFill>
                  <a:srgbClr val="C00000"/>
                </a:solidFill>
                <a:latin typeface="Times New Roman" panose="02020603050405020304" pitchFamily="18" charset="0"/>
                <a:cs typeface="Times New Roman" panose="02020603050405020304" pitchFamily="18" charset="0"/>
              </a:rPr>
              <a:t>.</a:t>
            </a:r>
          </a:p>
        </p:txBody>
      </p:sp>
      <p:sp>
        <p:nvSpPr>
          <p:cNvPr id="2056" name="Text Box 8"/>
          <p:cNvSpPr txBox="1">
            <a:spLocks noChangeArrowheads="1"/>
          </p:cNvSpPr>
          <p:nvPr/>
        </p:nvSpPr>
        <p:spPr bwMode="auto">
          <a:xfrm>
            <a:off x="462710" y="1375284"/>
            <a:ext cx="11429999" cy="4435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600">
                <a:solidFill>
                  <a:schemeClr val="tx1"/>
                </a:solidFill>
                <a:latin typeface=".VnTime" panose="020B7200000000000000" pitchFamily="34" charset="0"/>
              </a:defRPr>
            </a:lvl1pPr>
            <a:lvl2pPr marL="742950" indent="-285750" eaLnBrk="0" hangingPunct="0">
              <a:defRPr sz="2600">
                <a:solidFill>
                  <a:schemeClr val="tx1"/>
                </a:solidFill>
                <a:latin typeface=".VnTime" panose="020B7200000000000000" pitchFamily="34" charset="0"/>
              </a:defRPr>
            </a:lvl2pPr>
            <a:lvl3pPr marL="1143000" indent="-228600" eaLnBrk="0" hangingPunct="0">
              <a:defRPr sz="2600">
                <a:solidFill>
                  <a:schemeClr val="tx1"/>
                </a:solidFill>
                <a:latin typeface=".VnTime" panose="020B7200000000000000" pitchFamily="34" charset="0"/>
              </a:defRPr>
            </a:lvl3pPr>
            <a:lvl4pPr marL="1600200" indent="-228600" eaLnBrk="0" hangingPunct="0">
              <a:defRPr sz="2600">
                <a:solidFill>
                  <a:schemeClr val="tx1"/>
                </a:solidFill>
                <a:latin typeface=".VnTime" panose="020B7200000000000000" pitchFamily="34" charset="0"/>
              </a:defRPr>
            </a:lvl4pPr>
            <a:lvl5pPr marL="2057400" indent="-228600" eaLnBrk="0" hangingPunct="0">
              <a:defRPr sz="2600">
                <a:solidFill>
                  <a:schemeClr val="tx1"/>
                </a:solidFill>
                <a:latin typeface=".VnTime" panose="020B7200000000000000" pitchFamily="34" charset="0"/>
              </a:defRPr>
            </a:lvl5pPr>
            <a:lvl6pPr marL="2514600" indent="-228600" eaLnBrk="0" fontAlgn="base" hangingPunct="0">
              <a:spcBef>
                <a:spcPct val="0"/>
              </a:spcBef>
              <a:spcAft>
                <a:spcPct val="0"/>
              </a:spcAft>
              <a:defRPr sz="2600">
                <a:solidFill>
                  <a:schemeClr val="tx1"/>
                </a:solidFill>
                <a:latin typeface=".VnTime" panose="020B7200000000000000" pitchFamily="34" charset="0"/>
              </a:defRPr>
            </a:lvl6pPr>
            <a:lvl7pPr marL="2971800" indent="-228600" eaLnBrk="0" fontAlgn="base" hangingPunct="0">
              <a:spcBef>
                <a:spcPct val="0"/>
              </a:spcBef>
              <a:spcAft>
                <a:spcPct val="0"/>
              </a:spcAft>
              <a:defRPr sz="2600">
                <a:solidFill>
                  <a:schemeClr val="tx1"/>
                </a:solidFill>
                <a:latin typeface=".VnTime" panose="020B7200000000000000" pitchFamily="34" charset="0"/>
              </a:defRPr>
            </a:lvl7pPr>
            <a:lvl8pPr marL="3429000" indent="-228600" eaLnBrk="0" fontAlgn="base" hangingPunct="0">
              <a:spcBef>
                <a:spcPct val="0"/>
              </a:spcBef>
              <a:spcAft>
                <a:spcPct val="0"/>
              </a:spcAft>
              <a:defRPr sz="2600">
                <a:solidFill>
                  <a:schemeClr val="tx1"/>
                </a:solidFill>
                <a:latin typeface=".VnTime" panose="020B7200000000000000" pitchFamily="34" charset="0"/>
              </a:defRPr>
            </a:lvl8pPr>
            <a:lvl9pPr marL="3886200" indent="-228600" eaLnBrk="0" fontAlgn="base" hangingPunct="0">
              <a:spcBef>
                <a:spcPct val="0"/>
              </a:spcBef>
              <a:spcAft>
                <a:spcPct val="0"/>
              </a:spcAft>
              <a:defRPr sz="2600">
                <a:solidFill>
                  <a:schemeClr val="tx1"/>
                </a:solidFill>
                <a:latin typeface=".VnTime" panose="020B7200000000000000" pitchFamily="34" charset="0"/>
              </a:defRPr>
            </a:lvl9pPr>
          </a:lstStyle>
          <a:p>
            <a:pPr eaLnBrk="1" hangingPunct="1">
              <a:lnSpc>
                <a:spcPct val="150000"/>
              </a:lnSpc>
            </a:pPr>
            <a:r>
              <a:rPr lang="en-US" altLang="en-US" sz="3200" i="1" dirty="0">
                <a:latin typeface="Times New Roman" panose="02020603050405020304" pitchFamily="18" charset="0"/>
                <a:cs typeface="Times New Roman" panose="02020603050405020304" pitchFamily="18" charset="0"/>
              </a:rPr>
              <a:t>     </a:t>
            </a:r>
            <a:r>
              <a:rPr lang="vi-VN" altLang="en-US" sz="3200" i="1" dirty="0">
                <a:latin typeface="Times New Roman" panose="02020603050405020304" pitchFamily="18" charset="0"/>
                <a:cs typeface="Times New Roman" panose="02020603050405020304" pitchFamily="18" charset="0"/>
              </a:rPr>
              <a:t>Bài văn miêu tả</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cây</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cối</a:t>
            </a:r>
            <a:r>
              <a:rPr lang="vi-VN" altLang="en-US" sz="3200" i="1" dirty="0">
                <a:latin typeface="Times New Roman" panose="02020603050405020304" pitchFamily="18" charset="0"/>
                <a:cs typeface="Times New Roman" panose="02020603050405020304" pitchFamily="18" charset="0"/>
              </a:rPr>
              <a:t> thường gồm có ba phần : </a:t>
            </a:r>
          </a:p>
          <a:p>
            <a:pPr eaLnBrk="1" hangingPunct="1">
              <a:lnSpc>
                <a:spcPct val="150000"/>
              </a:lnSpc>
            </a:pPr>
            <a:r>
              <a:rPr lang="en-US" altLang="en-US" sz="3200" dirty="0">
                <a:latin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cs typeface="Times New Roman" panose="02020603050405020304" pitchFamily="18" charset="0"/>
              </a:rPr>
              <a:t>- </a:t>
            </a:r>
            <a:r>
              <a:rPr lang="vi-VN" altLang="en-US" sz="3200" b="1" dirty="0">
                <a:latin typeface="Times New Roman" panose="02020603050405020304" pitchFamily="18" charset="0"/>
                <a:cs typeface="Times New Roman" panose="02020603050405020304" pitchFamily="18" charset="0"/>
              </a:rPr>
              <a:t>Mở bài</a:t>
            </a:r>
            <a:r>
              <a:rPr lang="vi-VN"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Tả</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hoặc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giới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thiệu</a:t>
            </a:r>
            <a:r>
              <a:rPr lang="en-US" altLang="en-US" sz="3200" dirty="0">
                <a:latin typeface="Times New Roman" panose="02020603050405020304" pitchFamily="18" charset="0"/>
                <a:cs typeface="Times New Roman" panose="02020603050405020304" pitchFamily="18" charset="0"/>
              </a:rPr>
              <a:t> bao </a:t>
            </a:r>
            <a:r>
              <a:rPr lang="en-US" altLang="en-US" sz="3200" dirty="0" err="1">
                <a:latin typeface="Times New Roman" panose="02020603050405020304" pitchFamily="18" charset="0"/>
                <a:cs typeface="Times New Roman" panose="02020603050405020304" pitchFamily="18" charset="0"/>
              </a:rPr>
              <a:t>quát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về</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cây</a:t>
            </a:r>
            <a:r>
              <a:rPr lang="en-US" altLang="en-US" sz="3200" dirty="0">
                <a:latin typeface="Times New Roman" panose="02020603050405020304" pitchFamily="18" charset="0"/>
                <a:cs typeface="Times New Roman" panose="02020603050405020304" pitchFamily="18" charset="0"/>
              </a:rPr>
              <a:t>.</a:t>
            </a:r>
            <a:endParaRPr lang="vi-VN" altLang="en-US" sz="3200" dirty="0">
              <a:latin typeface="Times New Roman" panose="02020603050405020304" pitchFamily="18" charset="0"/>
              <a:cs typeface="Times New Roman" panose="02020603050405020304" pitchFamily="18" charset="0"/>
            </a:endParaRPr>
          </a:p>
          <a:p>
            <a:pPr eaLnBrk="1" hangingPunct="1">
              <a:lnSpc>
                <a:spcPct val="150000"/>
              </a:lnSpc>
            </a:pPr>
            <a:r>
              <a:rPr lang="en-US" altLang="en-US" sz="3200" dirty="0">
                <a:latin typeface="Times New Roman" panose="02020603050405020304" pitchFamily="18" charset="0"/>
                <a:cs typeface="Times New Roman" panose="02020603050405020304" pitchFamily="18" charset="0"/>
              </a:rPr>
              <a:t>     - </a:t>
            </a:r>
            <a:r>
              <a:rPr lang="en-US" altLang="en-US" sz="3200" b="1" dirty="0" err="1">
                <a:latin typeface="Times New Roman" panose="02020603050405020304" pitchFamily="18" charset="0"/>
                <a:cs typeface="Times New Roman" panose="02020603050405020304" pitchFamily="18" charset="0"/>
              </a:rPr>
              <a:t>Thân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bài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Tả</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từng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bộ</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phận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của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cây</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hoặc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tả</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từng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thời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kì</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phát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triển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của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cây</a:t>
            </a:r>
            <a:r>
              <a:rPr lang="en-US" altLang="en-US" sz="3200" dirty="0">
                <a:latin typeface="Times New Roman" panose="02020603050405020304" pitchFamily="18" charset="0"/>
                <a:cs typeface="Times New Roman" panose="02020603050405020304" pitchFamily="18" charset="0"/>
              </a:rPr>
              <a:t>.</a:t>
            </a:r>
          </a:p>
          <a:p>
            <a:pPr eaLnBrk="1" hangingPunct="1">
              <a:lnSpc>
                <a:spcPct val="150000"/>
              </a:lnSpc>
            </a:pPr>
            <a:r>
              <a:rPr lang="en-US" altLang="en-US" sz="3200" dirty="0">
                <a:latin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cs typeface="Times New Roman" panose="02020603050405020304" pitchFamily="18" charset="0"/>
              </a:rPr>
              <a:t>- </a:t>
            </a:r>
            <a:r>
              <a:rPr lang="vi-VN" altLang="en-US" sz="3200" b="1" dirty="0">
                <a:latin typeface="Times New Roman" panose="02020603050405020304" pitchFamily="18" charset="0"/>
                <a:cs typeface="Times New Roman" panose="02020603050405020304" pitchFamily="18" charset="0"/>
              </a:rPr>
              <a:t>Kết bài</a:t>
            </a:r>
            <a:r>
              <a:rPr lang="vi-VN" altLang="en-US" sz="3200" dirty="0">
                <a:latin typeface="Times New Roman" panose="02020603050405020304" pitchFamily="18" charset="0"/>
                <a:cs typeface="Times New Roman" panose="02020603050405020304" pitchFamily="18" charset="0"/>
              </a:rPr>
              <a:t>: Có thể </a:t>
            </a:r>
            <a:r>
              <a:rPr lang="en-US" altLang="en-US" sz="3200" dirty="0" err="1">
                <a:latin typeface="Times New Roman" panose="02020603050405020304" pitchFamily="18" charset="0"/>
                <a:cs typeface="Times New Roman" panose="02020603050405020304" pitchFamily="18" charset="0"/>
              </a:rPr>
              <a:t>nêu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lợi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ích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của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cây</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ấn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tượng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đặc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biệt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hoặc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tình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cảm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của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người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tả</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với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cây</a:t>
            </a:r>
            <a:r>
              <a:rPr lang="en-US" altLang="en-US" sz="3200" dirty="0">
                <a:latin typeface="Times New Roman" panose="02020603050405020304" pitchFamily="18" charset="0"/>
                <a:cs typeface="Times New Roman" panose="02020603050405020304" pitchFamily="18" charset="0"/>
              </a:rPr>
              <a:t>.</a:t>
            </a:r>
            <a:endParaRPr lang="vi-VN" altLang="en-US" sz="32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0B9C3AD-6A8D-4CDA-B217-03C16A62CF9F}"/>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618" b="89870" l="9947" r="89876"/>
                    </a14:imgEffect>
                  </a14:imgLayer>
                </a14:imgProps>
              </a:ext>
              <a:ext uri="{28A0092B-C50C-407E-A947-70E740481C1C}">
                <a14:useLocalDpi xmlns:a14="http://schemas.microsoft.com/office/drawing/2010/main" val="0"/>
              </a:ext>
            </a:extLst>
          </a:blip>
          <a:srcRect l="17851"/>
          <a:stretch/>
        </p:blipFill>
        <p:spPr>
          <a:xfrm>
            <a:off x="9902531" y="5105400"/>
            <a:ext cx="1131764" cy="1832690"/>
          </a:xfrm>
          <a:prstGeom prst="rect">
            <a:avLst/>
          </a:prstGeom>
          <a:effectLst>
            <a:outerShdw blurRad="76200" dist="38100" dir="2700000" algn="tl" rotWithShape="0">
              <a:prstClr val="black">
                <a:alpha val="40000"/>
              </a:prstClr>
            </a:outerShdw>
          </a:effectLst>
        </p:spPr>
      </p:pic>
      <p:pic>
        <p:nvPicPr>
          <p:cNvPr id="6" name="Picture 5">
            <a:extLst>
              <a:ext uri="{FF2B5EF4-FFF2-40B4-BE49-F238E27FC236}">
                <a16:creationId xmlns:a16="http://schemas.microsoft.com/office/drawing/2014/main" id="{1B483394-2088-4521-9293-78A332BA16A8}"/>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backgroundMark x1="55319" y1="45990" x2="55319" y2="45990"/>
                        <a14:backgroundMark x1="55142" y1="46491" x2="55142" y2="46491"/>
                      </a14:backgroundRemoval>
                    </a14:imgEffect>
                  </a14:imgLayer>
                </a14:imgProps>
              </a:ext>
              <a:ext uri="{28A0092B-C50C-407E-A947-70E740481C1C}">
                <a14:useLocalDpi xmlns:a14="http://schemas.microsoft.com/office/drawing/2010/main" val="0"/>
              </a:ext>
            </a:extLst>
          </a:blip>
          <a:stretch>
            <a:fillRect/>
          </a:stretch>
        </p:blipFill>
        <p:spPr>
          <a:xfrm>
            <a:off x="10836348" y="5295566"/>
            <a:ext cx="1156298" cy="1636039"/>
          </a:xfrm>
          <a:prstGeom prst="rect">
            <a:avLst/>
          </a:prstGeom>
          <a:effectLst>
            <a:outerShdw blurRad="177800" dist="38100" sx="103000" sy="103000" algn="l" rotWithShape="0">
              <a:prstClr val="black">
                <a:alpha val="40000"/>
              </a:prstClr>
            </a:outerShdw>
          </a:effectLst>
        </p:spPr>
      </p:pic>
      <p:pic>
        <p:nvPicPr>
          <p:cNvPr id="7" name="Picture 6">
            <a:extLst>
              <a:ext uri="{FF2B5EF4-FFF2-40B4-BE49-F238E27FC236}">
                <a16:creationId xmlns:a16="http://schemas.microsoft.com/office/drawing/2014/main" id="{2A2913FE-69D3-43BC-9CF3-24C1D90DB1C4}"/>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3546" b="95745" l="9752" r="89894"/>
                    </a14:imgEffect>
                  </a14:imgLayer>
                </a14:imgProps>
              </a:ext>
              <a:ext uri="{28A0092B-C50C-407E-A947-70E740481C1C}">
                <a14:useLocalDpi xmlns:a14="http://schemas.microsoft.com/office/drawing/2010/main" val="0"/>
              </a:ext>
            </a:extLst>
          </a:blip>
          <a:stretch>
            <a:fillRect/>
          </a:stretch>
        </p:blipFill>
        <p:spPr>
          <a:xfrm>
            <a:off x="10467711" y="5596358"/>
            <a:ext cx="981772" cy="1227215"/>
          </a:xfrm>
          <a:prstGeom prst="rect">
            <a:avLst/>
          </a:prstGeom>
          <a:ln>
            <a:noFill/>
          </a:ln>
          <a:effectLst>
            <a:outerShdw blurRad="127000" dist="38100" dir="2700000" sx="102000" sy="102000" algn="tl" rotWithShape="0">
              <a:prstClr val="black">
                <a:alpha val="44000"/>
              </a:prstClr>
            </a:outerShdw>
          </a:effectLst>
        </p:spPr>
      </p:pic>
    </p:spTree>
    <p:custDataLst>
      <p:tags r:id="rId1"/>
    </p:custDataLst>
  </p:cSld>
  <p:clrMapOvr>
    <a:masterClrMapping/>
  </p:clrMapOv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14:presetBounceEnd="3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30000">
                                          <p:cBhvr additive="base">
                                            <p:cTn id="7" dur="900" fill="hold"/>
                                            <p:tgtEl>
                                              <p:spTgt spid="5"/>
                                            </p:tgtEl>
                                            <p:attrNameLst>
                                              <p:attrName>ppt_x</p:attrName>
                                            </p:attrNameLst>
                                          </p:cBhvr>
                                          <p:tavLst>
                                            <p:tav tm="0">
                                              <p:val>
                                                <p:strVal val="0-#ppt_w/2"/>
                                              </p:val>
                                            </p:tav>
                                            <p:tav tm="100000">
                                              <p:val>
                                                <p:strVal val="#ppt_x"/>
                                              </p:val>
                                            </p:tav>
                                          </p:tavLst>
                                        </p:anim>
                                        <p:anim calcmode="lin" valueType="num" p14:bounceEnd="30000">
                                          <p:cBhvr additive="base">
                                            <p:cTn id="8" dur="900" fill="hold"/>
                                            <p:tgtEl>
                                              <p:spTgt spid="5"/>
                                            </p:tgtEl>
                                            <p:attrNameLst>
                                              <p:attrName>ppt_y</p:attrName>
                                            </p:attrNameLst>
                                          </p:cBhvr>
                                          <p:tavLst>
                                            <p:tav tm="0">
                                              <p:val>
                                                <p:strVal val="#ppt_y"/>
                                              </p:val>
                                            </p:tav>
                                            <p:tav tm="100000">
                                              <p:val>
                                                <p:strVal val="#ppt_y"/>
                                              </p:val>
                                            </p:tav>
                                          </p:tavLst>
                                        </p:anim>
                                      </p:childTnLst>
                                    </p:cTn>
                                  </p:par>
                                  <p:par>
                                    <p:cTn id="9" presetID="32" presetClass="emph" presetSubtype="0" repeatCount="indefinite" fill="hold" nodeType="withEffect">
                                      <p:stCondLst>
                                        <p:cond delay="0"/>
                                      </p:stCondLst>
                                      <p:childTnLst>
                                        <p:animRot by="120000">
                                          <p:cBhvr>
                                            <p:cTn id="10" dur="170" fill="hold">
                                              <p:stCondLst>
                                                <p:cond delay="0"/>
                                              </p:stCondLst>
                                            </p:cTn>
                                            <p:tgtEl>
                                              <p:spTgt spid="5"/>
                                            </p:tgtEl>
                                            <p:attrNameLst>
                                              <p:attrName>r</p:attrName>
                                            </p:attrNameLst>
                                          </p:cBhvr>
                                        </p:animRot>
                                        <p:animRot by="-240000">
                                          <p:cBhvr>
                                            <p:cTn id="11" dur="340" fill="hold">
                                              <p:stCondLst>
                                                <p:cond delay="340"/>
                                              </p:stCondLst>
                                            </p:cTn>
                                            <p:tgtEl>
                                              <p:spTgt spid="5"/>
                                            </p:tgtEl>
                                            <p:attrNameLst>
                                              <p:attrName>r</p:attrName>
                                            </p:attrNameLst>
                                          </p:cBhvr>
                                        </p:animRot>
                                        <p:animRot by="240000">
                                          <p:cBhvr>
                                            <p:cTn id="12" dur="340" fill="hold">
                                              <p:stCondLst>
                                                <p:cond delay="680"/>
                                              </p:stCondLst>
                                            </p:cTn>
                                            <p:tgtEl>
                                              <p:spTgt spid="5"/>
                                            </p:tgtEl>
                                            <p:attrNameLst>
                                              <p:attrName>r</p:attrName>
                                            </p:attrNameLst>
                                          </p:cBhvr>
                                        </p:animRot>
                                        <p:animRot by="-240000">
                                          <p:cBhvr>
                                            <p:cTn id="13" dur="340" fill="hold">
                                              <p:stCondLst>
                                                <p:cond delay="1020"/>
                                              </p:stCondLst>
                                            </p:cTn>
                                            <p:tgtEl>
                                              <p:spTgt spid="5"/>
                                            </p:tgtEl>
                                            <p:attrNameLst>
                                              <p:attrName>r</p:attrName>
                                            </p:attrNameLst>
                                          </p:cBhvr>
                                        </p:animRot>
                                        <p:animRot by="120000">
                                          <p:cBhvr>
                                            <p:cTn id="14" dur="340" fill="hold">
                                              <p:stCondLst>
                                                <p:cond delay="1360"/>
                                              </p:stCondLst>
                                            </p:cTn>
                                            <p:tgtEl>
                                              <p:spTgt spid="5"/>
                                            </p:tgtEl>
                                            <p:attrNameLst>
                                              <p:attrName>r</p:attrName>
                                            </p:attrNameLst>
                                          </p:cBhvr>
                                        </p:animRot>
                                      </p:childTnLst>
                                    </p:cTn>
                                  </p:par>
                                  <p:par>
                                    <p:cTn id="15" presetID="2" presetClass="entr" presetSubtype="8" fill="hold" nodeType="withEffect" p14:presetBounceEnd="30000">
                                      <p:stCondLst>
                                        <p:cond delay="500"/>
                                      </p:stCondLst>
                                      <p:childTnLst>
                                        <p:set>
                                          <p:cBhvr>
                                            <p:cTn id="16" dur="1" fill="hold">
                                              <p:stCondLst>
                                                <p:cond delay="0"/>
                                              </p:stCondLst>
                                            </p:cTn>
                                            <p:tgtEl>
                                              <p:spTgt spid="7"/>
                                            </p:tgtEl>
                                            <p:attrNameLst>
                                              <p:attrName>style.visibility</p:attrName>
                                            </p:attrNameLst>
                                          </p:cBhvr>
                                          <p:to>
                                            <p:strVal val="visible"/>
                                          </p:to>
                                        </p:set>
                                        <p:anim calcmode="lin" valueType="num" p14:bounceEnd="30000">
                                          <p:cBhvr additive="base">
                                            <p:cTn id="17" dur="800" fill="hold"/>
                                            <p:tgtEl>
                                              <p:spTgt spid="7"/>
                                            </p:tgtEl>
                                            <p:attrNameLst>
                                              <p:attrName>ppt_x</p:attrName>
                                            </p:attrNameLst>
                                          </p:cBhvr>
                                          <p:tavLst>
                                            <p:tav tm="0">
                                              <p:val>
                                                <p:strVal val="0-#ppt_w/2"/>
                                              </p:val>
                                            </p:tav>
                                            <p:tav tm="100000">
                                              <p:val>
                                                <p:strVal val="#ppt_x"/>
                                              </p:val>
                                            </p:tav>
                                          </p:tavLst>
                                        </p:anim>
                                        <p:anim calcmode="lin" valueType="num" p14:bounceEnd="30000">
                                          <p:cBhvr additive="base">
                                            <p:cTn id="18" dur="800" fill="hold"/>
                                            <p:tgtEl>
                                              <p:spTgt spid="7"/>
                                            </p:tgtEl>
                                            <p:attrNameLst>
                                              <p:attrName>ppt_y</p:attrName>
                                            </p:attrNameLst>
                                          </p:cBhvr>
                                          <p:tavLst>
                                            <p:tav tm="0">
                                              <p:val>
                                                <p:strVal val="#ppt_y"/>
                                              </p:val>
                                            </p:tav>
                                            <p:tav tm="100000">
                                              <p:val>
                                                <p:strVal val="#ppt_y"/>
                                              </p:val>
                                            </p:tav>
                                          </p:tavLst>
                                        </p:anim>
                                      </p:childTnLst>
                                    </p:cTn>
                                  </p:par>
                                  <p:par>
                                    <p:cTn id="19" presetID="6" presetClass="emph" presetSubtype="0" repeatCount="indefinite" accel="17000" decel="22000" autoRev="1" fill="hold" nodeType="withEffect">
                                      <p:stCondLst>
                                        <p:cond delay="900"/>
                                      </p:stCondLst>
                                      <p:childTnLst>
                                        <p:animScale>
                                          <p:cBhvr>
                                            <p:cTn id="20" dur="1050" fill="hold"/>
                                            <p:tgtEl>
                                              <p:spTgt spid="7"/>
                                            </p:tgtEl>
                                          </p:cBhvr>
                                          <p:by x="105000" y="105000"/>
                                        </p:animScale>
                                      </p:childTnLst>
                                    </p:cTn>
                                  </p:par>
                                  <p:par>
                                    <p:cTn id="21" presetID="2" presetClass="entr" presetSubtype="4" fill="hold" nodeType="withEffect" p14:presetBounceEnd="30000">
                                      <p:stCondLst>
                                        <p:cond delay="300"/>
                                      </p:stCondLst>
                                      <p:childTnLst>
                                        <p:set>
                                          <p:cBhvr>
                                            <p:cTn id="22" dur="1" fill="hold">
                                              <p:stCondLst>
                                                <p:cond delay="0"/>
                                              </p:stCondLst>
                                            </p:cTn>
                                            <p:tgtEl>
                                              <p:spTgt spid="6"/>
                                            </p:tgtEl>
                                            <p:attrNameLst>
                                              <p:attrName>style.visibility</p:attrName>
                                            </p:attrNameLst>
                                          </p:cBhvr>
                                          <p:to>
                                            <p:strVal val="visible"/>
                                          </p:to>
                                        </p:set>
                                        <p:anim calcmode="lin" valueType="num" p14:bounceEnd="30000">
                                          <p:cBhvr additive="base">
                                            <p:cTn id="23" dur="900" fill="hold"/>
                                            <p:tgtEl>
                                              <p:spTgt spid="6"/>
                                            </p:tgtEl>
                                            <p:attrNameLst>
                                              <p:attrName>ppt_x</p:attrName>
                                            </p:attrNameLst>
                                          </p:cBhvr>
                                          <p:tavLst>
                                            <p:tav tm="0">
                                              <p:val>
                                                <p:strVal val="#ppt_x"/>
                                              </p:val>
                                            </p:tav>
                                            <p:tav tm="100000">
                                              <p:val>
                                                <p:strVal val="#ppt_x"/>
                                              </p:val>
                                            </p:tav>
                                          </p:tavLst>
                                        </p:anim>
                                        <p:anim calcmode="lin" valueType="num" p14:bounceEnd="30000">
                                          <p:cBhvr additive="base">
                                            <p:cTn id="24" dur="900" fill="hold"/>
                                            <p:tgtEl>
                                              <p:spTgt spid="6"/>
                                            </p:tgtEl>
                                            <p:attrNameLst>
                                              <p:attrName>ppt_y</p:attrName>
                                            </p:attrNameLst>
                                          </p:cBhvr>
                                          <p:tavLst>
                                            <p:tav tm="0">
                                              <p:val>
                                                <p:strVal val="1+#ppt_h/2"/>
                                              </p:val>
                                            </p:tav>
                                            <p:tav tm="100000">
                                              <p:val>
                                                <p:strVal val="#ppt_y"/>
                                              </p:val>
                                            </p:tav>
                                          </p:tavLst>
                                        </p:anim>
                                      </p:childTnLst>
                                    </p:cTn>
                                  </p:par>
                                  <p:par>
                                    <p:cTn id="25" presetID="32" presetClass="emph" presetSubtype="0" repeatCount="indefinite" fill="hold" nodeType="withEffect">
                                      <p:stCondLst>
                                        <p:cond delay="900"/>
                                      </p:stCondLst>
                                      <p:childTnLst>
                                        <p:animRot by="120000">
                                          <p:cBhvr>
                                            <p:cTn id="26" dur="200" fill="hold">
                                              <p:stCondLst>
                                                <p:cond delay="0"/>
                                              </p:stCondLst>
                                            </p:cTn>
                                            <p:tgtEl>
                                              <p:spTgt spid="6"/>
                                            </p:tgtEl>
                                            <p:attrNameLst>
                                              <p:attrName>r</p:attrName>
                                            </p:attrNameLst>
                                          </p:cBhvr>
                                        </p:animRot>
                                        <p:animRot by="-240000">
                                          <p:cBhvr>
                                            <p:cTn id="27" dur="400" fill="hold">
                                              <p:stCondLst>
                                                <p:cond delay="400"/>
                                              </p:stCondLst>
                                            </p:cTn>
                                            <p:tgtEl>
                                              <p:spTgt spid="6"/>
                                            </p:tgtEl>
                                            <p:attrNameLst>
                                              <p:attrName>r</p:attrName>
                                            </p:attrNameLst>
                                          </p:cBhvr>
                                        </p:animRot>
                                        <p:animRot by="240000">
                                          <p:cBhvr>
                                            <p:cTn id="28" dur="400" fill="hold">
                                              <p:stCondLst>
                                                <p:cond delay="800"/>
                                              </p:stCondLst>
                                            </p:cTn>
                                            <p:tgtEl>
                                              <p:spTgt spid="6"/>
                                            </p:tgtEl>
                                            <p:attrNameLst>
                                              <p:attrName>r</p:attrName>
                                            </p:attrNameLst>
                                          </p:cBhvr>
                                        </p:animRot>
                                        <p:animRot by="-240000">
                                          <p:cBhvr>
                                            <p:cTn id="29" dur="400" fill="hold">
                                              <p:stCondLst>
                                                <p:cond delay="1200"/>
                                              </p:stCondLst>
                                            </p:cTn>
                                            <p:tgtEl>
                                              <p:spTgt spid="6"/>
                                            </p:tgtEl>
                                            <p:attrNameLst>
                                              <p:attrName>r</p:attrName>
                                            </p:attrNameLst>
                                          </p:cBhvr>
                                        </p:animRot>
                                        <p:animRot by="120000">
                                          <p:cBhvr>
                                            <p:cTn id="30" dur="400" fill="hold">
                                              <p:stCondLst>
                                                <p:cond delay="1600"/>
                                              </p:stCondLst>
                                            </p:cTn>
                                            <p:tgtEl>
                                              <p:spTgt spid="6"/>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2055"/>
                                            </p:tgtEl>
                                            <p:attrNameLst>
                                              <p:attrName>style.visibility</p:attrName>
                                            </p:attrNameLst>
                                          </p:cBhvr>
                                          <p:to>
                                            <p:strVal val="visible"/>
                                          </p:to>
                                        </p:set>
                                        <p:animEffect transition="in" filter="box(in)">
                                          <p:cBhvr>
                                            <p:cTn id="35" dur="500"/>
                                            <p:tgtEl>
                                              <p:spTgt spid="205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2056"/>
                                            </p:tgtEl>
                                            <p:attrNameLst>
                                              <p:attrName>style.visibility</p:attrName>
                                            </p:attrNameLst>
                                          </p:cBhvr>
                                          <p:to>
                                            <p:strVal val="visible"/>
                                          </p:to>
                                        </p:set>
                                        <p:animEffect transition="in" filter="dissolve">
                                          <p:cBhvr>
                                            <p:cTn id="40"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animBg="1"/>
          <p:bldP spid="2056" grpId="0"/>
        </p:bldLst>
      </p:timing>
    </mc:Choice>
    <mc:Fallback xmlns="">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900" fill="hold"/>
                                            <p:tgtEl>
                                              <p:spTgt spid="5"/>
                                            </p:tgtEl>
                                            <p:attrNameLst>
                                              <p:attrName>ppt_x</p:attrName>
                                            </p:attrNameLst>
                                          </p:cBhvr>
                                          <p:tavLst>
                                            <p:tav tm="0">
                                              <p:val>
                                                <p:strVal val="0-#ppt_w/2"/>
                                              </p:val>
                                            </p:tav>
                                            <p:tav tm="100000">
                                              <p:val>
                                                <p:strVal val="#ppt_x"/>
                                              </p:val>
                                            </p:tav>
                                          </p:tavLst>
                                        </p:anim>
                                        <p:anim calcmode="lin" valueType="num">
                                          <p:cBhvr additive="base">
                                            <p:cTn id="8" dur="900" fill="hold"/>
                                            <p:tgtEl>
                                              <p:spTgt spid="5"/>
                                            </p:tgtEl>
                                            <p:attrNameLst>
                                              <p:attrName>ppt_y</p:attrName>
                                            </p:attrNameLst>
                                          </p:cBhvr>
                                          <p:tavLst>
                                            <p:tav tm="0">
                                              <p:val>
                                                <p:strVal val="#ppt_y"/>
                                              </p:val>
                                            </p:tav>
                                            <p:tav tm="100000">
                                              <p:val>
                                                <p:strVal val="#ppt_y"/>
                                              </p:val>
                                            </p:tav>
                                          </p:tavLst>
                                        </p:anim>
                                      </p:childTnLst>
                                    </p:cTn>
                                  </p:par>
                                  <p:par>
                                    <p:cTn id="9" presetID="32" presetClass="emph" presetSubtype="0" repeatCount="indefinite" fill="hold" nodeType="withEffect">
                                      <p:stCondLst>
                                        <p:cond delay="0"/>
                                      </p:stCondLst>
                                      <p:childTnLst>
                                        <p:animRot by="120000">
                                          <p:cBhvr>
                                            <p:cTn id="10" dur="170" fill="hold">
                                              <p:stCondLst>
                                                <p:cond delay="0"/>
                                              </p:stCondLst>
                                            </p:cTn>
                                            <p:tgtEl>
                                              <p:spTgt spid="5"/>
                                            </p:tgtEl>
                                            <p:attrNameLst>
                                              <p:attrName>r</p:attrName>
                                            </p:attrNameLst>
                                          </p:cBhvr>
                                        </p:animRot>
                                        <p:animRot by="-240000">
                                          <p:cBhvr>
                                            <p:cTn id="11" dur="340" fill="hold">
                                              <p:stCondLst>
                                                <p:cond delay="340"/>
                                              </p:stCondLst>
                                            </p:cTn>
                                            <p:tgtEl>
                                              <p:spTgt spid="5"/>
                                            </p:tgtEl>
                                            <p:attrNameLst>
                                              <p:attrName>r</p:attrName>
                                            </p:attrNameLst>
                                          </p:cBhvr>
                                        </p:animRot>
                                        <p:animRot by="240000">
                                          <p:cBhvr>
                                            <p:cTn id="12" dur="340" fill="hold">
                                              <p:stCondLst>
                                                <p:cond delay="680"/>
                                              </p:stCondLst>
                                            </p:cTn>
                                            <p:tgtEl>
                                              <p:spTgt spid="5"/>
                                            </p:tgtEl>
                                            <p:attrNameLst>
                                              <p:attrName>r</p:attrName>
                                            </p:attrNameLst>
                                          </p:cBhvr>
                                        </p:animRot>
                                        <p:animRot by="-240000">
                                          <p:cBhvr>
                                            <p:cTn id="13" dur="340" fill="hold">
                                              <p:stCondLst>
                                                <p:cond delay="1020"/>
                                              </p:stCondLst>
                                            </p:cTn>
                                            <p:tgtEl>
                                              <p:spTgt spid="5"/>
                                            </p:tgtEl>
                                            <p:attrNameLst>
                                              <p:attrName>r</p:attrName>
                                            </p:attrNameLst>
                                          </p:cBhvr>
                                        </p:animRot>
                                        <p:animRot by="120000">
                                          <p:cBhvr>
                                            <p:cTn id="14" dur="340" fill="hold">
                                              <p:stCondLst>
                                                <p:cond delay="1360"/>
                                              </p:stCondLst>
                                            </p:cTn>
                                            <p:tgtEl>
                                              <p:spTgt spid="5"/>
                                            </p:tgtEl>
                                            <p:attrNameLst>
                                              <p:attrName>r</p:attrName>
                                            </p:attrNameLst>
                                          </p:cBhvr>
                                        </p:animRot>
                                      </p:childTnLst>
                                    </p:cTn>
                                  </p:par>
                                  <p:par>
                                    <p:cTn id="15" presetID="2" presetClass="entr" presetSubtype="8" fill="hold" nodeType="withEffect">
                                      <p:stCondLst>
                                        <p:cond delay="50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800" fill="hold"/>
                                            <p:tgtEl>
                                              <p:spTgt spid="7"/>
                                            </p:tgtEl>
                                            <p:attrNameLst>
                                              <p:attrName>ppt_x</p:attrName>
                                            </p:attrNameLst>
                                          </p:cBhvr>
                                          <p:tavLst>
                                            <p:tav tm="0">
                                              <p:val>
                                                <p:strVal val="0-#ppt_w/2"/>
                                              </p:val>
                                            </p:tav>
                                            <p:tav tm="100000">
                                              <p:val>
                                                <p:strVal val="#ppt_x"/>
                                              </p:val>
                                            </p:tav>
                                          </p:tavLst>
                                        </p:anim>
                                        <p:anim calcmode="lin" valueType="num">
                                          <p:cBhvr additive="base">
                                            <p:cTn id="18" dur="800" fill="hold"/>
                                            <p:tgtEl>
                                              <p:spTgt spid="7"/>
                                            </p:tgtEl>
                                            <p:attrNameLst>
                                              <p:attrName>ppt_y</p:attrName>
                                            </p:attrNameLst>
                                          </p:cBhvr>
                                          <p:tavLst>
                                            <p:tav tm="0">
                                              <p:val>
                                                <p:strVal val="#ppt_y"/>
                                              </p:val>
                                            </p:tav>
                                            <p:tav tm="100000">
                                              <p:val>
                                                <p:strVal val="#ppt_y"/>
                                              </p:val>
                                            </p:tav>
                                          </p:tavLst>
                                        </p:anim>
                                      </p:childTnLst>
                                    </p:cTn>
                                  </p:par>
                                  <p:par>
                                    <p:cTn id="19" presetID="6" presetClass="emph" presetSubtype="0" repeatCount="indefinite" accel="17000" decel="22000" autoRev="1" fill="hold" nodeType="withEffect">
                                      <p:stCondLst>
                                        <p:cond delay="900"/>
                                      </p:stCondLst>
                                      <p:childTnLst>
                                        <p:animScale>
                                          <p:cBhvr>
                                            <p:cTn id="20" dur="1050" fill="hold"/>
                                            <p:tgtEl>
                                              <p:spTgt spid="7"/>
                                            </p:tgtEl>
                                          </p:cBhvr>
                                          <p:by x="105000" y="105000"/>
                                        </p:animScale>
                                      </p:childTnLst>
                                    </p:cTn>
                                  </p:par>
                                  <p:par>
                                    <p:cTn id="21" presetID="2" presetClass="entr" presetSubtype="4" fill="hold" nodeType="withEffect">
                                      <p:stCondLst>
                                        <p:cond delay="30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900" fill="hold"/>
                                            <p:tgtEl>
                                              <p:spTgt spid="6"/>
                                            </p:tgtEl>
                                            <p:attrNameLst>
                                              <p:attrName>ppt_x</p:attrName>
                                            </p:attrNameLst>
                                          </p:cBhvr>
                                          <p:tavLst>
                                            <p:tav tm="0">
                                              <p:val>
                                                <p:strVal val="#ppt_x"/>
                                              </p:val>
                                            </p:tav>
                                            <p:tav tm="100000">
                                              <p:val>
                                                <p:strVal val="#ppt_x"/>
                                              </p:val>
                                            </p:tav>
                                          </p:tavLst>
                                        </p:anim>
                                        <p:anim calcmode="lin" valueType="num">
                                          <p:cBhvr additive="base">
                                            <p:cTn id="24" dur="900" fill="hold"/>
                                            <p:tgtEl>
                                              <p:spTgt spid="6"/>
                                            </p:tgtEl>
                                            <p:attrNameLst>
                                              <p:attrName>ppt_y</p:attrName>
                                            </p:attrNameLst>
                                          </p:cBhvr>
                                          <p:tavLst>
                                            <p:tav tm="0">
                                              <p:val>
                                                <p:strVal val="1+#ppt_h/2"/>
                                              </p:val>
                                            </p:tav>
                                            <p:tav tm="100000">
                                              <p:val>
                                                <p:strVal val="#ppt_y"/>
                                              </p:val>
                                            </p:tav>
                                          </p:tavLst>
                                        </p:anim>
                                      </p:childTnLst>
                                    </p:cTn>
                                  </p:par>
                                  <p:par>
                                    <p:cTn id="25" presetID="32" presetClass="emph" presetSubtype="0" repeatCount="indefinite" fill="hold" nodeType="withEffect">
                                      <p:stCondLst>
                                        <p:cond delay="900"/>
                                      </p:stCondLst>
                                      <p:childTnLst>
                                        <p:animRot by="120000">
                                          <p:cBhvr>
                                            <p:cTn id="26" dur="200" fill="hold">
                                              <p:stCondLst>
                                                <p:cond delay="0"/>
                                              </p:stCondLst>
                                            </p:cTn>
                                            <p:tgtEl>
                                              <p:spTgt spid="6"/>
                                            </p:tgtEl>
                                            <p:attrNameLst>
                                              <p:attrName>r</p:attrName>
                                            </p:attrNameLst>
                                          </p:cBhvr>
                                        </p:animRot>
                                        <p:animRot by="-240000">
                                          <p:cBhvr>
                                            <p:cTn id="27" dur="400" fill="hold">
                                              <p:stCondLst>
                                                <p:cond delay="400"/>
                                              </p:stCondLst>
                                            </p:cTn>
                                            <p:tgtEl>
                                              <p:spTgt spid="6"/>
                                            </p:tgtEl>
                                            <p:attrNameLst>
                                              <p:attrName>r</p:attrName>
                                            </p:attrNameLst>
                                          </p:cBhvr>
                                        </p:animRot>
                                        <p:animRot by="240000">
                                          <p:cBhvr>
                                            <p:cTn id="28" dur="400" fill="hold">
                                              <p:stCondLst>
                                                <p:cond delay="800"/>
                                              </p:stCondLst>
                                            </p:cTn>
                                            <p:tgtEl>
                                              <p:spTgt spid="6"/>
                                            </p:tgtEl>
                                            <p:attrNameLst>
                                              <p:attrName>r</p:attrName>
                                            </p:attrNameLst>
                                          </p:cBhvr>
                                        </p:animRot>
                                        <p:animRot by="-240000">
                                          <p:cBhvr>
                                            <p:cTn id="29" dur="400" fill="hold">
                                              <p:stCondLst>
                                                <p:cond delay="1200"/>
                                              </p:stCondLst>
                                            </p:cTn>
                                            <p:tgtEl>
                                              <p:spTgt spid="6"/>
                                            </p:tgtEl>
                                            <p:attrNameLst>
                                              <p:attrName>r</p:attrName>
                                            </p:attrNameLst>
                                          </p:cBhvr>
                                        </p:animRot>
                                        <p:animRot by="120000">
                                          <p:cBhvr>
                                            <p:cTn id="30" dur="400" fill="hold">
                                              <p:stCondLst>
                                                <p:cond delay="1600"/>
                                              </p:stCondLst>
                                            </p:cTn>
                                            <p:tgtEl>
                                              <p:spTgt spid="6"/>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2055"/>
                                            </p:tgtEl>
                                            <p:attrNameLst>
                                              <p:attrName>style.visibility</p:attrName>
                                            </p:attrNameLst>
                                          </p:cBhvr>
                                          <p:to>
                                            <p:strVal val="visible"/>
                                          </p:to>
                                        </p:set>
                                        <p:animEffect transition="in" filter="box(in)">
                                          <p:cBhvr>
                                            <p:cTn id="35" dur="500"/>
                                            <p:tgtEl>
                                              <p:spTgt spid="205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2056"/>
                                            </p:tgtEl>
                                            <p:attrNameLst>
                                              <p:attrName>style.visibility</p:attrName>
                                            </p:attrNameLst>
                                          </p:cBhvr>
                                          <p:to>
                                            <p:strVal val="visible"/>
                                          </p:to>
                                        </p:set>
                                        <p:animEffect transition="in" filter="dissolve">
                                          <p:cBhvr>
                                            <p:cTn id="40"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animBg="1"/>
          <p:bldP spid="2056"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609600" y="609600"/>
            <a:ext cx="11404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indent="517525" eaLnBrk="1" hangingPunct="1">
              <a:spcBef>
                <a:spcPct val="50000"/>
              </a:spcBef>
              <a:defRPr sz="3200" b="1" i="1">
                <a:solidFill>
                  <a:srgbClr val="C00000"/>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sz="4400" i="0" dirty="0" err="1">
                <a:latin typeface="Times New Roman" panose="02020603050405020304" pitchFamily="18" charset="0"/>
                <a:cs typeface="Times New Roman" panose="02020603050405020304" pitchFamily="18" charset="0"/>
              </a:rPr>
              <a:t>Có</a:t>
            </a:r>
            <a:r>
              <a:rPr lang="en-US" sz="4400" i="0" dirty="0">
                <a:latin typeface="Times New Roman" panose="02020603050405020304" pitchFamily="18" charset="0"/>
                <a:cs typeface="Times New Roman" panose="02020603050405020304" pitchFamily="18" charset="0"/>
              </a:rPr>
              <a:t> </a:t>
            </a:r>
            <a:r>
              <a:rPr lang="en-US" sz="4400" i="0" dirty="0" err="1">
                <a:latin typeface="Times New Roman" panose="02020603050405020304" pitchFamily="18" charset="0"/>
                <a:cs typeface="Times New Roman" panose="02020603050405020304" pitchFamily="18" charset="0"/>
              </a:rPr>
              <a:t>mấy</a:t>
            </a:r>
            <a:r>
              <a:rPr lang="en-US" sz="4400" i="0" dirty="0">
                <a:latin typeface="Times New Roman" panose="02020603050405020304" pitchFamily="18" charset="0"/>
                <a:cs typeface="Times New Roman" panose="02020603050405020304" pitchFamily="18" charset="0"/>
              </a:rPr>
              <a:t> </a:t>
            </a:r>
            <a:r>
              <a:rPr lang="en-US" sz="4400" i="0" dirty="0" err="1">
                <a:latin typeface="Times New Roman" panose="02020603050405020304" pitchFamily="18" charset="0"/>
                <a:cs typeface="Times New Roman" panose="02020603050405020304" pitchFamily="18" charset="0"/>
              </a:rPr>
              <a:t>cách</a:t>
            </a:r>
            <a:r>
              <a:rPr lang="en-US" sz="4400" i="0" dirty="0">
                <a:latin typeface="Times New Roman" panose="02020603050405020304" pitchFamily="18" charset="0"/>
                <a:cs typeface="Times New Roman" panose="02020603050405020304" pitchFamily="18" charset="0"/>
              </a:rPr>
              <a:t> </a:t>
            </a:r>
            <a:r>
              <a:rPr lang="en-US" sz="4400" i="0" dirty="0" err="1">
                <a:latin typeface="Times New Roman" panose="02020603050405020304" pitchFamily="18" charset="0"/>
                <a:cs typeface="Times New Roman" panose="02020603050405020304" pitchFamily="18" charset="0"/>
              </a:rPr>
              <a:t>mở</a:t>
            </a:r>
            <a:r>
              <a:rPr lang="en-US" sz="4400" i="0" dirty="0">
                <a:latin typeface="Times New Roman" panose="02020603050405020304" pitchFamily="18" charset="0"/>
                <a:cs typeface="Times New Roman" panose="02020603050405020304" pitchFamily="18" charset="0"/>
              </a:rPr>
              <a:t> </a:t>
            </a:r>
            <a:r>
              <a:rPr lang="en-US" sz="4400" i="0" dirty="0" err="1">
                <a:latin typeface="Times New Roman" panose="02020603050405020304" pitchFamily="18" charset="0"/>
                <a:cs typeface="Times New Roman" panose="02020603050405020304" pitchFamily="18" charset="0"/>
              </a:rPr>
              <a:t>bài</a:t>
            </a:r>
            <a:r>
              <a:rPr lang="en-US" sz="4400" i="0" dirty="0">
                <a:latin typeface="Times New Roman" panose="02020603050405020304" pitchFamily="18" charset="0"/>
                <a:cs typeface="Times New Roman" panose="02020603050405020304" pitchFamily="18" charset="0"/>
              </a:rPr>
              <a:t> </a:t>
            </a:r>
            <a:r>
              <a:rPr lang="en-US" sz="4400" i="0" dirty="0" err="1">
                <a:latin typeface="Times New Roman" panose="02020603050405020304" pitchFamily="18" charset="0"/>
                <a:cs typeface="Times New Roman" panose="02020603050405020304" pitchFamily="18" charset="0"/>
              </a:rPr>
              <a:t>trong</a:t>
            </a:r>
            <a:r>
              <a:rPr lang="en-US" sz="4400" i="0" dirty="0">
                <a:latin typeface="Times New Roman" panose="02020603050405020304" pitchFamily="18" charset="0"/>
                <a:cs typeface="Times New Roman" panose="02020603050405020304" pitchFamily="18" charset="0"/>
              </a:rPr>
              <a:t> </a:t>
            </a:r>
            <a:r>
              <a:rPr lang="en-US" sz="4400" i="0" dirty="0" err="1">
                <a:latin typeface="Times New Roman" panose="02020603050405020304" pitchFamily="18" charset="0"/>
                <a:cs typeface="Times New Roman" panose="02020603050405020304" pitchFamily="18" charset="0"/>
              </a:rPr>
              <a:t>bài</a:t>
            </a:r>
            <a:r>
              <a:rPr lang="en-US" sz="4400" i="0" dirty="0">
                <a:latin typeface="Times New Roman" panose="02020603050405020304" pitchFamily="18" charset="0"/>
                <a:cs typeface="Times New Roman" panose="02020603050405020304" pitchFamily="18" charset="0"/>
              </a:rPr>
              <a:t> </a:t>
            </a:r>
            <a:r>
              <a:rPr lang="en-US" sz="4400" i="0" dirty="0" err="1">
                <a:latin typeface="Times New Roman" panose="02020603050405020304" pitchFamily="18" charset="0"/>
                <a:cs typeface="Times New Roman" panose="02020603050405020304" pitchFamily="18" charset="0"/>
              </a:rPr>
              <a:t>văn</a:t>
            </a:r>
            <a:r>
              <a:rPr lang="en-US" sz="4400" i="0" dirty="0">
                <a:latin typeface="Times New Roman" panose="02020603050405020304" pitchFamily="18" charset="0"/>
                <a:cs typeface="Times New Roman" panose="02020603050405020304" pitchFamily="18" charset="0"/>
              </a:rPr>
              <a:t> </a:t>
            </a:r>
            <a:r>
              <a:rPr lang="en-US" sz="4400" i="0" dirty="0" err="1">
                <a:latin typeface="Times New Roman" panose="02020603050405020304" pitchFamily="18" charset="0"/>
                <a:cs typeface="Times New Roman" panose="02020603050405020304" pitchFamily="18" charset="0"/>
              </a:rPr>
              <a:t>miêu</a:t>
            </a:r>
            <a:r>
              <a:rPr lang="en-US" sz="4400" i="0" dirty="0">
                <a:latin typeface="Times New Roman" panose="02020603050405020304" pitchFamily="18" charset="0"/>
                <a:cs typeface="Times New Roman" panose="02020603050405020304" pitchFamily="18" charset="0"/>
              </a:rPr>
              <a:t> </a:t>
            </a:r>
            <a:r>
              <a:rPr lang="en-US" sz="4400" i="0" dirty="0" err="1">
                <a:latin typeface="Times New Roman" panose="02020603050405020304" pitchFamily="18" charset="0"/>
                <a:cs typeface="Times New Roman" panose="02020603050405020304" pitchFamily="18" charset="0"/>
              </a:rPr>
              <a:t>tả</a:t>
            </a:r>
            <a:r>
              <a:rPr lang="en-US" sz="4400" i="0" dirty="0">
                <a:latin typeface="Times New Roman" panose="02020603050405020304" pitchFamily="18" charset="0"/>
                <a:cs typeface="Times New Roman" panose="02020603050405020304" pitchFamily="18" charset="0"/>
              </a:rPr>
              <a:t>?</a:t>
            </a:r>
          </a:p>
        </p:txBody>
      </p:sp>
      <p:sp>
        <p:nvSpPr>
          <p:cNvPr id="6149" name="Text Box 5"/>
          <p:cNvSpPr txBox="1">
            <a:spLocks noChangeArrowheads="1"/>
          </p:cNvSpPr>
          <p:nvPr/>
        </p:nvSpPr>
        <p:spPr bwMode="auto">
          <a:xfrm>
            <a:off x="596900" y="1752600"/>
            <a:ext cx="11430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600">
                <a:solidFill>
                  <a:schemeClr val="tx1"/>
                </a:solidFill>
                <a:latin typeface=".VnTime" panose="020B7200000000000000" pitchFamily="34" charset="0"/>
              </a:defRPr>
            </a:lvl1pPr>
            <a:lvl2pPr marL="742950" indent="-285750" eaLnBrk="0" hangingPunct="0">
              <a:defRPr sz="2600">
                <a:solidFill>
                  <a:schemeClr val="tx1"/>
                </a:solidFill>
                <a:latin typeface=".VnTime" panose="020B7200000000000000" pitchFamily="34" charset="0"/>
              </a:defRPr>
            </a:lvl2pPr>
            <a:lvl3pPr marL="1143000" indent="-228600" eaLnBrk="0" hangingPunct="0">
              <a:defRPr sz="2600">
                <a:solidFill>
                  <a:schemeClr val="tx1"/>
                </a:solidFill>
                <a:latin typeface=".VnTime" panose="020B7200000000000000" pitchFamily="34" charset="0"/>
              </a:defRPr>
            </a:lvl3pPr>
            <a:lvl4pPr marL="1600200" indent="-228600" eaLnBrk="0" hangingPunct="0">
              <a:defRPr sz="2600">
                <a:solidFill>
                  <a:schemeClr val="tx1"/>
                </a:solidFill>
                <a:latin typeface=".VnTime" panose="020B7200000000000000" pitchFamily="34" charset="0"/>
              </a:defRPr>
            </a:lvl4pPr>
            <a:lvl5pPr marL="2057400" indent="-228600" eaLnBrk="0" hangingPunct="0">
              <a:defRPr sz="2600">
                <a:solidFill>
                  <a:schemeClr val="tx1"/>
                </a:solidFill>
                <a:latin typeface=".VnTime" panose="020B7200000000000000" pitchFamily="34" charset="0"/>
              </a:defRPr>
            </a:lvl5pPr>
            <a:lvl6pPr marL="2514600" indent="-228600" eaLnBrk="0" fontAlgn="base" hangingPunct="0">
              <a:spcBef>
                <a:spcPct val="0"/>
              </a:spcBef>
              <a:spcAft>
                <a:spcPct val="0"/>
              </a:spcAft>
              <a:defRPr sz="2600">
                <a:solidFill>
                  <a:schemeClr val="tx1"/>
                </a:solidFill>
                <a:latin typeface=".VnTime" panose="020B7200000000000000" pitchFamily="34" charset="0"/>
              </a:defRPr>
            </a:lvl6pPr>
            <a:lvl7pPr marL="2971800" indent="-228600" eaLnBrk="0" fontAlgn="base" hangingPunct="0">
              <a:spcBef>
                <a:spcPct val="0"/>
              </a:spcBef>
              <a:spcAft>
                <a:spcPct val="0"/>
              </a:spcAft>
              <a:defRPr sz="2600">
                <a:solidFill>
                  <a:schemeClr val="tx1"/>
                </a:solidFill>
                <a:latin typeface=".VnTime" panose="020B7200000000000000" pitchFamily="34" charset="0"/>
              </a:defRPr>
            </a:lvl7pPr>
            <a:lvl8pPr marL="3429000" indent="-228600" eaLnBrk="0" fontAlgn="base" hangingPunct="0">
              <a:spcBef>
                <a:spcPct val="0"/>
              </a:spcBef>
              <a:spcAft>
                <a:spcPct val="0"/>
              </a:spcAft>
              <a:defRPr sz="2600">
                <a:solidFill>
                  <a:schemeClr val="tx1"/>
                </a:solidFill>
                <a:latin typeface=".VnTime" panose="020B7200000000000000" pitchFamily="34" charset="0"/>
              </a:defRPr>
            </a:lvl8pPr>
            <a:lvl9pPr marL="3886200" indent="-228600" eaLnBrk="0" fontAlgn="base" hangingPunct="0">
              <a:spcBef>
                <a:spcPct val="0"/>
              </a:spcBef>
              <a:spcAft>
                <a:spcPct val="0"/>
              </a:spcAft>
              <a:defRPr sz="2600">
                <a:solidFill>
                  <a:schemeClr val="tx1"/>
                </a:solidFill>
                <a:latin typeface=".VnTime" panose="020B7200000000000000" pitchFamily="34" charset="0"/>
              </a:defRPr>
            </a:lvl9pPr>
          </a:lstStyle>
          <a:p>
            <a:r>
              <a:rPr lang="en-US" sz="3600" dirty="0" err="1">
                <a:latin typeface="+mj-lt"/>
              </a:rPr>
              <a:t>Có</a:t>
            </a:r>
            <a:r>
              <a:rPr lang="en-US" sz="3600" dirty="0">
                <a:latin typeface="+mj-lt"/>
              </a:rPr>
              <a:t> </a:t>
            </a:r>
            <a:r>
              <a:rPr lang="en-US" sz="3600" dirty="0" err="1">
                <a:latin typeface="+mj-lt"/>
              </a:rPr>
              <a:t>hai</a:t>
            </a:r>
            <a:r>
              <a:rPr lang="en-US" sz="3600" dirty="0">
                <a:latin typeface="+mj-lt"/>
              </a:rPr>
              <a:t> </a:t>
            </a:r>
            <a:r>
              <a:rPr lang="en-US" sz="3600" dirty="0" err="1">
                <a:latin typeface="+mj-lt"/>
              </a:rPr>
              <a:t>cách</a:t>
            </a:r>
            <a:r>
              <a:rPr lang="en-US" sz="3600" dirty="0">
                <a:latin typeface="+mj-lt"/>
              </a:rPr>
              <a:t> </a:t>
            </a:r>
            <a:r>
              <a:rPr lang="en-US" sz="3600" dirty="0" err="1">
                <a:latin typeface="+mj-lt"/>
              </a:rPr>
              <a:t>mở</a:t>
            </a:r>
            <a:r>
              <a:rPr lang="en-US" sz="3600" dirty="0">
                <a:latin typeface="+mj-lt"/>
              </a:rPr>
              <a:t> </a:t>
            </a:r>
            <a:r>
              <a:rPr lang="en-US" sz="3600" dirty="0" err="1">
                <a:latin typeface="+mj-lt"/>
              </a:rPr>
              <a:t>bài</a:t>
            </a:r>
            <a:r>
              <a:rPr lang="en-US" sz="3600" dirty="0">
                <a:latin typeface="+mj-lt"/>
              </a:rPr>
              <a:t> </a:t>
            </a:r>
            <a:r>
              <a:rPr lang="en-US" sz="3600" dirty="0" err="1">
                <a:latin typeface="+mj-lt"/>
              </a:rPr>
              <a:t>trong</a:t>
            </a:r>
            <a:r>
              <a:rPr lang="en-US" sz="3600" dirty="0">
                <a:latin typeface="+mj-lt"/>
              </a:rPr>
              <a:t> </a:t>
            </a:r>
            <a:r>
              <a:rPr lang="en-US" sz="3600" dirty="0" err="1">
                <a:latin typeface="+mj-lt"/>
              </a:rPr>
              <a:t>bài</a:t>
            </a:r>
            <a:r>
              <a:rPr lang="en-US" sz="3600" dirty="0">
                <a:latin typeface="+mj-lt"/>
              </a:rPr>
              <a:t> </a:t>
            </a:r>
            <a:r>
              <a:rPr lang="en-US" sz="3600" dirty="0" err="1">
                <a:latin typeface="+mj-lt"/>
              </a:rPr>
              <a:t>văn</a:t>
            </a:r>
            <a:r>
              <a:rPr lang="en-US" sz="3600" dirty="0">
                <a:latin typeface="+mj-lt"/>
              </a:rPr>
              <a:t> </a:t>
            </a:r>
            <a:r>
              <a:rPr lang="en-US" sz="3600" dirty="0" err="1">
                <a:latin typeface="+mj-lt"/>
              </a:rPr>
              <a:t>miêu</a:t>
            </a:r>
            <a:r>
              <a:rPr lang="en-US" sz="3600" dirty="0">
                <a:latin typeface="+mj-lt"/>
              </a:rPr>
              <a:t> </a:t>
            </a:r>
            <a:r>
              <a:rPr lang="en-US" sz="3600" dirty="0" err="1">
                <a:latin typeface="+mj-lt"/>
              </a:rPr>
              <a:t>tả</a:t>
            </a:r>
            <a:r>
              <a:rPr lang="en-US" sz="3600" dirty="0">
                <a:latin typeface="+mj-lt"/>
              </a:rPr>
              <a:t> </a:t>
            </a:r>
            <a:r>
              <a:rPr lang="en-US" sz="3600" dirty="0" err="1">
                <a:latin typeface="+mj-lt"/>
              </a:rPr>
              <a:t>là</a:t>
            </a:r>
            <a:r>
              <a:rPr lang="en-US" sz="3600" dirty="0">
                <a:latin typeface="+mj-lt"/>
              </a:rPr>
              <a:t>:</a:t>
            </a:r>
          </a:p>
          <a:p>
            <a:pPr marL="0" indent="285750" eaLnBrk="1" hangingPunct="1">
              <a:spcBef>
                <a:spcPct val="50000"/>
              </a:spcBef>
            </a:pPr>
            <a:r>
              <a:rPr lang="en-US" altLang="en-US" sz="3600" b="1" i="1" dirty="0">
                <a:latin typeface="+mj-lt"/>
              </a:rPr>
              <a:t>1. </a:t>
            </a:r>
            <a:r>
              <a:rPr lang="en-US" altLang="en-US" sz="3600" b="1" i="1" dirty="0" err="1">
                <a:latin typeface="+mj-lt"/>
              </a:rPr>
              <a:t>Mở</a:t>
            </a:r>
            <a:r>
              <a:rPr lang="en-US" altLang="en-US" sz="3600" b="1" i="1" dirty="0">
                <a:latin typeface="+mj-lt"/>
              </a:rPr>
              <a:t> </a:t>
            </a:r>
            <a:r>
              <a:rPr lang="en-US" altLang="en-US" sz="3600" b="1" i="1" dirty="0" err="1">
                <a:latin typeface="+mj-lt"/>
              </a:rPr>
              <a:t>bài</a:t>
            </a:r>
            <a:r>
              <a:rPr lang="en-US" altLang="en-US" sz="3600" b="1" i="1" dirty="0">
                <a:latin typeface="+mj-lt"/>
              </a:rPr>
              <a:t> </a:t>
            </a:r>
            <a:r>
              <a:rPr lang="en-US" altLang="en-US" sz="3600" b="1" i="1" dirty="0" err="1">
                <a:latin typeface="+mj-lt"/>
              </a:rPr>
              <a:t>trực</a:t>
            </a:r>
            <a:r>
              <a:rPr lang="en-US" altLang="en-US" sz="3600" b="1" i="1" dirty="0">
                <a:latin typeface="+mj-lt"/>
              </a:rPr>
              <a:t> </a:t>
            </a:r>
            <a:r>
              <a:rPr lang="en-US" altLang="en-US" sz="3600" b="1" i="1" dirty="0" err="1">
                <a:latin typeface="+mj-lt"/>
              </a:rPr>
              <a:t>tiếp</a:t>
            </a:r>
            <a:r>
              <a:rPr lang="en-US" altLang="en-US" sz="3600" b="1" i="1" dirty="0">
                <a:latin typeface="+mj-lt"/>
              </a:rPr>
              <a:t>: </a:t>
            </a:r>
            <a:r>
              <a:rPr lang="en-US" altLang="en-US" sz="3600" dirty="0" err="1">
                <a:latin typeface="+mj-lt"/>
                <a:cs typeface="Times New Roman" panose="02020603050405020304" pitchFamily="18" charset="0"/>
              </a:rPr>
              <a:t>giới</a:t>
            </a:r>
            <a:r>
              <a:rPr lang="en-US" altLang="en-US" sz="3600" dirty="0">
                <a:latin typeface="+mj-lt"/>
                <a:cs typeface="Times New Roman" panose="02020603050405020304" pitchFamily="18" charset="0"/>
              </a:rPr>
              <a:t> </a:t>
            </a:r>
            <a:r>
              <a:rPr lang="en-US" altLang="en-US" sz="3600" dirty="0" err="1">
                <a:latin typeface="+mj-lt"/>
                <a:cs typeface="Times New Roman" panose="02020603050405020304" pitchFamily="18" charset="0"/>
              </a:rPr>
              <a:t>thiệu</a:t>
            </a:r>
            <a:r>
              <a:rPr lang="en-US" altLang="en-US" sz="3600" dirty="0">
                <a:latin typeface="+mj-lt"/>
                <a:cs typeface="Times New Roman" panose="02020603050405020304" pitchFamily="18" charset="0"/>
              </a:rPr>
              <a:t> </a:t>
            </a:r>
            <a:r>
              <a:rPr lang="en-US" altLang="en-US" sz="3600" dirty="0" err="1">
                <a:latin typeface="+mj-lt"/>
                <a:cs typeface="Times New Roman" panose="02020603050405020304" pitchFamily="18" charset="0"/>
              </a:rPr>
              <a:t>ngay</a:t>
            </a:r>
            <a:r>
              <a:rPr lang="en-US" altLang="en-US" sz="3600" dirty="0">
                <a:latin typeface="+mj-lt"/>
                <a:cs typeface="Times New Roman" panose="02020603050405020304" pitchFamily="18" charset="0"/>
              </a:rPr>
              <a:t> </a:t>
            </a:r>
            <a:r>
              <a:rPr lang="en-US" altLang="en-US" sz="3600" dirty="0" err="1">
                <a:latin typeface="+mj-lt"/>
                <a:cs typeface="Times New Roman" panose="02020603050405020304" pitchFamily="18" charset="0"/>
              </a:rPr>
              <a:t>vào</a:t>
            </a:r>
            <a:r>
              <a:rPr lang="en-US" altLang="en-US" sz="3600" dirty="0">
                <a:latin typeface="+mj-lt"/>
                <a:cs typeface="Times New Roman" panose="02020603050405020304" pitchFamily="18" charset="0"/>
              </a:rPr>
              <a:t> </a:t>
            </a:r>
            <a:r>
              <a:rPr lang="en-US" altLang="en-US" sz="3600" dirty="0" err="1">
                <a:latin typeface="+mj-lt"/>
                <a:cs typeface="Times New Roman" panose="02020603050405020304" pitchFamily="18" charset="0"/>
              </a:rPr>
              <a:t>đối</a:t>
            </a:r>
            <a:r>
              <a:rPr lang="en-US" altLang="en-US" sz="3600" dirty="0">
                <a:latin typeface="+mj-lt"/>
                <a:cs typeface="Times New Roman" panose="02020603050405020304" pitchFamily="18" charset="0"/>
              </a:rPr>
              <a:t> </a:t>
            </a:r>
            <a:r>
              <a:rPr lang="en-US" altLang="en-US" sz="3600" dirty="0" err="1">
                <a:latin typeface="+mj-lt"/>
                <a:cs typeface="Times New Roman" panose="02020603050405020304" pitchFamily="18" charset="0"/>
              </a:rPr>
              <a:t>tượng</a:t>
            </a:r>
            <a:r>
              <a:rPr lang="en-US" altLang="en-US" sz="3600" dirty="0">
                <a:latin typeface="+mj-lt"/>
                <a:cs typeface="Times New Roman" panose="02020603050405020304" pitchFamily="18" charset="0"/>
              </a:rPr>
              <a:t> </a:t>
            </a:r>
            <a:r>
              <a:rPr lang="en-US" altLang="en-US" sz="3600" dirty="0" err="1">
                <a:latin typeface="+mj-lt"/>
                <a:cs typeface="Times New Roman" panose="02020603050405020304" pitchFamily="18" charset="0"/>
              </a:rPr>
              <a:t>cần</a:t>
            </a:r>
            <a:r>
              <a:rPr lang="en-US" altLang="en-US" sz="3600" dirty="0">
                <a:latin typeface="+mj-lt"/>
                <a:cs typeface="Times New Roman" panose="02020603050405020304" pitchFamily="18" charset="0"/>
              </a:rPr>
              <a:t> </a:t>
            </a:r>
            <a:r>
              <a:rPr lang="en-US" altLang="en-US" sz="3600" dirty="0" err="1">
                <a:latin typeface="+mj-lt"/>
                <a:cs typeface="Times New Roman" panose="02020603050405020304" pitchFamily="18" charset="0"/>
              </a:rPr>
              <a:t>tả</a:t>
            </a:r>
            <a:r>
              <a:rPr lang="en-US" altLang="en-US" sz="3600" dirty="0">
                <a:latin typeface="+mj-lt"/>
                <a:cs typeface="Times New Roman" panose="02020603050405020304" pitchFamily="18" charset="0"/>
              </a:rPr>
              <a:t>.</a:t>
            </a:r>
          </a:p>
          <a:p>
            <a:pPr marL="0" indent="285750" eaLnBrk="1" hangingPunct="1">
              <a:spcBef>
                <a:spcPct val="50000"/>
              </a:spcBef>
            </a:pPr>
            <a:r>
              <a:rPr lang="en-US" altLang="en-US" sz="3600" b="1" i="1" dirty="0">
                <a:latin typeface="+mj-lt"/>
                <a:cs typeface="Times New Roman" panose="02020603050405020304" pitchFamily="18" charset="0"/>
              </a:rPr>
              <a:t>2. </a:t>
            </a:r>
            <a:r>
              <a:rPr lang="en-US" altLang="en-US" sz="3600" b="1" i="1" dirty="0" err="1">
                <a:latin typeface="+mj-lt"/>
                <a:cs typeface="Times New Roman" panose="02020603050405020304" pitchFamily="18" charset="0"/>
              </a:rPr>
              <a:t>Mở</a:t>
            </a:r>
            <a:r>
              <a:rPr lang="en-US" altLang="en-US" sz="3600" b="1" i="1" dirty="0">
                <a:latin typeface="+mj-lt"/>
                <a:cs typeface="Times New Roman" panose="02020603050405020304" pitchFamily="18" charset="0"/>
              </a:rPr>
              <a:t> </a:t>
            </a:r>
            <a:r>
              <a:rPr lang="en-US" altLang="en-US" sz="3600" b="1" i="1" dirty="0" err="1">
                <a:latin typeface="+mj-lt"/>
                <a:cs typeface="Times New Roman" panose="02020603050405020304" pitchFamily="18" charset="0"/>
              </a:rPr>
              <a:t>bài</a:t>
            </a:r>
            <a:r>
              <a:rPr lang="en-US" altLang="en-US" sz="3600" b="1" i="1" dirty="0">
                <a:latin typeface="+mj-lt"/>
                <a:cs typeface="Times New Roman" panose="02020603050405020304" pitchFamily="18" charset="0"/>
              </a:rPr>
              <a:t> </a:t>
            </a:r>
            <a:r>
              <a:rPr lang="en-US" altLang="en-US" sz="3600" b="1" i="1" dirty="0" err="1">
                <a:latin typeface="+mj-lt"/>
                <a:cs typeface="Times New Roman" panose="02020603050405020304" pitchFamily="18" charset="0"/>
              </a:rPr>
              <a:t>gián</a:t>
            </a:r>
            <a:r>
              <a:rPr lang="en-US" altLang="en-US" sz="3600" b="1" i="1" dirty="0">
                <a:latin typeface="+mj-lt"/>
                <a:cs typeface="Times New Roman" panose="02020603050405020304" pitchFamily="18" charset="0"/>
              </a:rPr>
              <a:t> </a:t>
            </a:r>
            <a:r>
              <a:rPr lang="en-US" altLang="en-US" sz="3600" b="1" i="1" dirty="0" err="1">
                <a:latin typeface="+mj-lt"/>
                <a:cs typeface="Times New Roman" panose="02020603050405020304" pitchFamily="18" charset="0"/>
              </a:rPr>
              <a:t>tiếp</a:t>
            </a:r>
            <a:r>
              <a:rPr lang="en-US" altLang="en-US" sz="3600" b="1" i="1" dirty="0">
                <a:latin typeface="+mj-lt"/>
                <a:cs typeface="Times New Roman" panose="02020603050405020304" pitchFamily="18" charset="0"/>
              </a:rPr>
              <a:t>: </a:t>
            </a:r>
            <a:r>
              <a:rPr lang="en-US" altLang="en-US" sz="3600" dirty="0" err="1">
                <a:latin typeface="+mj-lt"/>
                <a:cs typeface="Times New Roman" panose="02020603050405020304" pitchFamily="18" charset="0"/>
              </a:rPr>
              <a:t>nói</a:t>
            </a:r>
            <a:r>
              <a:rPr lang="en-US" altLang="en-US" sz="3600" dirty="0">
                <a:latin typeface="+mj-lt"/>
                <a:cs typeface="Times New Roman" panose="02020603050405020304" pitchFamily="18" charset="0"/>
              </a:rPr>
              <a:t> </a:t>
            </a:r>
            <a:r>
              <a:rPr lang="en-US" altLang="en-US" sz="3600" dirty="0" err="1">
                <a:latin typeface="+mj-lt"/>
                <a:cs typeface="Times New Roman" panose="02020603050405020304" pitchFamily="18" charset="0"/>
              </a:rPr>
              <a:t>chuyện</a:t>
            </a:r>
            <a:r>
              <a:rPr lang="en-US" altLang="en-US" sz="3600" dirty="0">
                <a:latin typeface="+mj-lt"/>
                <a:cs typeface="Times New Roman" panose="02020603050405020304" pitchFamily="18" charset="0"/>
              </a:rPr>
              <a:t> </a:t>
            </a:r>
            <a:r>
              <a:rPr lang="en-US" altLang="en-US" sz="3600" dirty="0" err="1">
                <a:latin typeface="+mj-lt"/>
                <a:cs typeface="Times New Roman" panose="02020603050405020304" pitchFamily="18" charset="0"/>
              </a:rPr>
              <a:t>khác</a:t>
            </a:r>
            <a:r>
              <a:rPr lang="en-US" altLang="en-US" sz="3600" dirty="0">
                <a:latin typeface="+mj-lt"/>
                <a:cs typeface="Times New Roman" panose="02020603050405020304" pitchFamily="18" charset="0"/>
              </a:rPr>
              <a:t> </a:t>
            </a:r>
            <a:r>
              <a:rPr lang="en-US" altLang="en-US" sz="3600" dirty="0" err="1">
                <a:latin typeface="+mj-lt"/>
                <a:cs typeface="Times New Roman" panose="02020603050405020304" pitchFamily="18" charset="0"/>
              </a:rPr>
              <a:t>để</a:t>
            </a:r>
            <a:r>
              <a:rPr lang="en-US" altLang="en-US" sz="3600" dirty="0">
                <a:latin typeface="+mj-lt"/>
                <a:cs typeface="Times New Roman" panose="02020603050405020304" pitchFamily="18" charset="0"/>
              </a:rPr>
              <a:t> </a:t>
            </a:r>
            <a:r>
              <a:rPr lang="en-US" altLang="en-US" sz="3600" dirty="0" err="1">
                <a:latin typeface="+mj-lt"/>
                <a:cs typeface="Times New Roman" panose="02020603050405020304" pitchFamily="18" charset="0"/>
              </a:rPr>
              <a:t>dẫn</a:t>
            </a:r>
            <a:r>
              <a:rPr lang="en-US" altLang="en-US" sz="3600" dirty="0">
                <a:latin typeface="+mj-lt"/>
                <a:cs typeface="Times New Roman" panose="02020603050405020304" pitchFamily="18" charset="0"/>
              </a:rPr>
              <a:t> </a:t>
            </a:r>
            <a:r>
              <a:rPr lang="en-US" altLang="en-US" sz="3600" dirty="0" err="1">
                <a:latin typeface="+mj-lt"/>
                <a:cs typeface="Times New Roman" panose="02020603050405020304" pitchFamily="18" charset="0"/>
              </a:rPr>
              <a:t>dắt</a:t>
            </a:r>
            <a:r>
              <a:rPr lang="en-US" altLang="en-US" sz="3600" dirty="0">
                <a:latin typeface="+mj-lt"/>
                <a:cs typeface="Times New Roman" panose="02020603050405020304" pitchFamily="18" charset="0"/>
              </a:rPr>
              <a:t>, </a:t>
            </a:r>
            <a:r>
              <a:rPr lang="en-US" altLang="en-US" sz="3600" dirty="0" err="1">
                <a:latin typeface="+mj-lt"/>
                <a:cs typeface="Times New Roman" panose="02020603050405020304" pitchFamily="18" charset="0"/>
              </a:rPr>
              <a:t>giới</a:t>
            </a:r>
            <a:r>
              <a:rPr lang="en-US" altLang="en-US" sz="3600" dirty="0">
                <a:latin typeface="+mj-lt"/>
                <a:cs typeface="Times New Roman" panose="02020603050405020304" pitchFamily="18" charset="0"/>
              </a:rPr>
              <a:t> </a:t>
            </a:r>
            <a:r>
              <a:rPr lang="en-US" altLang="en-US" sz="3600" dirty="0" err="1">
                <a:latin typeface="+mj-lt"/>
                <a:cs typeface="Times New Roman" panose="02020603050405020304" pitchFamily="18" charset="0"/>
              </a:rPr>
              <a:t>thiệu</a:t>
            </a:r>
            <a:r>
              <a:rPr lang="en-US" altLang="en-US" sz="3600" dirty="0">
                <a:latin typeface="+mj-lt"/>
                <a:cs typeface="Times New Roman" panose="02020603050405020304" pitchFamily="18" charset="0"/>
              </a:rPr>
              <a:t> </a:t>
            </a:r>
            <a:r>
              <a:rPr lang="en-US" altLang="en-US" sz="3600" dirty="0" err="1">
                <a:latin typeface="+mj-lt"/>
                <a:cs typeface="Times New Roman" panose="02020603050405020304" pitchFamily="18" charset="0"/>
              </a:rPr>
              <a:t>vào</a:t>
            </a:r>
            <a:r>
              <a:rPr lang="en-US" altLang="en-US" sz="3600" dirty="0">
                <a:latin typeface="+mj-lt"/>
                <a:cs typeface="Times New Roman" panose="02020603050405020304" pitchFamily="18" charset="0"/>
              </a:rPr>
              <a:t> </a:t>
            </a:r>
            <a:r>
              <a:rPr lang="en-US" altLang="en-US" sz="3600" dirty="0" err="1">
                <a:latin typeface="+mj-lt"/>
                <a:cs typeface="Times New Roman" panose="02020603050405020304" pitchFamily="18" charset="0"/>
              </a:rPr>
              <a:t>đối</a:t>
            </a:r>
            <a:r>
              <a:rPr lang="en-US" altLang="en-US" sz="3600" dirty="0">
                <a:latin typeface="+mj-lt"/>
                <a:cs typeface="Times New Roman" panose="02020603050405020304" pitchFamily="18" charset="0"/>
              </a:rPr>
              <a:t> </a:t>
            </a:r>
            <a:r>
              <a:rPr lang="en-US" altLang="en-US" sz="3600" dirty="0" err="1">
                <a:latin typeface="+mj-lt"/>
                <a:cs typeface="Times New Roman" panose="02020603050405020304" pitchFamily="18" charset="0"/>
              </a:rPr>
              <a:t>tượng</a:t>
            </a:r>
            <a:r>
              <a:rPr lang="en-US" altLang="en-US" sz="3600" dirty="0">
                <a:latin typeface="+mj-lt"/>
                <a:cs typeface="Times New Roman" panose="02020603050405020304" pitchFamily="18" charset="0"/>
              </a:rPr>
              <a:t> </a:t>
            </a:r>
            <a:r>
              <a:rPr lang="en-US" altLang="en-US" sz="3600" dirty="0" err="1">
                <a:latin typeface="+mj-lt"/>
                <a:cs typeface="Times New Roman" panose="02020603050405020304" pitchFamily="18" charset="0"/>
              </a:rPr>
              <a:t>cần</a:t>
            </a:r>
            <a:r>
              <a:rPr lang="en-US" altLang="en-US" sz="3600" dirty="0">
                <a:latin typeface="+mj-lt"/>
                <a:cs typeface="Times New Roman" panose="02020603050405020304" pitchFamily="18" charset="0"/>
              </a:rPr>
              <a:t> </a:t>
            </a:r>
            <a:r>
              <a:rPr lang="en-US" altLang="en-US" sz="3600" dirty="0" err="1">
                <a:latin typeface="+mj-lt"/>
                <a:cs typeface="Times New Roman" panose="02020603050405020304" pitchFamily="18" charset="0"/>
              </a:rPr>
              <a:t>tả</a:t>
            </a:r>
            <a:r>
              <a:rPr lang="en-US" altLang="en-US" sz="3600" dirty="0">
                <a:latin typeface="+mj-lt"/>
                <a:cs typeface="Times New Roman" panose="02020603050405020304" pitchFamily="18" charset="0"/>
              </a:rPr>
              <a:t>.</a:t>
            </a:r>
          </a:p>
        </p:txBody>
      </p:sp>
      <p:pic>
        <p:nvPicPr>
          <p:cNvPr id="4" name="Picture 3">
            <a:extLst>
              <a:ext uri="{FF2B5EF4-FFF2-40B4-BE49-F238E27FC236}">
                <a16:creationId xmlns:a16="http://schemas.microsoft.com/office/drawing/2014/main" id="{C6747110-A9F2-4EB4-B081-0CB111ABCBE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44500" b="54800" l="46936" r="62706">
                        <a14:foregroundMark x1="55680" y1="44867" x2="55680" y2="44867"/>
                        <a14:foregroundMark x1="55531" y1="44500" x2="55531" y2="44500"/>
                      </a14:backgroundRemoval>
                    </a14:imgEffect>
                  </a14:imgLayer>
                </a14:imgProps>
              </a:ext>
              <a:ext uri="{28A0092B-C50C-407E-A947-70E740481C1C}">
                <a14:useLocalDpi xmlns:a14="http://schemas.microsoft.com/office/drawing/2010/main" val="0"/>
              </a:ext>
            </a:extLst>
          </a:blip>
          <a:srcRect l="45018" t="43957" r="35168" b="43957"/>
          <a:stretch/>
        </p:blipFill>
        <p:spPr>
          <a:xfrm>
            <a:off x="4215" y="5105400"/>
            <a:ext cx="1391930" cy="1903638"/>
          </a:xfrm>
          <a:prstGeom prst="rect">
            <a:avLst/>
          </a:prstGeom>
          <a:effectLst>
            <a:outerShdw blurRad="50800" dist="38100" dir="13500000" algn="br" rotWithShape="0">
              <a:prstClr val="black">
                <a:alpha val="40000"/>
              </a:prstClr>
            </a:outerShdw>
          </a:effectLst>
        </p:spPr>
      </p:pic>
      <p:pic>
        <p:nvPicPr>
          <p:cNvPr id="5" name="Picture 4">
            <a:extLst>
              <a:ext uri="{FF2B5EF4-FFF2-40B4-BE49-F238E27FC236}">
                <a16:creationId xmlns:a16="http://schemas.microsoft.com/office/drawing/2014/main" id="{BBDB6F49-9E18-48D1-B588-638DCFE7E4C9}"/>
              </a:ext>
            </a:extLst>
          </p:cNvPr>
          <p:cNvPicPr>
            <a:picLocks noChangeAspect="1"/>
          </p:cNvPicPr>
          <p:nvPr/>
        </p:nvPicPr>
        <p:blipFill rotWithShape="1">
          <a:blip r:embed="rId6" cstate="print">
            <a:extLst>
              <a:ext uri="{BEBA8EAE-BF5A-486C-A8C5-ECC9F3942E4B}">
                <a14:imgProps xmlns:a14="http://schemas.microsoft.com/office/drawing/2010/main">
                  <a14:imgLayer r:embed="rId5">
                    <a14:imgEffect>
                      <a14:backgroundRemoval t="50700" b="64400" l="21226" r="46936">
                        <a14:foregroundMark x1="22646" y1="54600" x2="22646" y2="54600"/>
                        <a14:foregroundMark x1="21300" y1="54667" x2="21300" y2="54667"/>
                        <a14:foregroundMark x1="37145" y1="64400" x2="37145" y2="64400"/>
                      </a14:backgroundRemoval>
                    </a14:imgEffect>
                  </a14:imgLayer>
                </a14:imgProps>
              </a:ext>
              <a:ext uri="{28A0092B-C50C-407E-A947-70E740481C1C}">
                <a14:useLocalDpi xmlns:a14="http://schemas.microsoft.com/office/drawing/2010/main" val="0"/>
              </a:ext>
            </a:extLst>
          </a:blip>
          <a:srcRect l="21032" t="49111" r="50000" b="34501"/>
          <a:stretch/>
        </p:blipFill>
        <p:spPr>
          <a:xfrm>
            <a:off x="1849948" y="4874818"/>
            <a:ext cx="1543493" cy="1957782"/>
          </a:xfrm>
          <a:prstGeom prst="rect">
            <a:avLst/>
          </a:prstGeom>
          <a:effectLst>
            <a:outerShdw blurRad="50800" dist="38100" dir="13500000" algn="br" rotWithShape="0">
              <a:prstClr val="black">
                <a:alpha val="40000"/>
              </a:prstClr>
            </a:outerShdw>
          </a:effectLst>
        </p:spPr>
      </p:pic>
      <p:pic>
        <p:nvPicPr>
          <p:cNvPr id="6" name="Picture 5">
            <a:extLst>
              <a:ext uri="{FF2B5EF4-FFF2-40B4-BE49-F238E27FC236}">
                <a16:creationId xmlns:a16="http://schemas.microsoft.com/office/drawing/2014/main" id="{570B55FA-28E1-40D6-BA9D-BD690D3A1156}"/>
              </a:ext>
            </a:extLst>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57767" b="76800" l="46114" r="66966">
                        <a14:foregroundMark x1="52167" y1="59367" x2="52167" y2="59367"/>
                        <a14:foregroundMark x1="54559" y1="58367" x2="54559" y2="58367"/>
                        <a14:foregroundMark x1="55082" y1="58200" x2="55082" y2="58200"/>
                        <a14:foregroundMark x1="55082" y1="58200" x2="55082" y2="58200"/>
                        <a14:foregroundMark x1="63229" y1="76800" x2="63229" y2="76800"/>
                        <a14:foregroundMark x1="62182" y1="67400" x2="62182" y2="67400"/>
                        <a14:foregroundMark x1="61211" y1="63433" x2="61211" y2="63433"/>
                        <a14:foregroundMark x1="51719" y1="59667" x2="51719" y2="59667"/>
                        <a14:foregroundMark x1="50747" y1="61767" x2="50747" y2="61767"/>
                        <a14:foregroundMark x1="60762" y1="60500" x2="60762" y2="60500"/>
                        <a14:foregroundMark x1="62182" y1="69800" x2="62182" y2="69800"/>
                        <a14:foregroundMark x1="50972" y1="69267" x2="50972" y2="69267"/>
                        <a14:foregroundMark x1="51196" y1="69067" x2="51196" y2="69067"/>
                        <a14:foregroundMark x1="50972" y1="72233" x2="50972" y2="72233"/>
                        <a14:foregroundMark x1="61958" y1="72667" x2="61958" y2="72667"/>
                        <a14:foregroundMark x1="56353" y1="58200" x2="56353" y2="58200"/>
                        <a14:foregroundMark x1="53961" y1="58100" x2="53961" y2="58100"/>
                        <a14:foregroundMark x1="55232" y1="57767" x2="55232" y2="57767"/>
                      </a14:backgroundRemoval>
                    </a14:imgEffect>
                  </a14:imgLayer>
                </a14:imgProps>
              </a:ext>
              <a:ext uri="{28A0092B-C50C-407E-A947-70E740481C1C}">
                <a14:useLocalDpi xmlns:a14="http://schemas.microsoft.com/office/drawing/2010/main" val="0"/>
              </a:ext>
            </a:extLst>
          </a:blip>
          <a:srcRect l="43627" t="56432" r="30302" b="21037"/>
          <a:stretch/>
        </p:blipFill>
        <p:spPr>
          <a:xfrm>
            <a:off x="942341" y="4645172"/>
            <a:ext cx="1135137" cy="2199447"/>
          </a:xfrm>
          <a:prstGeom prst="rect">
            <a:avLst/>
          </a:prstGeom>
          <a:effectLst>
            <a:outerShdw blurRad="50800" dist="38100" dir="13500000" algn="br" rotWithShape="0">
              <a:prstClr val="black">
                <a:alpha val="40000"/>
              </a:prstClr>
            </a:outerShdw>
          </a:effectLst>
        </p:spPr>
      </p:pic>
      <p:pic>
        <p:nvPicPr>
          <p:cNvPr id="7" name="Picture 6">
            <a:extLst>
              <a:ext uri="{FF2B5EF4-FFF2-40B4-BE49-F238E27FC236}">
                <a16:creationId xmlns:a16="http://schemas.microsoft.com/office/drawing/2014/main" id="{3744B118-B9FD-4BD8-9E20-29F7BE436362}"/>
              </a:ext>
            </a:extLst>
          </p:cNvPr>
          <p:cNvPicPr>
            <a:picLocks noChangeAspect="1"/>
          </p:cNvPicPr>
          <p:nvPr/>
        </p:nvPicPr>
        <p:blipFill rotWithShape="1">
          <a:blip r:embed="rId8" cstate="print">
            <a:extLst>
              <a:ext uri="{BEBA8EAE-BF5A-486C-A8C5-ECC9F3942E4B}">
                <a14:imgProps xmlns:a14="http://schemas.microsoft.com/office/drawing/2010/main">
                  <a14:imgLayer r:embed="rId5">
                    <a14:imgEffect>
                      <a14:backgroundRemoval t="62600" b="76233" l="69806" r="94993">
                        <a14:foregroundMark x1="78326" y1="62600" x2="80568" y2="62733"/>
                        <a14:foregroundMark x1="78401" y1="73467" x2="81315" y2="73467"/>
                        <a14:foregroundMark x1="80419" y1="76200" x2="84529" y2="76233"/>
                      </a14:backgroundRemoval>
                    </a14:imgEffect>
                  </a14:imgLayer>
                </a14:imgProps>
              </a:ext>
              <a:ext uri="{28A0092B-C50C-407E-A947-70E740481C1C}">
                <a14:useLocalDpi xmlns:a14="http://schemas.microsoft.com/office/drawing/2010/main" val="0"/>
              </a:ext>
            </a:extLst>
          </a:blip>
          <a:srcRect l="69377" t="61085" r="1720" b="23343"/>
          <a:stretch/>
        </p:blipFill>
        <p:spPr>
          <a:xfrm>
            <a:off x="9712235" y="4857271"/>
            <a:ext cx="1467915" cy="1891251"/>
          </a:xfrm>
          <a:prstGeom prst="rect">
            <a:avLst/>
          </a:prstGeom>
          <a:effectLst>
            <a:outerShdw blurRad="63500" sx="102000" sy="102000" algn="ctr" rotWithShape="0">
              <a:prstClr val="black">
                <a:alpha val="40000"/>
              </a:prstClr>
            </a:outerShdw>
          </a:effectLst>
        </p:spPr>
      </p:pic>
      <p:pic>
        <p:nvPicPr>
          <p:cNvPr id="8" name="Picture 7">
            <a:extLst>
              <a:ext uri="{FF2B5EF4-FFF2-40B4-BE49-F238E27FC236}">
                <a16:creationId xmlns:a16="http://schemas.microsoft.com/office/drawing/2014/main" id="{40A13D6E-5BC4-4C19-B3A7-E4C427811E2C}"/>
              </a:ext>
            </a:extLst>
          </p:cNvPr>
          <p:cNvPicPr>
            <a:picLocks noChangeAspect="1"/>
          </p:cNvPicPr>
          <p:nvPr/>
        </p:nvPicPr>
        <p:blipFill rotWithShape="1">
          <a:blip r:embed="rId9">
            <a:extLst>
              <a:ext uri="{BEBA8EAE-BF5A-486C-A8C5-ECC9F3942E4B}">
                <a14:imgProps xmlns:a14="http://schemas.microsoft.com/office/drawing/2010/main">
                  <a14:imgLayer r:embed="rId5">
                    <a14:imgEffect>
                      <a14:backgroundRemoval t="16600" b="36000" l="76457" r="95665">
                        <a14:foregroundMark x1="85800" y1="16600" x2="85800" y2="16600"/>
                      </a14:backgroundRemoval>
                    </a14:imgEffect>
                  </a14:imgLayer>
                </a14:imgProps>
              </a:ext>
              <a:ext uri="{28A0092B-C50C-407E-A947-70E740481C1C}">
                <a14:useLocalDpi xmlns:a14="http://schemas.microsoft.com/office/drawing/2010/main" val="0"/>
              </a:ext>
            </a:extLst>
          </a:blip>
          <a:srcRect l="74083" t="14388" r="1918" b="61587"/>
          <a:stretch/>
        </p:blipFill>
        <p:spPr>
          <a:xfrm flipH="1">
            <a:off x="10619842" y="3886200"/>
            <a:ext cx="1467915" cy="3294863"/>
          </a:xfrm>
          <a:prstGeom prst="rect">
            <a:avLst/>
          </a:prstGeom>
          <a:effectLst>
            <a:outerShdw blurRad="63500" sx="102000" sy="102000" algn="ctr" rotWithShape="0">
              <a:prstClr val="black">
                <a:alpha val="40000"/>
              </a:prstClr>
            </a:outerShdw>
          </a:effectLst>
        </p:spPr>
      </p:pic>
    </p:spTree>
    <p:custDataLst>
      <p:tags r:id="rId1"/>
    </p:custDataLst>
  </p:cSld>
  <p:clrMapOvr>
    <a:masterClrMapping/>
  </p:clrMapOv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14:presetBounceEnd="3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30000">
                                          <p:cBhvr additive="base">
                                            <p:cTn id="7" dur="800" fill="hold"/>
                                            <p:tgtEl>
                                              <p:spTgt spid="7"/>
                                            </p:tgtEl>
                                            <p:attrNameLst>
                                              <p:attrName>ppt_x</p:attrName>
                                            </p:attrNameLst>
                                          </p:cBhvr>
                                          <p:tavLst>
                                            <p:tav tm="0">
                                              <p:val>
                                                <p:strVal val="0-#ppt_w/2"/>
                                              </p:val>
                                            </p:tav>
                                            <p:tav tm="100000">
                                              <p:val>
                                                <p:strVal val="#ppt_x"/>
                                              </p:val>
                                            </p:tav>
                                          </p:tavLst>
                                        </p:anim>
                                        <p:anim calcmode="lin" valueType="num" p14:bounceEnd="30000">
                                          <p:cBhvr additive="base">
                                            <p:cTn id="8" dur="800" fill="hold"/>
                                            <p:tgtEl>
                                              <p:spTgt spid="7"/>
                                            </p:tgtEl>
                                            <p:attrNameLst>
                                              <p:attrName>ppt_y</p:attrName>
                                            </p:attrNameLst>
                                          </p:cBhvr>
                                          <p:tavLst>
                                            <p:tav tm="0">
                                              <p:val>
                                                <p:strVal val="#ppt_y"/>
                                              </p:val>
                                            </p:tav>
                                            <p:tav tm="100000">
                                              <p:val>
                                                <p:strVal val="#ppt_y"/>
                                              </p:val>
                                            </p:tav>
                                          </p:tavLst>
                                        </p:anim>
                                      </p:childTnLst>
                                    </p:cTn>
                                  </p:par>
                                  <p:par>
                                    <p:cTn id="9" presetID="6" presetClass="emph" presetSubtype="0" repeatCount="indefinite" accel="17000" decel="22000" autoRev="1" fill="hold" nodeType="withEffect">
                                      <p:stCondLst>
                                        <p:cond delay="400"/>
                                      </p:stCondLst>
                                      <p:childTnLst>
                                        <p:animScale>
                                          <p:cBhvr>
                                            <p:cTn id="10" dur="1050" fill="hold"/>
                                            <p:tgtEl>
                                              <p:spTgt spid="7"/>
                                            </p:tgtEl>
                                          </p:cBhvr>
                                          <p:by x="105000" y="105000"/>
                                        </p:animScale>
                                      </p:childTnLst>
                                    </p:cTn>
                                  </p:par>
                                  <p:par>
                                    <p:cTn id="11" presetID="2" presetClass="entr" presetSubtype="8" fill="hold" nodeType="withEffect" p14:presetBounceEnd="30000">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14:bounceEnd="30000">
                                          <p:cBhvr additive="base">
                                            <p:cTn id="13" dur="800" fill="hold"/>
                                            <p:tgtEl>
                                              <p:spTgt spid="8"/>
                                            </p:tgtEl>
                                            <p:attrNameLst>
                                              <p:attrName>ppt_x</p:attrName>
                                            </p:attrNameLst>
                                          </p:cBhvr>
                                          <p:tavLst>
                                            <p:tav tm="0">
                                              <p:val>
                                                <p:strVal val="0-#ppt_w/2"/>
                                              </p:val>
                                            </p:tav>
                                            <p:tav tm="100000">
                                              <p:val>
                                                <p:strVal val="#ppt_x"/>
                                              </p:val>
                                            </p:tav>
                                          </p:tavLst>
                                        </p:anim>
                                        <p:anim calcmode="lin" valueType="num" p14:bounceEnd="30000">
                                          <p:cBhvr additive="base">
                                            <p:cTn id="14" dur="800" fill="hold"/>
                                            <p:tgtEl>
                                              <p:spTgt spid="8"/>
                                            </p:tgtEl>
                                            <p:attrNameLst>
                                              <p:attrName>ppt_y</p:attrName>
                                            </p:attrNameLst>
                                          </p:cBhvr>
                                          <p:tavLst>
                                            <p:tav tm="0">
                                              <p:val>
                                                <p:strVal val="#ppt_y"/>
                                              </p:val>
                                            </p:tav>
                                            <p:tav tm="100000">
                                              <p:val>
                                                <p:strVal val="#ppt_y"/>
                                              </p:val>
                                            </p:tav>
                                          </p:tavLst>
                                        </p:anim>
                                      </p:childTnLst>
                                    </p:cTn>
                                  </p:par>
                                  <p:par>
                                    <p:cTn id="15" presetID="6" presetClass="emph" presetSubtype="0" repeatCount="indefinite" accel="17000" decel="22000" autoRev="1" fill="hold" nodeType="withEffect">
                                      <p:stCondLst>
                                        <p:cond delay="400"/>
                                      </p:stCondLst>
                                      <p:childTnLst>
                                        <p:animScale>
                                          <p:cBhvr>
                                            <p:cTn id="16" dur="1050" fill="hold"/>
                                            <p:tgtEl>
                                              <p:spTgt spid="8"/>
                                            </p:tgtEl>
                                          </p:cBhvr>
                                          <p:by x="105000" y="105000"/>
                                        </p:animScale>
                                      </p:childTnLst>
                                    </p:cTn>
                                  </p:par>
                                  <p:par>
                                    <p:cTn id="17" presetID="2" presetClass="entr" presetSubtype="8" fill="hold" nodeType="withEffect" p14:presetBounceEnd="30000">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14:bounceEnd="30000">
                                          <p:cBhvr additive="base">
                                            <p:cTn id="19" dur="800" fill="hold"/>
                                            <p:tgtEl>
                                              <p:spTgt spid="5"/>
                                            </p:tgtEl>
                                            <p:attrNameLst>
                                              <p:attrName>ppt_x</p:attrName>
                                            </p:attrNameLst>
                                          </p:cBhvr>
                                          <p:tavLst>
                                            <p:tav tm="0">
                                              <p:val>
                                                <p:strVal val="0-#ppt_w/2"/>
                                              </p:val>
                                            </p:tav>
                                            <p:tav tm="100000">
                                              <p:val>
                                                <p:strVal val="#ppt_x"/>
                                              </p:val>
                                            </p:tav>
                                          </p:tavLst>
                                        </p:anim>
                                        <p:anim calcmode="lin" valueType="num" p14:bounceEnd="30000">
                                          <p:cBhvr additive="base">
                                            <p:cTn id="20" dur="800" fill="hold"/>
                                            <p:tgtEl>
                                              <p:spTgt spid="5"/>
                                            </p:tgtEl>
                                            <p:attrNameLst>
                                              <p:attrName>ppt_y</p:attrName>
                                            </p:attrNameLst>
                                          </p:cBhvr>
                                          <p:tavLst>
                                            <p:tav tm="0">
                                              <p:val>
                                                <p:strVal val="#ppt_y"/>
                                              </p:val>
                                            </p:tav>
                                            <p:tav tm="100000">
                                              <p:val>
                                                <p:strVal val="#ppt_y"/>
                                              </p:val>
                                            </p:tav>
                                          </p:tavLst>
                                        </p:anim>
                                      </p:childTnLst>
                                    </p:cTn>
                                  </p:par>
                                  <p:par>
                                    <p:cTn id="21" presetID="6" presetClass="emph" presetSubtype="0" repeatCount="indefinite" accel="17000" decel="22000" autoRev="1" fill="hold" nodeType="withEffect">
                                      <p:stCondLst>
                                        <p:cond delay="400"/>
                                      </p:stCondLst>
                                      <p:childTnLst>
                                        <p:animScale>
                                          <p:cBhvr>
                                            <p:cTn id="22" dur="1050" fill="hold"/>
                                            <p:tgtEl>
                                              <p:spTgt spid="5"/>
                                            </p:tgtEl>
                                          </p:cBhvr>
                                          <p:by x="105000" y="105000"/>
                                        </p:animScale>
                                      </p:childTnLst>
                                    </p:cTn>
                                  </p:par>
                                  <p:par>
                                    <p:cTn id="23" presetID="2" presetClass="entr" presetSubtype="8" fill="hold" nodeType="withEffect" p14:presetBounceEnd="30000">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14:bounceEnd="30000">
                                          <p:cBhvr additive="base">
                                            <p:cTn id="25" dur="800" fill="hold"/>
                                            <p:tgtEl>
                                              <p:spTgt spid="6"/>
                                            </p:tgtEl>
                                            <p:attrNameLst>
                                              <p:attrName>ppt_x</p:attrName>
                                            </p:attrNameLst>
                                          </p:cBhvr>
                                          <p:tavLst>
                                            <p:tav tm="0">
                                              <p:val>
                                                <p:strVal val="0-#ppt_w/2"/>
                                              </p:val>
                                            </p:tav>
                                            <p:tav tm="100000">
                                              <p:val>
                                                <p:strVal val="#ppt_x"/>
                                              </p:val>
                                            </p:tav>
                                          </p:tavLst>
                                        </p:anim>
                                        <p:anim calcmode="lin" valueType="num" p14:bounceEnd="30000">
                                          <p:cBhvr additive="base">
                                            <p:cTn id="26" dur="800" fill="hold"/>
                                            <p:tgtEl>
                                              <p:spTgt spid="6"/>
                                            </p:tgtEl>
                                            <p:attrNameLst>
                                              <p:attrName>ppt_y</p:attrName>
                                            </p:attrNameLst>
                                          </p:cBhvr>
                                          <p:tavLst>
                                            <p:tav tm="0">
                                              <p:val>
                                                <p:strVal val="#ppt_y"/>
                                              </p:val>
                                            </p:tav>
                                            <p:tav tm="100000">
                                              <p:val>
                                                <p:strVal val="#ppt_y"/>
                                              </p:val>
                                            </p:tav>
                                          </p:tavLst>
                                        </p:anim>
                                      </p:childTnLst>
                                    </p:cTn>
                                  </p:par>
                                  <p:par>
                                    <p:cTn id="27" presetID="6" presetClass="emph" presetSubtype="0" repeatCount="indefinite" accel="17000" decel="22000" autoRev="1" fill="hold" nodeType="withEffect">
                                      <p:stCondLst>
                                        <p:cond delay="400"/>
                                      </p:stCondLst>
                                      <p:childTnLst>
                                        <p:animScale>
                                          <p:cBhvr>
                                            <p:cTn id="28" dur="1050" fill="hold"/>
                                            <p:tgtEl>
                                              <p:spTgt spid="6"/>
                                            </p:tgtEl>
                                          </p:cBhvr>
                                          <p:by x="105000" y="105000"/>
                                        </p:animScale>
                                      </p:childTnLst>
                                    </p:cTn>
                                  </p:par>
                                  <p:par>
                                    <p:cTn id="29" presetID="2" presetClass="entr" presetSubtype="8" fill="hold" nodeType="withEffect" p14:presetBounceEnd="30000">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14:bounceEnd="30000">
                                          <p:cBhvr additive="base">
                                            <p:cTn id="31" dur="800" fill="hold"/>
                                            <p:tgtEl>
                                              <p:spTgt spid="4"/>
                                            </p:tgtEl>
                                            <p:attrNameLst>
                                              <p:attrName>ppt_x</p:attrName>
                                            </p:attrNameLst>
                                          </p:cBhvr>
                                          <p:tavLst>
                                            <p:tav tm="0">
                                              <p:val>
                                                <p:strVal val="0-#ppt_w/2"/>
                                              </p:val>
                                            </p:tav>
                                            <p:tav tm="100000">
                                              <p:val>
                                                <p:strVal val="#ppt_x"/>
                                              </p:val>
                                            </p:tav>
                                          </p:tavLst>
                                        </p:anim>
                                        <p:anim calcmode="lin" valueType="num" p14:bounceEnd="30000">
                                          <p:cBhvr additive="base">
                                            <p:cTn id="32" dur="800" fill="hold"/>
                                            <p:tgtEl>
                                              <p:spTgt spid="4"/>
                                            </p:tgtEl>
                                            <p:attrNameLst>
                                              <p:attrName>ppt_y</p:attrName>
                                            </p:attrNameLst>
                                          </p:cBhvr>
                                          <p:tavLst>
                                            <p:tav tm="0">
                                              <p:val>
                                                <p:strVal val="#ppt_y"/>
                                              </p:val>
                                            </p:tav>
                                            <p:tav tm="100000">
                                              <p:val>
                                                <p:strVal val="#ppt_y"/>
                                              </p:val>
                                            </p:tav>
                                          </p:tavLst>
                                        </p:anim>
                                      </p:childTnLst>
                                    </p:cTn>
                                  </p:par>
                                  <p:par>
                                    <p:cTn id="33" presetID="6" presetClass="emph" presetSubtype="0" repeatCount="indefinite" accel="17000" decel="22000" autoRev="1" fill="hold" nodeType="withEffect">
                                      <p:stCondLst>
                                        <p:cond delay="400"/>
                                      </p:stCondLst>
                                      <p:childTnLst>
                                        <p:animScale>
                                          <p:cBhvr>
                                            <p:cTn id="34" dur="1050" fill="hold"/>
                                            <p:tgtEl>
                                              <p:spTgt spid="4"/>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6148"/>
                                            </p:tgtEl>
                                            <p:attrNameLst>
                                              <p:attrName>style.visibility</p:attrName>
                                            </p:attrNameLst>
                                          </p:cBhvr>
                                          <p:to>
                                            <p:strVal val="visible"/>
                                          </p:to>
                                        </p:set>
                                        <p:animEffect transition="in" filter="box(in)">
                                          <p:cBhvr>
                                            <p:cTn id="39" dur="500"/>
                                            <p:tgtEl>
                                              <p:spTgt spid="614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6149"/>
                                            </p:tgtEl>
                                            <p:attrNameLst>
                                              <p:attrName>style.visibility</p:attrName>
                                            </p:attrNameLst>
                                          </p:cBhvr>
                                          <p:to>
                                            <p:strVal val="visible"/>
                                          </p:to>
                                        </p:set>
                                        <p:animEffect transition="in" filter="dissolve">
                                          <p:cBhvr>
                                            <p:cTn id="44"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149" grpId="0"/>
        </p:bldLst>
      </p:timing>
    </mc:Choice>
    <mc:Fallback xmlns="">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800" fill="hold"/>
                                            <p:tgtEl>
                                              <p:spTgt spid="7"/>
                                            </p:tgtEl>
                                            <p:attrNameLst>
                                              <p:attrName>ppt_x</p:attrName>
                                            </p:attrNameLst>
                                          </p:cBhvr>
                                          <p:tavLst>
                                            <p:tav tm="0">
                                              <p:val>
                                                <p:strVal val="0-#ppt_w/2"/>
                                              </p:val>
                                            </p:tav>
                                            <p:tav tm="100000">
                                              <p:val>
                                                <p:strVal val="#ppt_x"/>
                                              </p:val>
                                            </p:tav>
                                          </p:tavLst>
                                        </p:anim>
                                        <p:anim calcmode="lin" valueType="num">
                                          <p:cBhvr additive="base">
                                            <p:cTn id="8" dur="800" fill="hold"/>
                                            <p:tgtEl>
                                              <p:spTgt spid="7"/>
                                            </p:tgtEl>
                                            <p:attrNameLst>
                                              <p:attrName>ppt_y</p:attrName>
                                            </p:attrNameLst>
                                          </p:cBhvr>
                                          <p:tavLst>
                                            <p:tav tm="0">
                                              <p:val>
                                                <p:strVal val="#ppt_y"/>
                                              </p:val>
                                            </p:tav>
                                            <p:tav tm="100000">
                                              <p:val>
                                                <p:strVal val="#ppt_y"/>
                                              </p:val>
                                            </p:tav>
                                          </p:tavLst>
                                        </p:anim>
                                      </p:childTnLst>
                                    </p:cTn>
                                  </p:par>
                                  <p:par>
                                    <p:cTn id="9" presetID="6" presetClass="emph" presetSubtype="0" repeatCount="indefinite" accel="17000" decel="22000" autoRev="1" fill="hold" nodeType="withEffect">
                                      <p:stCondLst>
                                        <p:cond delay="400"/>
                                      </p:stCondLst>
                                      <p:childTnLst>
                                        <p:animScale>
                                          <p:cBhvr>
                                            <p:cTn id="10" dur="1050" fill="hold"/>
                                            <p:tgtEl>
                                              <p:spTgt spid="7"/>
                                            </p:tgtEl>
                                          </p:cBhvr>
                                          <p:by x="105000" y="105000"/>
                                        </p:animScale>
                                      </p:childTnLst>
                                    </p:cTn>
                                  </p:par>
                                  <p:par>
                                    <p:cTn id="11" presetID="2" presetClass="entr" presetSubtype="8"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800" fill="hold"/>
                                            <p:tgtEl>
                                              <p:spTgt spid="8"/>
                                            </p:tgtEl>
                                            <p:attrNameLst>
                                              <p:attrName>ppt_x</p:attrName>
                                            </p:attrNameLst>
                                          </p:cBhvr>
                                          <p:tavLst>
                                            <p:tav tm="0">
                                              <p:val>
                                                <p:strVal val="0-#ppt_w/2"/>
                                              </p:val>
                                            </p:tav>
                                            <p:tav tm="100000">
                                              <p:val>
                                                <p:strVal val="#ppt_x"/>
                                              </p:val>
                                            </p:tav>
                                          </p:tavLst>
                                        </p:anim>
                                        <p:anim calcmode="lin" valueType="num">
                                          <p:cBhvr additive="base">
                                            <p:cTn id="14" dur="800" fill="hold"/>
                                            <p:tgtEl>
                                              <p:spTgt spid="8"/>
                                            </p:tgtEl>
                                            <p:attrNameLst>
                                              <p:attrName>ppt_y</p:attrName>
                                            </p:attrNameLst>
                                          </p:cBhvr>
                                          <p:tavLst>
                                            <p:tav tm="0">
                                              <p:val>
                                                <p:strVal val="#ppt_y"/>
                                              </p:val>
                                            </p:tav>
                                            <p:tav tm="100000">
                                              <p:val>
                                                <p:strVal val="#ppt_y"/>
                                              </p:val>
                                            </p:tav>
                                          </p:tavLst>
                                        </p:anim>
                                      </p:childTnLst>
                                    </p:cTn>
                                  </p:par>
                                  <p:par>
                                    <p:cTn id="15" presetID="6" presetClass="emph" presetSubtype="0" repeatCount="indefinite" accel="17000" decel="22000" autoRev="1" fill="hold" nodeType="withEffect">
                                      <p:stCondLst>
                                        <p:cond delay="400"/>
                                      </p:stCondLst>
                                      <p:childTnLst>
                                        <p:animScale>
                                          <p:cBhvr>
                                            <p:cTn id="16" dur="1050" fill="hold"/>
                                            <p:tgtEl>
                                              <p:spTgt spid="8"/>
                                            </p:tgtEl>
                                          </p:cBhvr>
                                          <p:by x="105000" y="105000"/>
                                        </p:animScale>
                                      </p:childTnLst>
                                    </p:cTn>
                                  </p:par>
                                  <p:par>
                                    <p:cTn id="17" presetID="2" presetClass="entr" presetSubtype="8"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800" fill="hold"/>
                                            <p:tgtEl>
                                              <p:spTgt spid="5"/>
                                            </p:tgtEl>
                                            <p:attrNameLst>
                                              <p:attrName>ppt_x</p:attrName>
                                            </p:attrNameLst>
                                          </p:cBhvr>
                                          <p:tavLst>
                                            <p:tav tm="0">
                                              <p:val>
                                                <p:strVal val="0-#ppt_w/2"/>
                                              </p:val>
                                            </p:tav>
                                            <p:tav tm="100000">
                                              <p:val>
                                                <p:strVal val="#ppt_x"/>
                                              </p:val>
                                            </p:tav>
                                          </p:tavLst>
                                        </p:anim>
                                        <p:anim calcmode="lin" valueType="num">
                                          <p:cBhvr additive="base">
                                            <p:cTn id="20" dur="800" fill="hold"/>
                                            <p:tgtEl>
                                              <p:spTgt spid="5"/>
                                            </p:tgtEl>
                                            <p:attrNameLst>
                                              <p:attrName>ppt_y</p:attrName>
                                            </p:attrNameLst>
                                          </p:cBhvr>
                                          <p:tavLst>
                                            <p:tav tm="0">
                                              <p:val>
                                                <p:strVal val="#ppt_y"/>
                                              </p:val>
                                            </p:tav>
                                            <p:tav tm="100000">
                                              <p:val>
                                                <p:strVal val="#ppt_y"/>
                                              </p:val>
                                            </p:tav>
                                          </p:tavLst>
                                        </p:anim>
                                      </p:childTnLst>
                                    </p:cTn>
                                  </p:par>
                                  <p:par>
                                    <p:cTn id="21" presetID="6" presetClass="emph" presetSubtype="0" repeatCount="indefinite" accel="17000" decel="22000" autoRev="1" fill="hold" nodeType="withEffect">
                                      <p:stCondLst>
                                        <p:cond delay="400"/>
                                      </p:stCondLst>
                                      <p:childTnLst>
                                        <p:animScale>
                                          <p:cBhvr>
                                            <p:cTn id="22" dur="1050" fill="hold"/>
                                            <p:tgtEl>
                                              <p:spTgt spid="5"/>
                                            </p:tgtEl>
                                          </p:cBhvr>
                                          <p:by x="105000" y="105000"/>
                                        </p:animScale>
                                      </p:childTnLst>
                                    </p:cTn>
                                  </p:par>
                                  <p:par>
                                    <p:cTn id="23" presetID="2" presetClass="entr" presetSubtype="8"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800" fill="hold"/>
                                            <p:tgtEl>
                                              <p:spTgt spid="6"/>
                                            </p:tgtEl>
                                            <p:attrNameLst>
                                              <p:attrName>ppt_x</p:attrName>
                                            </p:attrNameLst>
                                          </p:cBhvr>
                                          <p:tavLst>
                                            <p:tav tm="0">
                                              <p:val>
                                                <p:strVal val="0-#ppt_w/2"/>
                                              </p:val>
                                            </p:tav>
                                            <p:tav tm="100000">
                                              <p:val>
                                                <p:strVal val="#ppt_x"/>
                                              </p:val>
                                            </p:tav>
                                          </p:tavLst>
                                        </p:anim>
                                        <p:anim calcmode="lin" valueType="num">
                                          <p:cBhvr additive="base">
                                            <p:cTn id="26" dur="800" fill="hold"/>
                                            <p:tgtEl>
                                              <p:spTgt spid="6"/>
                                            </p:tgtEl>
                                            <p:attrNameLst>
                                              <p:attrName>ppt_y</p:attrName>
                                            </p:attrNameLst>
                                          </p:cBhvr>
                                          <p:tavLst>
                                            <p:tav tm="0">
                                              <p:val>
                                                <p:strVal val="#ppt_y"/>
                                              </p:val>
                                            </p:tav>
                                            <p:tav tm="100000">
                                              <p:val>
                                                <p:strVal val="#ppt_y"/>
                                              </p:val>
                                            </p:tav>
                                          </p:tavLst>
                                        </p:anim>
                                      </p:childTnLst>
                                    </p:cTn>
                                  </p:par>
                                  <p:par>
                                    <p:cTn id="27" presetID="6" presetClass="emph" presetSubtype="0" repeatCount="indefinite" accel="17000" decel="22000" autoRev="1" fill="hold" nodeType="withEffect">
                                      <p:stCondLst>
                                        <p:cond delay="400"/>
                                      </p:stCondLst>
                                      <p:childTnLst>
                                        <p:animScale>
                                          <p:cBhvr>
                                            <p:cTn id="28" dur="1050" fill="hold"/>
                                            <p:tgtEl>
                                              <p:spTgt spid="6"/>
                                            </p:tgtEl>
                                          </p:cBhvr>
                                          <p:by x="105000" y="105000"/>
                                        </p:animScale>
                                      </p:childTnLst>
                                    </p:cTn>
                                  </p:par>
                                  <p:par>
                                    <p:cTn id="29" presetID="2" presetClass="entr" presetSubtype="8"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800" fill="hold"/>
                                            <p:tgtEl>
                                              <p:spTgt spid="4"/>
                                            </p:tgtEl>
                                            <p:attrNameLst>
                                              <p:attrName>ppt_x</p:attrName>
                                            </p:attrNameLst>
                                          </p:cBhvr>
                                          <p:tavLst>
                                            <p:tav tm="0">
                                              <p:val>
                                                <p:strVal val="0-#ppt_w/2"/>
                                              </p:val>
                                            </p:tav>
                                            <p:tav tm="100000">
                                              <p:val>
                                                <p:strVal val="#ppt_x"/>
                                              </p:val>
                                            </p:tav>
                                          </p:tavLst>
                                        </p:anim>
                                        <p:anim calcmode="lin" valueType="num">
                                          <p:cBhvr additive="base">
                                            <p:cTn id="32" dur="800" fill="hold"/>
                                            <p:tgtEl>
                                              <p:spTgt spid="4"/>
                                            </p:tgtEl>
                                            <p:attrNameLst>
                                              <p:attrName>ppt_y</p:attrName>
                                            </p:attrNameLst>
                                          </p:cBhvr>
                                          <p:tavLst>
                                            <p:tav tm="0">
                                              <p:val>
                                                <p:strVal val="#ppt_y"/>
                                              </p:val>
                                            </p:tav>
                                            <p:tav tm="100000">
                                              <p:val>
                                                <p:strVal val="#ppt_y"/>
                                              </p:val>
                                            </p:tav>
                                          </p:tavLst>
                                        </p:anim>
                                      </p:childTnLst>
                                    </p:cTn>
                                  </p:par>
                                  <p:par>
                                    <p:cTn id="33" presetID="6" presetClass="emph" presetSubtype="0" repeatCount="indefinite" accel="17000" decel="22000" autoRev="1" fill="hold" nodeType="withEffect">
                                      <p:stCondLst>
                                        <p:cond delay="400"/>
                                      </p:stCondLst>
                                      <p:childTnLst>
                                        <p:animScale>
                                          <p:cBhvr>
                                            <p:cTn id="34" dur="1050" fill="hold"/>
                                            <p:tgtEl>
                                              <p:spTgt spid="4"/>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6148"/>
                                            </p:tgtEl>
                                            <p:attrNameLst>
                                              <p:attrName>style.visibility</p:attrName>
                                            </p:attrNameLst>
                                          </p:cBhvr>
                                          <p:to>
                                            <p:strVal val="visible"/>
                                          </p:to>
                                        </p:set>
                                        <p:animEffect transition="in" filter="box(in)">
                                          <p:cBhvr>
                                            <p:cTn id="39" dur="500"/>
                                            <p:tgtEl>
                                              <p:spTgt spid="614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6149"/>
                                            </p:tgtEl>
                                            <p:attrNameLst>
                                              <p:attrName>style.visibility</p:attrName>
                                            </p:attrNameLst>
                                          </p:cBhvr>
                                          <p:to>
                                            <p:strVal val="visible"/>
                                          </p:to>
                                        </p:set>
                                        <p:animEffect transition="in" filter="dissolve">
                                          <p:cBhvr>
                                            <p:cTn id="44"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149"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609600" y="609600"/>
            <a:ext cx="11404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indent="517525" eaLnBrk="1" hangingPunct="1">
              <a:spcBef>
                <a:spcPct val="50000"/>
              </a:spcBef>
              <a:defRPr sz="3200" b="1" i="1">
                <a:solidFill>
                  <a:srgbClr val="C00000"/>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sz="4400" i="0" dirty="0" err="1">
                <a:latin typeface="Times New Roman" panose="02020603050405020304" pitchFamily="18" charset="0"/>
                <a:cs typeface="Times New Roman" panose="02020603050405020304" pitchFamily="18" charset="0"/>
              </a:rPr>
              <a:t>Có</a:t>
            </a:r>
            <a:r>
              <a:rPr lang="en-US" sz="4400" i="0" dirty="0">
                <a:latin typeface="Times New Roman" panose="02020603050405020304" pitchFamily="18" charset="0"/>
                <a:cs typeface="Times New Roman" panose="02020603050405020304" pitchFamily="18" charset="0"/>
              </a:rPr>
              <a:t> </a:t>
            </a:r>
            <a:r>
              <a:rPr lang="en-US" sz="4400" i="0" dirty="0" err="1">
                <a:latin typeface="Times New Roman" panose="02020603050405020304" pitchFamily="18" charset="0"/>
                <a:cs typeface="Times New Roman" panose="02020603050405020304" pitchFamily="18" charset="0"/>
              </a:rPr>
              <a:t>mấy</a:t>
            </a:r>
            <a:r>
              <a:rPr lang="en-US" sz="4400" i="0" dirty="0">
                <a:latin typeface="Times New Roman" panose="02020603050405020304" pitchFamily="18" charset="0"/>
                <a:cs typeface="Times New Roman" panose="02020603050405020304" pitchFamily="18" charset="0"/>
              </a:rPr>
              <a:t> </a:t>
            </a:r>
            <a:r>
              <a:rPr lang="en-US" sz="4400" i="0" dirty="0" err="1">
                <a:latin typeface="Times New Roman" panose="02020603050405020304" pitchFamily="18" charset="0"/>
                <a:cs typeface="Times New Roman" panose="02020603050405020304" pitchFamily="18" charset="0"/>
              </a:rPr>
              <a:t>cách</a:t>
            </a:r>
            <a:r>
              <a:rPr lang="en-US" sz="4400" i="0" dirty="0">
                <a:latin typeface="Times New Roman" panose="02020603050405020304" pitchFamily="18" charset="0"/>
                <a:cs typeface="Times New Roman" panose="02020603050405020304" pitchFamily="18" charset="0"/>
              </a:rPr>
              <a:t> </a:t>
            </a:r>
            <a:r>
              <a:rPr lang="en-US" sz="4400" i="0" dirty="0" err="1">
                <a:latin typeface="Times New Roman" panose="02020603050405020304" pitchFamily="18" charset="0"/>
                <a:cs typeface="Times New Roman" panose="02020603050405020304" pitchFamily="18" charset="0"/>
              </a:rPr>
              <a:t>kết</a:t>
            </a:r>
            <a:r>
              <a:rPr lang="en-US" sz="4400" i="0" dirty="0">
                <a:latin typeface="Times New Roman" panose="02020603050405020304" pitchFamily="18" charset="0"/>
                <a:cs typeface="Times New Roman" panose="02020603050405020304" pitchFamily="18" charset="0"/>
              </a:rPr>
              <a:t> </a:t>
            </a:r>
            <a:r>
              <a:rPr lang="en-US" sz="4400" i="0" dirty="0" err="1">
                <a:latin typeface="Times New Roman" panose="02020603050405020304" pitchFamily="18" charset="0"/>
                <a:cs typeface="Times New Roman" panose="02020603050405020304" pitchFamily="18" charset="0"/>
              </a:rPr>
              <a:t>bài</a:t>
            </a:r>
            <a:r>
              <a:rPr lang="en-US" sz="4400" i="0" dirty="0">
                <a:latin typeface="Times New Roman" panose="02020603050405020304" pitchFamily="18" charset="0"/>
                <a:cs typeface="Times New Roman" panose="02020603050405020304" pitchFamily="18" charset="0"/>
              </a:rPr>
              <a:t> </a:t>
            </a:r>
            <a:r>
              <a:rPr lang="en-US" sz="4400" i="0" dirty="0" err="1">
                <a:latin typeface="Times New Roman" panose="02020603050405020304" pitchFamily="18" charset="0"/>
                <a:cs typeface="Times New Roman" panose="02020603050405020304" pitchFamily="18" charset="0"/>
              </a:rPr>
              <a:t>trong</a:t>
            </a:r>
            <a:r>
              <a:rPr lang="en-US" sz="4400" i="0" dirty="0">
                <a:latin typeface="Times New Roman" panose="02020603050405020304" pitchFamily="18" charset="0"/>
                <a:cs typeface="Times New Roman" panose="02020603050405020304" pitchFamily="18" charset="0"/>
              </a:rPr>
              <a:t> </a:t>
            </a:r>
            <a:r>
              <a:rPr lang="en-US" sz="4400" i="0" dirty="0" err="1">
                <a:latin typeface="Times New Roman" panose="02020603050405020304" pitchFamily="18" charset="0"/>
                <a:cs typeface="Times New Roman" panose="02020603050405020304" pitchFamily="18" charset="0"/>
              </a:rPr>
              <a:t>bài</a:t>
            </a:r>
            <a:r>
              <a:rPr lang="en-US" sz="4400" i="0" dirty="0">
                <a:latin typeface="Times New Roman" panose="02020603050405020304" pitchFamily="18" charset="0"/>
                <a:cs typeface="Times New Roman" panose="02020603050405020304" pitchFamily="18" charset="0"/>
              </a:rPr>
              <a:t> </a:t>
            </a:r>
            <a:r>
              <a:rPr lang="en-US" sz="4400" i="0" dirty="0" err="1">
                <a:latin typeface="Times New Roman" panose="02020603050405020304" pitchFamily="18" charset="0"/>
                <a:cs typeface="Times New Roman" panose="02020603050405020304" pitchFamily="18" charset="0"/>
              </a:rPr>
              <a:t>văn</a:t>
            </a:r>
            <a:r>
              <a:rPr lang="en-US" sz="4400" i="0" dirty="0">
                <a:latin typeface="Times New Roman" panose="02020603050405020304" pitchFamily="18" charset="0"/>
                <a:cs typeface="Times New Roman" panose="02020603050405020304" pitchFamily="18" charset="0"/>
              </a:rPr>
              <a:t> </a:t>
            </a:r>
            <a:r>
              <a:rPr lang="en-US" sz="4400" i="0" dirty="0" err="1">
                <a:latin typeface="Times New Roman" panose="02020603050405020304" pitchFamily="18" charset="0"/>
                <a:cs typeface="Times New Roman" panose="02020603050405020304" pitchFamily="18" charset="0"/>
              </a:rPr>
              <a:t>miêu</a:t>
            </a:r>
            <a:r>
              <a:rPr lang="en-US" sz="4400" i="0" dirty="0">
                <a:latin typeface="Times New Roman" panose="02020603050405020304" pitchFamily="18" charset="0"/>
                <a:cs typeface="Times New Roman" panose="02020603050405020304" pitchFamily="18" charset="0"/>
              </a:rPr>
              <a:t> </a:t>
            </a:r>
            <a:r>
              <a:rPr lang="en-US" sz="4400" i="0" dirty="0" err="1">
                <a:latin typeface="Times New Roman" panose="02020603050405020304" pitchFamily="18" charset="0"/>
                <a:cs typeface="Times New Roman" panose="02020603050405020304" pitchFamily="18" charset="0"/>
              </a:rPr>
              <a:t>tả</a:t>
            </a:r>
            <a:r>
              <a:rPr lang="en-US" sz="4400" i="0" dirty="0">
                <a:latin typeface="Times New Roman" panose="02020603050405020304" pitchFamily="18" charset="0"/>
                <a:cs typeface="Times New Roman" panose="02020603050405020304" pitchFamily="18" charset="0"/>
              </a:rPr>
              <a:t>?</a:t>
            </a:r>
          </a:p>
        </p:txBody>
      </p:sp>
      <p:sp>
        <p:nvSpPr>
          <p:cNvPr id="6149" name="Text Box 5"/>
          <p:cNvSpPr txBox="1">
            <a:spLocks noChangeArrowheads="1"/>
          </p:cNvSpPr>
          <p:nvPr/>
        </p:nvSpPr>
        <p:spPr bwMode="auto">
          <a:xfrm>
            <a:off x="596900" y="1752600"/>
            <a:ext cx="11430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600">
                <a:solidFill>
                  <a:schemeClr val="tx1"/>
                </a:solidFill>
                <a:latin typeface=".VnTime" panose="020B7200000000000000" pitchFamily="34" charset="0"/>
              </a:defRPr>
            </a:lvl1pPr>
            <a:lvl2pPr marL="742950" indent="-285750" eaLnBrk="0" hangingPunct="0">
              <a:defRPr sz="2600">
                <a:solidFill>
                  <a:schemeClr val="tx1"/>
                </a:solidFill>
                <a:latin typeface=".VnTime" panose="020B7200000000000000" pitchFamily="34" charset="0"/>
              </a:defRPr>
            </a:lvl2pPr>
            <a:lvl3pPr marL="1143000" indent="-228600" eaLnBrk="0" hangingPunct="0">
              <a:defRPr sz="2600">
                <a:solidFill>
                  <a:schemeClr val="tx1"/>
                </a:solidFill>
                <a:latin typeface=".VnTime" panose="020B7200000000000000" pitchFamily="34" charset="0"/>
              </a:defRPr>
            </a:lvl3pPr>
            <a:lvl4pPr marL="1600200" indent="-228600" eaLnBrk="0" hangingPunct="0">
              <a:defRPr sz="2600">
                <a:solidFill>
                  <a:schemeClr val="tx1"/>
                </a:solidFill>
                <a:latin typeface=".VnTime" panose="020B7200000000000000" pitchFamily="34" charset="0"/>
              </a:defRPr>
            </a:lvl4pPr>
            <a:lvl5pPr marL="2057400" indent="-228600" eaLnBrk="0" hangingPunct="0">
              <a:defRPr sz="2600">
                <a:solidFill>
                  <a:schemeClr val="tx1"/>
                </a:solidFill>
                <a:latin typeface=".VnTime" panose="020B7200000000000000" pitchFamily="34" charset="0"/>
              </a:defRPr>
            </a:lvl5pPr>
            <a:lvl6pPr marL="2514600" indent="-228600" eaLnBrk="0" fontAlgn="base" hangingPunct="0">
              <a:spcBef>
                <a:spcPct val="0"/>
              </a:spcBef>
              <a:spcAft>
                <a:spcPct val="0"/>
              </a:spcAft>
              <a:defRPr sz="2600">
                <a:solidFill>
                  <a:schemeClr val="tx1"/>
                </a:solidFill>
                <a:latin typeface=".VnTime" panose="020B7200000000000000" pitchFamily="34" charset="0"/>
              </a:defRPr>
            </a:lvl6pPr>
            <a:lvl7pPr marL="2971800" indent="-228600" eaLnBrk="0" fontAlgn="base" hangingPunct="0">
              <a:spcBef>
                <a:spcPct val="0"/>
              </a:spcBef>
              <a:spcAft>
                <a:spcPct val="0"/>
              </a:spcAft>
              <a:defRPr sz="2600">
                <a:solidFill>
                  <a:schemeClr val="tx1"/>
                </a:solidFill>
                <a:latin typeface=".VnTime" panose="020B7200000000000000" pitchFamily="34" charset="0"/>
              </a:defRPr>
            </a:lvl7pPr>
            <a:lvl8pPr marL="3429000" indent="-228600" eaLnBrk="0" fontAlgn="base" hangingPunct="0">
              <a:spcBef>
                <a:spcPct val="0"/>
              </a:spcBef>
              <a:spcAft>
                <a:spcPct val="0"/>
              </a:spcAft>
              <a:defRPr sz="2600">
                <a:solidFill>
                  <a:schemeClr val="tx1"/>
                </a:solidFill>
                <a:latin typeface=".VnTime" panose="020B7200000000000000" pitchFamily="34" charset="0"/>
              </a:defRPr>
            </a:lvl8pPr>
            <a:lvl9pPr marL="3886200" indent="-228600" eaLnBrk="0" fontAlgn="base" hangingPunct="0">
              <a:spcBef>
                <a:spcPct val="0"/>
              </a:spcBef>
              <a:spcAft>
                <a:spcPct val="0"/>
              </a:spcAft>
              <a:defRPr sz="2600">
                <a:solidFill>
                  <a:schemeClr val="tx1"/>
                </a:solidFill>
                <a:latin typeface=".VnTime" panose="020B7200000000000000" pitchFamily="34" charset="0"/>
              </a:defRPr>
            </a:lvl9pPr>
          </a:lstStyle>
          <a:p>
            <a:r>
              <a:rPr lang="en-US" sz="3600" dirty="0" err="1">
                <a:latin typeface="+mj-lt"/>
              </a:rPr>
              <a:t>Có</a:t>
            </a:r>
            <a:r>
              <a:rPr lang="en-US" sz="3600" dirty="0">
                <a:latin typeface="+mj-lt"/>
              </a:rPr>
              <a:t> </a:t>
            </a:r>
            <a:r>
              <a:rPr lang="en-US" sz="3600" dirty="0" err="1">
                <a:latin typeface="+mj-lt"/>
              </a:rPr>
              <a:t>hai</a:t>
            </a:r>
            <a:r>
              <a:rPr lang="en-US" sz="3600" dirty="0">
                <a:latin typeface="+mj-lt"/>
              </a:rPr>
              <a:t> </a:t>
            </a:r>
            <a:r>
              <a:rPr lang="en-US" sz="3600" dirty="0" err="1">
                <a:latin typeface="+mj-lt"/>
              </a:rPr>
              <a:t>cách</a:t>
            </a:r>
            <a:r>
              <a:rPr lang="en-US" sz="3600" dirty="0">
                <a:latin typeface="+mj-lt"/>
              </a:rPr>
              <a:t> </a:t>
            </a:r>
            <a:r>
              <a:rPr lang="en-US" sz="3600" dirty="0" err="1">
                <a:latin typeface="+mj-lt"/>
              </a:rPr>
              <a:t>kết</a:t>
            </a:r>
            <a:r>
              <a:rPr lang="en-US" sz="3600" dirty="0">
                <a:latin typeface="+mj-lt"/>
              </a:rPr>
              <a:t> </a:t>
            </a:r>
            <a:r>
              <a:rPr lang="en-US" sz="3600" dirty="0" err="1">
                <a:latin typeface="+mj-lt"/>
              </a:rPr>
              <a:t>bài</a:t>
            </a:r>
            <a:r>
              <a:rPr lang="en-US" sz="3600" dirty="0">
                <a:latin typeface="+mj-lt"/>
              </a:rPr>
              <a:t> </a:t>
            </a:r>
            <a:r>
              <a:rPr lang="en-US" sz="3600" dirty="0" err="1">
                <a:latin typeface="+mj-lt"/>
              </a:rPr>
              <a:t>trong</a:t>
            </a:r>
            <a:r>
              <a:rPr lang="en-US" sz="3600" dirty="0">
                <a:latin typeface="+mj-lt"/>
              </a:rPr>
              <a:t> </a:t>
            </a:r>
            <a:r>
              <a:rPr lang="en-US" sz="3600" dirty="0" err="1">
                <a:latin typeface="+mj-lt"/>
              </a:rPr>
              <a:t>bài</a:t>
            </a:r>
            <a:r>
              <a:rPr lang="en-US" sz="3600" dirty="0">
                <a:latin typeface="+mj-lt"/>
              </a:rPr>
              <a:t> </a:t>
            </a:r>
            <a:r>
              <a:rPr lang="en-US" sz="3600" dirty="0" err="1">
                <a:latin typeface="+mj-lt"/>
              </a:rPr>
              <a:t>văn</a:t>
            </a:r>
            <a:r>
              <a:rPr lang="en-US" sz="3600" dirty="0">
                <a:latin typeface="+mj-lt"/>
              </a:rPr>
              <a:t> </a:t>
            </a:r>
            <a:r>
              <a:rPr lang="en-US" sz="3600" dirty="0" err="1">
                <a:latin typeface="+mj-lt"/>
              </a:rPr>
              <a:t>miêu</a:t>
            </a:r>
            <a:r>
              <a:rPr lang="en-US" sz="3600" dirty="0">
                <a:latin typeface="+mj-lt"/>
              </a:rPr>
              <a:t> </a:t>
            </a:r>
            <a:r>
              <a:rPr lang="en-US" sz="3600" dirty="0" err="1">
                <a:latin typeface="+mj-lt"/>
              </a:rPr>
              <a:t>tả</a:t>
            </a:r>
            <a:r>
              <a:rPr lang="en-US" sz="3600" dirty="0">
                <a:latin typeface="+mj-lt"/>
              </a:rPr>
              <a:t> </a:t>
            </a:r>
            <a:r>
              <a:rPr lang="en-US" sz="3600" dirty="0" err="1">
                <a:latin typeface="+mj-lt"/>
              </a:rPr>
              <a:t>là</a:t>
            </a:r>
            <a:r>
              <a:rPr lang="en-US" sz="3600" dirty="0">
                <a:latin typeface="+mj-lt"/>
              </a:rPr>
              <a:t>:</a:t>
            </a:r>
          </a:p>
          <a:p>
            <a:pPr marL="0" indent="285750" eaLnBrk="1" hangingPunct="1">
              <a:spcBef>
                <a:spcPct val="50000"/>
              </a:spcBef>
            </a:pPr>
            <a:r>
              <a:rPr lang="en-US" altLang="en-US" sz="3600" b="1" i="1" dirty="0">
                <a:latin typeface="+mj-lt"/>
              </a:rPr>
              <a:t>1. </a:t>
            </a:r>
            <a:r>
              <a:rPr lang="en-US" altLang="en-US" sz="3600" b="1" i="1" dirty="0" err="1">
                <a:latin typeface="+mj-lt"/>
              </a:rPr>
              <a:t>Kết</a:t>
            </a:r>
            <a:r>
              <a:rPr lang="en-US" altLang="en-US" sz="3600" b="1" i="1" dirty="0">
                <a:latin typeface="+mj-lt"/>
              </a:rPr>
              <a:t> </a:t>
            </a:r>
            <a:r>
              <a:rPr lang="en-US" altLang="en-US" sz="3600" b="1" i="1" dirty="0" err="1">
                <a:latin typeface="+mj-lt"/>
              </a:rPr>
              <a:t>bài</a:t>
            </a:r>
            <a:r>
              <a:rPr lang="en-US" altLang="en-US" sz="3600" b="1" i="1" dirty="0">
                <a:latin typeface="+mj-lt"/>
              </a:rPr>
              <a:t> </a:t>
            </a:r>
            <a:r>
              <a:rPr lang="en-US" altLang="en-US" sz="3600" b="1" i="1" dirty="0" err="1">
                <a:latin typeface="+mj-lt"/>
              </a:rPr>
              <a:t>mở</a:t>
            </a:r>
            <a:r>
              <a:rPr lang="en-US" altLang="en-US" sz="3600" b="1" i="1" dirty="0">
                <a:latin typeface="+mj-lt"/>
              </a:rPr>
              <a:t> </a:t>
            </a:r>
            <a:r>
              <a:rPr lang="en-US" altLang="en-US" sz="3600" b="1" i="1" dirty="0" err="1">
                <a:latin typeface="+mj-lt"/>
              </a:rPr>
              <a:t>rộng</a:t>
            </a:r>
            <a:r>
              <a:rPr lang="en-US" altLang="en-US" sz="3600" b="1" i="1" dirty="0">
                <a:latin typeface="+mj-lt"/>
              </a:rPr>
              <a:t>: </a:t>
            </a:r>
            <a:r>
              <a:rPr lang="en-US" altLang="en-US" sz="3600" dirty="0" err="1">
                <a:latin typeface="+mj-lt"/>
                <a:cs typeface="Times New Roman" panose="02020603050405020304" pitchFamily="18" charset="0"/>
              </a:rPr>
              <a:t>có</a:t>
            </a:r>
            <a:r>
              <a:rPr lang="en-US" altLang="en-US" sz="3600" dirty="0">
                <a:latin typeface="+mj-lt"/>
                <a:cs typeface="Times New Roman" panose="02020603050405020304" pitchFamily="18" charset="0"/>
              </a:rPr>
              <a:t> </a:t>
            </a:r>
            <a:r>
              <a:rPr lang="en-US" altLang="en-US" sz="3600" dirty="0" err="1">
                <a:latin typeface="+mj-lt"/>
                <a:cs typeface="Times New Roman" panose="02020603050405020304" pitchFamily="18" charset="0"/>
              </a:rPr>
              <a:t>thêm</a:t>
            </a:r>
            <a:r>
              <a:rPr lang="en-US" altLang="en-US" sz="3600" dirty="0">
                <a:latin typeface="+mj-lt"/>
                <a:cs typeface="Times New Roman" panose="02020603050405020304" pitchFamily="18" charset="0"/>
              </a:rPr>
              <a:t> </a:t>
            </a:r>
            <a:r>
              <a:rPr lang="en-US" altLang="en-US" sz="3600" dirty="0" err="1">
                <a:latin typeface="+mj-lt"/>
                <a:cs typeface="Times New Roman" panose="02020603050405020304" pitchFamily="18" charset="0"/>
              </a:rPr>
              <a:t>lời</a:t>
            </a:r>
            <a:r>
              <a:rPr lang="en-US" altLang="en-US" sz="3600" dirty="0">
                <a:latin typeface="+mj-lt"/>
                <a:cs typeface="Times New Roman" panose="02020603050405020304" pitchFamily="18" charset="0"/>
              </a:rPr>
              <a:t> </a:t>
            </a:r>
            <a:r>
              <a:rPr lang="en-US" altLang="en-US" sz="3600" dirty="0" err="1">
                <a:latin typeface="+mj-lt"/>
                <a:cs typeface="Times New Roman" panose="02020603050405020304" pitchFamily="18" charset="0"/>
              </a:rPr>
              <a:t>nhận</a:t>
            </a:r>
            <a:r>
              <a:rPr lang="en-US" altLang="en-US" sz="3600" dirty="0">
                <a:latin typeface="+mj-lt"/>
                <a:cs typeface="Times New Roman" panose="02020603050405020304" pitchFamily="18" charset="0"/>
              </a:rPr>
              <a:t> </a:t>
            </a:r>
            <a:r>
              <a:rPr lang="en-US" altLang="en-US" sz="3600" dirty="0" err="1">
                <a:latin typeface="+mj-lt"/>
                <a:cs typeface="Times New Roman" panose="02020603050405020304" pitchFamily="18" charset="0"/>
              </a:rPr>
              <a:t>định</a:t>
            </a:r>
            <a:r>
              <a:rPr lang="en-US" altLang="en-US" sz="3600" dirty="0">
                <a:latin typeface="+mj-lt"/>
                <a:cs typeface="Times New Roman" panose="02020603050405020304" pitchFamily="18" charset="0"/>
              </a:rPr>
              <a:t>, </a:t>
            </a:r>
            <a:r>
              <a:rPr lang="en-US" altLang="en-US" sz="3600" dirty="0" err="1">
                <a:latin typeface="+mj-lt"/>
                <a:cs typeface="Times New Roman" panose="02020603050405020304" pitchFamily="18" charset="0"/>
              </a:rPr>
              <a:t>bình</a:t>
            </a:r>
            <a:r>
              <a:rPr lang="en-US" altLang="en-US" sz="3600" dirty="0">
                <a:latin typeface="+mj-lt"/>
                <a:cs typeface="Times New Roman" panose="02020603050405020304" pitchFamily="18" charset="0"/>
              </a:rPr>
              <a:t> </a:t>
            </a:r>
            <a:r>
              <a:rPr lang="en-US" altLang="en-US" sz="3600" dirty="0" err="1">
                <a:latin typeface="+mj-lt"/>
                <a:cs typeface="Times New Roman" panose="02020603050405020304" pitchFamily="18" charset="0"/>
              </a:rPr>
              <a:t>luận</a:t>
            </a:r>
            <a:r>
              <a:rPr lang="en-US" altLang="en-US" sz="3600" dirty="0">
                <a:latin typeface="+mj-lt"/>
                <a:cs typeface="Times New Roman" panose="02020603050405020304" pitchFamily="18" charset="0"/>
              </a:rPr>
              <a:t> </a:t>
            </a:r>
            <a:r>
              <a:rPr lang="en-US" altLang="en-US" sz="3600" dirty="0" err="1">
                <a:latin typeface="+mj-lt"/>
                <a:cs typeface="Times New Roman" panose="02020603050405020304" pitchFamily="18" charset="0"/>
              </a:rPr>
              <a:t>về</a:t>
            </a:r>
            <a:r>
              <a:rPr lang="en-US" altLang="en-US" sz="3600" dirty="0">
                <a:latin typeface="+mj-lt"/>
                <a:cs typeface="Times New Roman" panose="02020603050405020304" pitchFamily="18" charset="0"/>
              </a:rPr>
              <a:t> </a:t>
            </a:r>
            <a:r>
              <a:rPr lang="en-US" altLang="en-US" sz="3600" dirty="0" err="1">
                <a:latin typeface="+mj-lt"/>
                <a:cs typeface="Times New Roman" panose="02020603050405020304" pitchFamily="18" charset="0"/>
              </a:rPr>
              <a:t>sự</a:t>
            </a:r>
            <a:r>
              <a:rPr lang="en-US" altLang="en-US" sz="3600" dirty="0">
                <a:latin typeface="+mj-lt"/>
                <a:cs typeface="Times New Roman" panose="02020603050405020304" pitchFamily="18" charset="0"/>
              </a:rPr>
              <a:t> </a:t>
            </a:r>
            <a:r>
              <a:rPr lang="en-US" altLang="en-US" sz="3600" dirty="0" err="1">
                <a:latin typeface="+mj-lt"/>
                <a:cs typeface="Times New Roman" panose="02020603050405020304" pitchFamily="18" charset="0"/>
              </a:rPr>
              <a:t>vật</a:t>
            </a:r>
            <a:r>
              <a:rPr lang="en-US" altLang="en-US" sz="3600" dirty="0">
                <a:latin typeface="+mj-lt"/>
                <a:cs typeface="Times New Roman" panose="02020603050405020304" pitchFamily="18" charset="0"/>
              </a:rPr>
              <a:t>.</a:t>
            </a:r>
          </a:p>
          <a:p>
            <a:pPr marL="0" indent="285750" eaLnBrk="1" hangingPunct="1">
              <a:spcBef>
                <a:spcPct val="50000"/>
              </a:spcBef>
            </a:pPr>
            <a:r>
              <a:rPr lang="en-US" altLang="en-US" sz="3600" b="1" i="1" dirty="0">
                <a:latin typeface="+mj-lt"/>
                <a:cs typeface="Times New Roman" panose="02020603050405020304" pitchFamily="18" charset="0"/>
              </a:rPr>
              <a:t>2. </a:t>
            </a:r>
            <a:r>
              <a:rPr lang="en-US" altLang="en-US" sz="3600" b="1" i="1" dirty="0" err="1">
                <a:latin typeface="+mj-lt"/>
                <a:cs typeface="Times New Roman" panose="02020603050405020304" pitchFamily="18" charset="0"/>
              </a:rPr>
              <a:t>Kết</a:t>
            </a:r>
            <a:r>
              <a:rPr lang="en-US" altLang="en-US" sz="3600" b="1" i="1" dirty="0">
                <a:latin typeface="+mj-lt"/>
                <a:cs typeface="Times New Roman" panose="02020603050405020304" pitchFamily="18" charset="0"/>
              </a:rPr>
              <a:t> </a:t>
            </a:r>
            <a:r>
              <a:rPr lang="en-US" altLang="en-US" sz="3600" b="1" i="1" dirty="0" err="1">
                <a:latin typeface="+mj-lt"/>
                <a:cs typeface="Times New Roman" panose="02020603050405020304" pitchFamily="18" charset="0"/>
              </a:rPr>
              <a:t>bài</a:t>
            </a:r>
            <a:r>
              <a:rPr lang="en-US" altLang="en-US" sz="3600" b="1" i="1" dirty="0">
                <a:latin typeface="+mj-lt"/>
                <a:cs typeface="Times New Roman" panose="02020603050405020304" pitchFamily="18" charset="0"/>
              </a:rPr>
              <a:t> </a:t>
            </a:r>
            <a:r>
              <a:rPr lang="en-US" altLang="en-US" sz="3600" b="1" i="1" dirty="0" err="1">
                <a:latin typeface="+mj-lt"/>
                <a:cs typeface="Times New Roman" panose="02020603050405020304" pitchFamily="18" charset="0"/>
              </a:rPr>
              <a:t>không</a:t>
            </a:r>
            <a:r>
              <a:rPr lang="en-US" altLang="en-US" sz="3600" b="1" i="1" dirty="0">
                <a:latin typeface="+mj-lt"/>
                <a:cs typeface="Times New Roman" panose="02020603050405020304" pitchFamily="18" charset="0"/>
              </a:rPr>
              <a:t> </a:t>
            </a:r>
            <a:r>
              <a:rPr lang="en-US" altLang="en-US" sz="3600" b="1" i="1" dirty="0" err="1">
                <a:latin typeface="+mj-lt"/>
                <a:cs typeface="Times New Roman" panose="02020603050405020304" pitchFamily="18" charset="0"/>
              </a:rPr>
              <a:t>mở</a:t>
            </a:r>
            <a:r>
              <a:rPr lang="en-US" altLang="en-US" sz="3600" b="1" i="1" dirty="0">
                <a:latin typeface="+mj-lt"/>
                <a:cs typeface="Times New Roman" panose="02020603050405020304" pitchFamily="18" charset="0"/>
              </a:rPr>
              <a:t> </a:t>
            </a:r>
            <a:r>
              <a:rPr lang="en-US" altLang="en-US" sz="3600" b="1" i="1" dirty="0" err="1">
                <a:latin typeface="+mj-lt"/>
                <a:cs typeface="Times New Roman" panose="02020603050405020304" pitchFamily="18" charset="0"/>
              </a:rPr>
              <a:t>rộng</a:t>
            </a:r>
            <a:r>
              <a:rPr lang="en-US" altLang="en-US" sz="3600" b="1" i="1" dirty="0">
                <a:latin typeface="+mj-lt"/>
                <a:cs typeface="Times New Roman" panose="02020603050405020304" pitchFamily="18" charset="0"/>
              </a:rPr>
              <a:t>: </a:t>
            </a:r>
            <a:r>
              <a:rPr lang="en-US" altLang="en-US" sz="3600" dirty="0" err="1">
                <a:latin typeface="+mj-lt"/>
                <a:cs typeface="Times New Roman" panose="02020603050405020304" pitchFamily="18" charset="0"/>
              </a:rPr>
              <a:t>không</a:t>
            </a:r>
            <a:r>
              <a:rPr lang="en-US" altLang="en-US" sz="3600" dirty="0">
                <a:latin typeface="+mj-lt"/>
                <a:cs typeface="Times New Roman" panose="02020603050405020304" pitchFamily="18" charset="0"/>
              </a:rPr>
              <a:t> </a:t>
            </a:r>
            <a:r>
              <a:rPr lang="en-US" altLang="en-US" sz="3600" dirty="0" err="1">
                <a:latin typeface="+mj-lt"/>
                <a:cs typeface="Times New Roman" panose="02020603050405020304" pitchFamily="18" charset="0"/>
              </a:rPr>
              <a:t>có</a:t>
            </a:r>
            <a:r>
              <a:rPr lang="en-US" altLang="en-US" sz="3600" dirty="0">
                <a:latin typeface="+mj-lt"/>
                <a:cs typeface="Times New Roman" panose="02020603050405020304" pitchFamily="18" charset="0"/>
              </a:rPr>
              <a:t> </a:t>
            </a:r>
            <a:r>
              <a:rPr lang="en-US" altLang="en-US" sz="3600" dirty="0" err="1">
                <a:latin typeface="+mj-lt"/>
                <a:cs typeface="Times New Roman" panose="02020603050405020304" pitchFamily="18" charset="0"/>
              </a:rPr>
              <a:t>lời</a:t>
            </a:r>
            <a:r>
              <a:rPr lang="en-US" altLang="en-US" sz="3600" dirty="0">
                <a:latin typeface="+mj-lt"/>
                <a:cs typeface="Times New Roman" panose="02020603050405020304" pitchFamily="18" charset="0"/>
              </a:rPr>
              <a:t> </a:t>
            </a:r>
            <a:r>
              <a:rPr lang="en-US" altLang="en-US" sz="3600" dirty="0" err="1">
                <a:latin typeface="+mj-lt"/>
                <a:cs typeface="Times New Roman" panose="02020603050405020304" pitchFamily="18" charset="0"/>
              </a:rPr>
              <a:t>bình</a:t>
            </a:r>
            <a:r>
              <a:rPr lang="en-US" altLang="en-US" sz="3600" dirty="0">
                <a:latin typeface="+mj-lt"/>
                <a:cs typeface="Times New Roman" panose="02020603050405020304" pitchFamily="18" charset="0"/>
              </a:rPr>
              <a:t> </a:t>
            </a:r>
            <a:r>
              <a:rPr lang="en-US" altLang="en-US" sz="3600" dirty="0" err="1">
                <a:latin typeface="+mj-lt"/>
                <a:cs typeface="Times New Roman" panose="02020603050405020304" pitchFamily="18" charset="0"/>
              </a:rPr>
              <a:t>luận</a:t>
            </a:r>
            <a:r>
              <a:rPr lang="en-US" altLang="en-US" sz="3600" dirty="0">
                <a:latin typeface="+mj-lt"/>
                <a:cs typeface="Times New Roman" panose="02020603050405020304" pitchFamily="18" charset="0"/>
              </a:rPr>
              <a:t> </a:t>
            </a:r>
            <a:r>
              <a:rPr lang="en-US" altLang="en-US" sz="3600" dirty="0" err="1">
                <a:latin typeface="+mj-lt"/>
                <a:cs typeface="Times New Roman" panose="02020603050405020304" pitchFamily="18" charset="0"/>
              </a:rPr>
              <a:t>gì</a:t>
            </a:r>
            <a:r>
              <a:rPr lang="en-US" altLang="en-US" sz="3600" dirty="0">
                <a:latin typeface="+mj-lt"/>
                <a:cs typeface="Times New Roman" panose="02020603050405020304" pitchFamily="18" charset="0"/>
              </a:rPr>
              <a:t> </a:t>
            </a:r>
            <a:r>
              <a:rPr lang="en-US" altLang="en-US" sz="3600" dirty="0" err="1">
                <a:latin typeface="+mj-lt"/>
                <a:cs typeface="Times New Roman" panose="02020603050405020304" pitchFamily="18" charset="0"/>
              </a:rPr>
              <a:t>thêm</a:t>
            </a:r>
            <a:endParaRPr lang="en-US" altLang="en-US" sz="3600" dirty="0">
              <a:latin typeface="+mj-lt"/>
              <a:cs typeface="Times New Roman" panose="02020603050405020304" pitchFamily="18" charset="0"/>
            </a:endParaRPr>
          </a:p>
        </p:txBody>
      </p:sp>
      <p:pic>
        <p:nvPicPr>
          <p:cNvPr id="4" name="Picture 3">
            <a:extLst>
              <a:ext uri="{FF2B5EF4-FFF2-40B4-BE49-F238E27FC236}">
                <a16:creationId xmlns:a16="http://schemas.microsoft.com/office/drawing/2014/main" id="{C6747110-A9F2-4EB4-B081-0CB111ABCBE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44500" b="54800" l="46936" r="62706">
                        <a14:foregroundMark x1="55680" y1="44867" x2="55680" y2="44867"/>
                        <a14:foregroundMark x1="55531" y1="44500" x2="55531" y2="44500"/>
                      </a14:backgroundRemoval>
                    </a14:imgEffect>
                  </a14:imgLayer>
                </a14:imgProps>
              </a:ext>
              <a:ext uri="{28A0092B-C50C-407E-A947-70E740481C1C}">
                <a14:useLocalDpi xmlns:a14="http://schemas.microsoft.com/office/drawing/2010/main" val="0"/>
              </a:ext>
            </a:extLst>
          </a:blip>
          <a:srcRect l="45018" t="43957" r="35168" b="43957"/>
          <a:stretch/>
        </p:blipFill>
        <p:spPr>
          <a:xfrm>
            <a:off x="4215" y="5105400"/>
            <a:ext cx="1391930" cy="1903638"/>
          </a:xfrm>
          <a:prstGeom prst="rect">
            <a:avLst/>
          </a:prstGeom>
          <a:effectLst>
            <a:outerShdw blurRad="50800" dist="38100" dir="13500000" algn="br" rotWithShape="0">
              <a:prstClr val="black">
                <a:alpha val="40000"/>
              </a:prstClr>
            </a:outerShdw>
          </a:effectLst>
        </p:spPr>
      </p:pic>
      <p:pic>
        <p:nvPicPr>
          <p:cNvPr id="5" name="Picture 4">
            <a:extLst>
              <a:ext uri="{FF2B5EF4-FFF2-40B4-BE49-F238E27FC236}">
                <a16:creationId xmlns:a16="http://schemas.microsoft.com/office/drawing/2014/main" id="{BBDB6F49-9E18-48D1-B588-638DCFE7E4C9}"/>
              </a:ext>
            </a:extLst>
          </p:cNvPr>
          <p:cNvPicPr>
            <a:picLocks noChangeAspect="1"/>
          </p:cNvPicPr>
          <p:nvPr/>
        </p:nvPicPr>
        <p:blipFill rotWithShape="1">
          <a:blip r:embed="rId6" cstate="print">
            <a:extLst>
              <a:ext uri="{BEBA8EAE-BF5A-486C-A8C5-ECC9F3942E4B}">
                <a14:imgProps xmlns:a14="http://schemas.microsoft.com/office/drawing/2010/main">
                  <a14:imgLayer r:embed="rId5">
                    <a14:imgEffect>
                      <a14:backgroundRemoval t="50700" b="64400" l="21226" r="46936">
                        <a14:foregroundMark x1="22646" y1="54600" x2="22646" y2="54600"/>
                        <a14:foregroundMark x1="21300" y1="54667" x2="21300" y2="54667"/>
                        <a14:foregroundMark x1="37145" y1="64400" x2="37145" y2="64400"/>
                      </a14:backgroundRemoval>
                    </a14:imgEffect>
                  </a14:imgLayer>
                </a14:imgProps>
              </a:ext>
              <a:ext uri="{28A0092B-C50C-407E-A947-70E740481C1C}">
                <a14:useLocalDpi xmlns:a14="http://schemas.microsoft.com/office/drawing/2010/main" val="0"/>
              </a:ext>
            </a:extLst>
          </a:blip>
          <a:srcRect l="21032" t="49111" r="50000" b="34501"/>
          <a:stretch/>
        </p:blipFill>
        <p:spPr>
          <a:xfrm>
            <a:off x="1849948" y="4874818"/>
            <a:ext cx="1543493" cy="1957782"/>
          </a:xfrm>
          <a:prstGeom prst="rect">
            <a:avLst/>
          </a:prstGeom>
          <a:effectLst>
            <a:outerShdw blurRad="50800" dist="38100" dir="13500000" algn="br" rotWithShape="0">
              <a:prstClr val="black">
                <a:alpha val="40000"/>
              </a:prstClr>
            </a:outerShdw>
          </a:effectLst>
        </p:spPr>
      </p:pic>
      <p:pic>
        <p:nvPicPr>
          <p:cNvPr id="6" name="Picture 5">
            <a:extLst>
              <a:ext uri="{FF2B5EF4-FFF2-40B4-BE49-F238E27FC236}">
                <a16:creationId xmlns:a16="http://schemas.microsoft.com/office/drawing/2014/main" id="{570B55FA-28E1-40D6-BA9D-BD690D3A1156}"/>
              </a:ext>
            </a:extLst>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57767" b="76800" l="46114" r="66966">
                        <a14:foregroundMark x1="52167" y1="59367" x2="52167" y2="59367"/>
                        <a14:foregroundMark x1="54559" y1="58367" x2="54559" y2="58367"/>
                        <a14:foregroundMark x1="55082" y1="58200" x2="55082" y2="58200"/>
                        <a14:foregroundMark x1="55082" y1="58200" x2="55082" y2="58200"/>
                        <a14:foregroundMark x1="63229" y1="76800" x2="63229" y2="76800"/>
                        <a14:foregroundMark x1="62182" y1="67400" x2="62182" y2="67400"/>
                        <a14:foregroundMark x1="61211" y1="63433" x2="61211" y2="63433"/>
                        <a14:foregroundMark x1="51719" y1="59667" x2="51719" y2="59667"/>
                        <a14:foregroundMark x1="50747" y1="61767" x2="50747" y2="61767"/>
                        <a14:foregroundMark x1="60762" y1="60500" x2="60762" y2="60500"/>
                        <a14:foregroundMark x1="62182" y1="69800" x2="62182" y2="69800"/>
                        <a14:foregroundMark x1="50972" y1="69267" x2="50972" y2="69267"/>
                        <a14:foregroundMark x1="51196" y1="69067" x2="51196" y2="69067"/>
                        <a14:foregroundMark x1="50972" y1="72233" x2="50972" y2="72233"/>
                        <a14:foregroundMark x1="61958" y1="72667" x2="61958" y2="72667"/>
                        <a14:foregroundMark x1="56353" y1="58200" x2="56353" y2="58200"/>
                        <a14:foregroundMark x1="53961" y1="58100" x2="53961" y2="58100"/>
                        <a14:foregroundMark x1="55232" y1="57767" x2="55232" y2="57767"/>
                      </a14:backgroundRemoval>
                    </a14:imgEffect>
                  </a14:imgLayer>
                </a14:imgProps>
              </a:ext>
              <a:ext uri="{28A0092B-C50C-407E-A947-70E740481C1C}">
                <a14:useLocalDpi xmlns:a14="http://schemas.microsoft.com/office/drawing/2010/main" val="0"/>
              </a:ext>
            </a:extLst>
          </a:blip>
          <a:srcRect l="43627" t="56432" r="30302" b="21037"/>
          <a:stretch/>
        </p:blipFill>
        <p:spPr>
          <a:xfrm>
            <a:off x="942341" y="4645172"/>
            <a:ext cx="1135137" cy="2199447"/>
          </a:xfrm>
          <a:prstGeom prst="rect">
            <a:avLst/>
          </a:prstGeom>
          <a:effectLst>
            <a:outerShdw blurRad="50800" dist="38100" dir="13500000" algn="br" rotWithShape="0">
              <a:prstClr val="black">
                <a:alpha val="40000"/>
              </a:prstClr>
            </a:outerShdw>
          </a:effectLst>
        </p:spPr>
      </p:pic>
      <p:pic>
        <p:nvPicPr>
          <p:cNvPr id="7" name="Picture 6">
            <a:extLst>
              <a:ext uri="{FF2B5EF4-FFF2-40B4-BE49-F238E27FC236}">
                <a16:creationId xmlns:a16="http://schemas.microsoft.com/office/drawing/2014/main" id="{3744B118-B9FD-4BD8-9E20-29F7BE436362}"/>
              </a:ext>
            </a:extLst>
          </p:cNvPr>
          <p:cNvPicPr>
            <a:picLocks noChangeAspect="1"/>
          </p:cNvPicPr>
          <p:nvPr/>
        </p:nvPicPr>
        <p:blipFill rotWithShape="1">
          <a:blip r:embed="rId8" cstate="print">
            <a:extLst>
              <a:ext uri="{BEBA8EAE-BF5A-486C-A8C5-ECC9F3942E4B}">
                <a14:imgProps xmlns:a14="http://schemas.microsoft.com/office/drawing/2010/main">
                  <a14:imgLayer r:embed="rId5">
                    <a14:imgEffect>
                      <a14:backgroundRemoval t="62600" b="76233" l="69806" r="94993">
                        <a14:foregroundMark x1="78326" y1="62600" x2="80568" y2="62733"/>
                        <a14:foregroundMark x1="78401" y1="73467" x2="81315" y2="73467"/>
                        <a14:foregroundMark x1="80419" y1="76200" x2="84529" y2="76233"/>
                      </a14:backgroundRemoval>
                    </a14:imgEffect>
                  </a14:imgLayer>
                </a14:imgProps>
              </a:ext>
              <a:ext uri="{28A0092B-C50C-407E-A947-70E740481C1C}">
                <a14:useLocalDpi xmlns:a14="http://schemas.microsoft.com/office/drawing/2010/main" val="0"/>
              </a:ext>
            </a:extLst>
          </a:blip>
          <a:srcRect l="69377" t="61085" r="1720" b="23343"/>
          <a:stretch/>
        </p:blipFill>
        <p:spPr>
          <a:xfrm>
            <a:off x="9712235" y="4857271"/>
            <a:ext cx="1467915" cy="1891251"/>
          </a:xfrm>
          <a:prstGeom prst="rect">
            <a:avLst/>
          </a:prstGeom>
          <a:effectLst>
            <a:outerShdw blurRad="63500" sx="102000" sy="102000" algn="ctr" rotWithShape="0">
              <a:prstClr val="black">
                <a:alpha val="40000"/>
              </a:prstClr>
            </a:outerShdw>
          </a:effectLst>
        </p:spPr>
      </p:pic>
      <p:pic>
        <p:nvPicPr>
          <p:cNvPr id="8" name="Picture 7">
            <a:extLst>
              <a:ext uri="{FF2B5EF4-FFF2-40B4-BE49-F238E27FC236}">
                <a16:creationId xmlns:a16="http://schemas.microsoft.com/office/drawing/2014/main" id="{40A13D6E-5BC4-4C19-B3A7-E4C427811E2C}"/>
              </a:ext>
            </a:extLst>
          </p:cNvPr>
          <p:cNvPicPr>
            <a:picLocks noChangeAspect="1"/>
          </p:cNvPicPr>
          <p:nvPr/>
        </p:nvPicPr>
        <p:blipFill rotWithShape="1">
          <a:blip r:embed="rId9" cstate="print">
            <a:extLst>
              <a:ext uri="{BEBA8EAE-BF5A-486C-A8C5-ECC9F3942E4B}">
                <a14:imgProps xmlns:a14="http://schemas.microsoft.com/office/drawing/2010/main">
                  <a14:imgLayer r:embed="rId5">
                    <a14:imgEffect>
                      <a14:backgroundRemoval t="16600" b="36000" l="76457" r="95665">
                        <a14:foregroundMark x1="85800" y1="16600" x2="85800" y2="16600"/>
                      </a14:backgroundRemoval>
                    </a14:imgEffect>
                  </a14:imgLayer>
                </a14:imgProps>
              </a:ext>
              <a:ext uri="{28A0092B-C50C-407E-A947-70E740481C1C}">
                <a14:useLocalDpi xmlns:a14="http://schemas.microsoft.com/office/drawing/2010/main" val="0"/>
              </a:ext>
            </a:extLst>
          </a:blip>
          <a:srcRect l="74083" t="14388" r="1918" b="61587"/>
          <a:stretch/>
        </p:blipFill>
        <p:spPr>
          <a:xfrm flipH="1">
            <a:off x="10883833" y="4423808"/>
            <a:ext cx="1316290" cy="2954527"/>
          </a:xfrm>
          <a:prstGeom prst="rect">
            <a:avLst/>
          </a:prstGeom>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515560937"/>
      </p:ext>
    </p:extLst>
  </p:cSld>
  <p:clrMapOvr>
    <a:masterClrMapping/>
  </p:clrMapOvr>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14:presetBounceEnd="3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30000">
                                          <p:cBhvr additive="base">
                                            <p:cTn id="7" dur="800" fill="hold"/>
                                            <p:tgtEl>
                                              <p:spTgt spid="7"/>
                                            </p:tgtEl>
                                            <p:attrNameLst>
                                              <p:attrName>ppt_x</p:attrName>
                                            </p:attrNameLst>
                                          </p:cBhvr>
                                          <p:tavLst>
                                            <p:tav tm="0">
                                              <p:val>
                                                <p:strVal val="0-#ppt_w/2"/>
                                              </p:val>
                                            </p:tav>
                                            <p:tav tm="100000">
                                              <p:val>
                                                <p:strVal val="#ppt_x"/>
                                              </p:val>
                                            </p:tav>
                                          </p:tavLst>
                                        </p:anim>
                                        <p:anim calcmode="lin" valueType="num" p14:bounceEnd="30000">
                                          <p:cBhvr additive="base">
                                            <p:cTn id="8" dur="800" fill="hold"/>
                                            <p:tgtEl>
                                              <p:spTgt spid="7"/>
                                            </p:tgtEl>
                                            <p:attrNameLst>
                                              <p:attrName>ppt_y</p:attrName>
                                            </p:attrNameLst>
                                          </p:cBhvr>
                                          <p:tavLst>
                                            <p:tav tm="0">
                                              <p:val>
                                                <p:strVal val="#ppt_y"/>
                                              </p:val>
                                            </p:tav>
                                            <p:tav tm="100000">
                                              <p:val>
                                                <p:strVal val="#ppt_y"/>
                                              </p:val>
                                            </p:tav>
                                          </p:tavLst>
                                        </p:anim>
                                      </p:childTnLst>
                                    </p:cTn>
                                  </p:par>
                                  <p:par>
                                    <p:cTn id="9" presetID="6" presetClass="emph" presetSubtype="0" repeatCount="indefinite" accel="17000" decel="22000" autoRev="1" fill="hold" nodeType="withEffect">
                                      <p:stCondLst>
                                        <p:cond delay="400"/>
                                      </p:stCondLst>
                                      <p:childTnLst>
                                        <p:animScale>
                                          <p:cBhvr>
                                            <p:cTn id="10" dur="1050" fill="hold"/>
                                            <p:tgtEl>
                                              <p:spTgt spid="7"/>
                                            </p:tgtEl>
                                          </p:cBhvr>
                                          <p:by x="105000" y="105000"/>
                                        </p:animScale>
                                      </p:childTnLst>
                                    </p:cTn>
                                  </p:par>
                                  <p:par>
                                    <p:cTn id="11" presetID="2" presetClass="entr" presetSubtype="8" fill="hold" nodeType="withEffect" p14:presetBounceEnd="30000">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14:bounceEnd="30000">
                                          <p:cBhvr additive="base">
                                            <p:cTn id="13" dur="800" fill="hold"/>
                                            <p:tgtEl>
                                              <p:spTgt spid="8"/>
                                            </p:tgtEl>
                                            <p:attrNameLst>
                                              <p:attrName>ppt_x</p:attrName>
                                            </p:attrNameLst>
                                          </p:cBhvr>
                                          <p:tavLst>
                                            <p:tav tm="0">
                                              <p:val>
                                                <p:strVal val="0-#ppt_w/2"/>
                                              </p:val>
                                            </p:tav>
                                            <p:tav tm="100000">
                                              <p:val>
                                                <p:strVal val="#ppt_x"/>
                                              </p:val>
                                            </p:tav>
                                          </p:tavLst>
                                        </p:anim>
                                        <p:anim calcmode="lin" valueType="num" p14:bounceEnd="30000">
                                          <p:cBhvr additive="base">
                                            <p:cTn id="14" dur="800" fill="hold"/>
                                            <p:tgtEl>
                                              <p:spTgt spid="8"/>
                                            </p:tgtEl>
                                            <p:attrNameLst>
                                              <p:attrName>ppt_y</p:attrName>
                                            </p:attrNameLst>
                                          </p:cBhvr>
                                          <p:tavLst>
                                            <p:tav tm="0">
                                              <p:val>
                                                <p:strVal val="#ppt_y"/>
                                              </p:val>
                                            </p:tav>
                                            <p:tav tm="100000">
                                              <p:val>
                                                <p:strVal val="#ppt_y"/>
                                              </p:val>
                                            </p:tav>
                                          </p:tavLst>
                                        </p:anim>
                                      </p:childTnLst>
                                    </p:cTn>
                                  </p:par>
                                  <p:par>
                                    <p:cTn id="15" presetID="6" presetClass="emph" presetSubtype="0" repeatCount="indefinite" accel="17000" decel="22000" autoRev="1" fill="hold" nodeType="withEffect">
                                      <p:stCondLst>
                                        <p:cond delay="400"/>
                                      </p:stCondLst>
                                      <p:childTnLst>
                                        <p:animScale>
                                          <p:cBhvr>
                                            <p:cTn id="16" dur="1050" fill="hold"/>
                                            <p:tgtEl>
                                              <p:spTgt spid="8"/>
                                            </p:tgtEl>
                                          </p:cBhvr>
                                          <p:by x="105000" y="105000"/>
                                        </p:animScale>
                                      </p:childTnLst>
                                    </p:cTn>
                                  </p:par>
                                  <p:par>
                                    <p:cTn id="17" presetID="2" presetClass="entr" presetSubtype="8" fill="hold" nodeType="withEffect" p14:presetBounceEnd="30000">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14:bounceEnd="30000">
                                          <p:cBhvr additive="base">
                                            <p:cTn id="19" dur="800" fill="hold"/>
                                            <p:tgtEl>
                                              <p:spTgt spid="5"/>
                                            </p:tgtEl>
                                            <p:attrNameLst>
                                              <p:attrName>ppt_x</p:attrName>
                                            </p:attrNameLst>
                                          </p:cBhvr>
                                          <p:tavLst>
                                            <p:tav tm="0">
                                              <p:val>
                                                <p:strVal val="0-#ppt_w/2"/>
                                              </p:val>
                                            </p:tav>
                                            <p:tav tm="100000">
                                              <p:val>
                                                <p:strVal val="#ppt_x"/>
                                              </p:val>
                                            </p:tav>
                                          </p:tavLst>
                                        </p:anim>
                                        <p:anim calcmode="lin" valueType="num" p14:bounceEnd="30000">
                                          <p:cBhvr additive="base">
                                            <p:cTn id="20" dur="800" fill="hold"/>
                                            <p:tgtEl>
                                              <p:spTgt spid="5"/>
                                            </p:tgtEl>
                                            <p:attrNameLst>
                                              <p:attrName>ppt_y</p:attrName>
                                            </p:attrNameLst>
                                          </p:cBhvr>
                                          <p:tavLst>
                                            <p:tav tm="0">
                                              <p:val>
                                                <p:strVal val="#ppt_y"/>
                                              </p:val>
                                            </p:tav>
                                            <p:tav tm="100000">
                                              <p:val>
                                                <p:strVal val="#ppt_y"/>
                                              </p:val>
                                            </p:tav>
                                          </p:tavLst>
                                        </p:anim>
                                      </p:childTnLst>
                                    </p:cTn>
                                  </p:par>
                                  <p:par>
                                    <p:cTn id="21" presetID="6" presetClass="emph" presetSubtype="0" repeatCount="indefinite" accel="17000" decel="22000" autoRev="1" fill="hold" nodeType="withEffect">
                                      <p:stCondLst>
                                        <p:cond delay="400"/>
                                      </p:stCondLst>
                                      <p:childTnLst>
                                        <p:animScale>
                                          <p:cBhvr>
                                            <p:cTn id="22" dur="1050" fill="hold"/>
                                            <p:tgtEl>
                                              <p:spTgt spid="5"/>
                                            </p:tgtEl>
                                          </p:cBhvr>
                                          <p:by x="105000" y="105000"/>
                                        </p:animScale>
                                      </p:childTnLst>
                                    </p:cTn>
                                  </p:par>
                                  <p:par>
                                    <p:cTn id="23" presetID="2" presetClass="entr" presetSubtype="8" fill="hold" nodeType="withEffect" p14:presetBounceEnd="30000">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14:bounceEnd="30000">
                                          <p:cBhvr additive="base">
                                            <p:cTn id="25" dur="800" fill="hold"/>
                                            <p:tgtEl>
                                              <p:spTgt spid="6"/>
                                            </p:tgtEl>
                                            <p:attrNameLst>
                                              <p:attrName>ppt_x</p:attrName>
                                            </p:attrNameLst>
                                          </p:cBhvr>
                                          <p:tavLst>
                                            <p:tav tm="0">
                                              <p:val>
                                                <p:strVal val="0-#ppt_w/2"/>
                                              </p:val>
                                            </p:tav>
                                            <p:tav tm="100000">
                                              <p:val>
                                                <p:strVal val="#ppt_x"/>
                                              </p:val>
                                            </p:tav>
                                          </p:tavLst>
                                        </p:anim>
                                        <p:anim calcmode="lin" valueType="num" p14:bounceEnd="30000">
                                          <p:cBhvr additive="base">
                                            <p:cTn id="26" dur="800" fill="hold"/>
                                            <p:tgtEl>
                                              <p:spTgt spid="6"/>
                                            </p:tgtEl>
                                            <p:attrNameLst>
                                              <p:attrName>ppt_y</p:attrName>
                                            </p:attrNameLst>
                                          </p:cBhvr>
                                          <p:tavLst>
                                            <p:tav tm="0">
                                              <p:val>
                                                <p:strVal val="#ppt_y"/>
                                              </p:val>
                                            </p:tav>
                                            <p:tav tm="100000">
                                              <p:val>
                                                <p:strVal val="#ppt_y"/>
                                              </p:val>
                                            </p:tav>
                                          </p:tavLst>
                                        </p:anim>
                                      </p:childTnLst>
                                    </p:cTn>
                                  </p:par>
                                  <p:par>
                                    <p:cTn id="27" presetID="6" presetClass="emph" presetSubtype="0" repeatCount="indefinite" accel="17000" decel="22000" autoRev="1" fill="hold" nodeType="withEffect">
                                      <p:stCondLst>
                                        <p:cond delay="400"/>
                                      </p:stCondLst>
                                      <p:childTnLst>
                                        <p:animScale>
                                          <p:cBhvr>
                                            <p:cTn id="28" dur="1050" fill="hold"/>
                                            <p:tgtEl>
                                              <p:spTgt spid="6"/>
                                            </p:tgtEl>
                                          </p:cBhvr>
                                          <p:by x="105000" y="105000"/>
                                        </p:animScale>
                                      </p:childTnLst>
                                    </p:cTn>
                                  </p:par>
                                  <p:par>
                                    <p:cTn id="29" presetID="2" presetClass="entr" presetSubtype="8" fill="hold" nodeType="withEffect" p14:presetBounceEnd="30000">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14:bounceEnd="30000">
                                          <p:cBhvr additive="base">
                                            <p:cTn id="31" dur="800" fill="hold"/>
                                            <p:tgtEl>
                                              <p:spTgt spid="4"/>
                                            </p:tgtEl>
                                            <p:attrNameLst>
                                              <p:attrName>ppt_x</p:attrName>
                                            </p:attrNameLst>
                                          </p:cBhvr>
                                          <p:tavLst>
                                            <p:tav tm="0">
                                              <p:val>
                                                <p:strVal val="0-#ppt_w/2"/>
                                              </p:val>
                                            </p:tav>
                                            <p:tav tm="100000">
                                              <p:val>
                                                <p:strVal val="#ppt_x"/>
                                              </p:val>
                                            </p:tav>
                                          </p:tavLst>
                                        </p:anim>
                                        <p:anim calcmode="lin" valueType="num" p14:bounceEnd="30000">
                                          <p:cBhvr additive="base">
                                            <p:cTn id="32" dur="800" fill="hold"/>
                                            <p:tgtEl>
                                              <p:spTgt spid="4"/>
                                            </p:tgtEl>
                                            <p:attrNameLst>
                                              <p:attrName>ppt_y</p:attrName>
                                            </p:attrNameLst>
                                          </p:cBhvr>
                                          <p:tavLst>
                                            <p:tav tm="0">
                                              <p:val>
                                                <p:strVal val="#ppt_y"/>
                                              </p:val>
                                            </p:tav>
                                            <p:tav tm="100000">
                                              <p:val>
                                                <p:strVal val="#ppt_y"/>
                                              </p:val>
                                            </p:tav>
                                          </p:tavLst>
                                        </p:anim>
                                      </p:childTnLst>
                                    </p:cTn>
                                  </p:par>
                                  <p:par>
                                    <p:cTn id="33" presetID="6" presetClass="emph" presetSubtype="0" repeatCount="indefinite" accel="17000" decel="22000" autoRev="1" fill="hold" nodeType="withEffect">
                                      <p:stCondLst>
                                        <p:cond delay="400"/>
                                      </p:stCondLst>
                                      <p:childTnLst>
                                        <p:animScale>
                                          <p:cBhvr>
                                            <p:cTn id="34" dur="1050" fill="hold"/>
                                            <p:tgtEl>
                                              <p:spTgt spid="4"/>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6148"/>
                                            </p:tgtEl>
                                            <p:attrNameLst>
                                              <p:attrName>style.visibility</p:attrName>
                                            </p:attrNameLst>
                                          </p:cBhvr>
                                          <p:to>
                                            <p:strVal val="visible"/>
                                          </p:to>
                                        </p:set>
                                        <p:animEffect transition="in" filter="box(in)">
                                          <p:cBhvr>
                                            <p:cTn id="39" dur="500"/>
                                            <p:tgtEl>
                                              <p:spTgt spid="614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6149"/>
                                            </p:tgtEl>
                                            <p:attrNameLst>
                                              <p:attrName>style.visibility</p:attrName>
                                            </p:attrNameLst>
                                          </p:cBhvr>
                                          <p:to>
                                            <p:strVal val="visible"/>
                                          </p:to>
                                        </p:set>
                                        <p:animEffect transition="in" filter="dissolve">
                                          <p:cBhvr>
                                            <p:cTn id="44"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149" grpId="0"/>
        </p:bldLst>
      </p:timing>
    </mc:Choice>
    <mc:Fallback>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800" fill="hold"/>
                                            <p:tgtEl>
                                              <p:spTgt spid="7"/>
                                            </p:tgtEl>
                                            <p:attrNameLst>
                                              <p:attrName>ppt_x</p:attrName>
                                            </p:attrNameLst>
                                          </p:cBhvr>
                                          <p:tavLst>
                                            <p:tav tm="0">
                                              <p:val>
                                                <p:strVal val="0-#ppt_w/2"/>
                                              </p:val>
                                            </p:tav>
                                            <p:tav tm="100000">
                                              <p:val>
                                                <p:strVal val="#ppt_x"/>
                                              </p:val>
                                            </p:tav>
                                          </p:tavLst>
                                        </p:anim>
                                        <p:anim calcmode="lin" valueType="num">
                                          <p:cBhvr additive="base">
                                            <p:cTn id="8" dur="800" fill="hold"/>
                                            <p:tgtEl>
                                              <p:spTgt spid="7"/>
                                            </p:tgtEl>
                                            <p:attrNameLst>
                                              <p:attrName>ppt_y</p:attrName>
                                            </p:attrNameLst>
                                          </p:cBhvr>
                                          <p:tavLst>
                                            <p:tav tm="0">
                                              <p:val>
                                                <p:strVal val="#ppt_y"/>
                                              </p:val>
                                            </p:tav>
                                            <p:tav tm="100000">
                                              <p:val>
                                                <p:strVal val="#ppt_y"/>
                                              </p:val>
                                            </p:tav>
                                          </p:tavLst>
                                        </p:anim>
                                      </p:childTnLst>
                                    </p:cTn>
                                  </p:par>
                                  <p:par>
                                    <p:cTn id="9" presetID="6" presetClass="emph" presetSubtype="0" repeatCount="indefinite" accel="17000" decel="22000" autoRev="1" fill="hold" nodeType="withEffect">
                                      <p:stCondLst>
                                        <p:cond delay="400"/>
                                      </p:stCondLst>
                                      <p:childTnLst>
                                        <p:animScale>
                                          <p:cBhvr>
                                            <p:cTn id="10" dur="1050" fill="hold"/>
                                            <p:tgtEl>
                                              <p:spTgt spid="7"/>
                                            </p:tgtEl>
                                          </p:cBhvr>
                                          <p:by x="105000" y="105000"/>
                                        </p:animScale>
                                      </p:childTnLst>
                                    </p:cTn>
                                  </p:par>
                                  <p:par>
                                    <p:cTn id="11" presetID="2" presetClass="entr" presetSubtype="8"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800" fill="hold"/>
                                            <p:tgtEl>
                                              <p:spTgt spid="8"/>
                                            </p:tgtEl>
                                            <p:attrNameLst>
                                              <p:attrName>ppt_x</p:attrName>
                                            </p:attrNameLst>
                                          </p:cBhvr>
                                          <p:tavLst>
                                            <p:tav tm="0">
                                              <p:val>
                                                <p:strVal val="0-#ppt_w/2"/>
                                              </p:val>
                                            </p:tav>
                                            <p:tav tm="100000">
                                              <p:val>
                                                <p:strVal val="#ppt_x"/>
                                              </p:val>
                                            </p:tav>
                                          </p:tavLst>
                                        </p:anim>
                                        <p:anim calcmode="lin" valueType="num">
                                          <p:cBhvr additive="base">
                                            <p:cTn id="14" dur="800" fill="hold"/>
                                            <p:tgtEl>
                                              <p:spTgt spid="8"/>
                                            </p:tgtEl>
                                            <p:attrNameLst>
                                              <p:attrName>ppt_y</p:attrName>
                                            </p:attrNameLst>
                                          </p:cBhvr>
                                          <p:tavLst>
                                            <p:tav tm="0">
                                              <p:val>
                                                <p:strVal val="#ppt_y"/>
                                              </p:val>
                                            </p:tav>
                                            <p:tav tm="100000">
                                              <p:val>
                                                <p:strVal val="#ppt_y"/>
                                              </p:val>
                                            </p:tav>
                                          </p:tavLst>
                                        </p:anim>
                                      </p:childTnLst>
                                    </p:cTn>
                                  </p:par>
                                  <p:par>
                                    <p:cTn id="15" presetID="6" presetClass="emph" presetSubtype="0" repeatCount="indefinite" accel="17000" decel="22000" autoRev="1" fill="hold" nodeType="withEffect">
                                      <p:stCondLst>
                                        <p:cond delay="400"/>
                                      </p:stCondLst>
                                      <p:childTnLst>
                                        <p:animScale>
                                          <p:cBhvr>
                                            <p:cTn id="16" dur="1050" fill="hold"/>
                                            <p:tgtEl>
                                              <p:spTgt spid="8"/>
                                            </p:tgtEl>
                                          </p:cBhvr>
                                          <p:by x="105000" y="105000"/>
                                        </p:animScale>
                                      </p:childTnLst>
                                    </p:cTn>
                                  </p:par>
                                  <p:par>
                                    <p:cTn id="17" presetID="2" presetClass="entr" presetSubtype="8"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800" fill="hold"/>
                                            <p:tgtEl>
                                              <p:spTgt spid="5"/>
                                            </p:tgtEl>
                                            <p:attrNameLst>
                                              <p:attrName>ppt_x</p:attrName>
                                            </p:attrNameLst>
                                          </p:cBhvr>
                                          <p:tavLst>
                                            <p:tav tm="0">
                                              <p:val>
                                                <p:strVal val="0-#ppt_w/2"/>
                                              </p:val>
                                            </p:tav>
                                            <p:tav tm="100000">
                                              <p:val>
                                                <p:strVal val="#ppt_x"/>
                                              </p:val>
                                            </p:tav>
                                          </p:tavLst>
                                        </p:anim>
                                        <p:anim calcmode="lin" valueType="num">
                                          <p:cBhvr additive="base">
                                            <p:cTn id="20" dur="800" fill="hold"/>
                                            <p:tgtEl>
                                              <p:spTgt spid="5"/>
                                            </p:tgtEl>
                                            <p:attrNameLst>
                                              <p:attrName>ppt_y</p:attrName>
                                            </p:attrNameLst>
                                          </p:cBhvr>
                                          <p:tavLst>
                                            <p:tav tm="0">
                                              <p:val>
                                                <p:strVal val="#ppt_y"/>
                                              </p:val>
                                            </p:tav>
                                            <p:tav tm="100000">
                                              <p:val>
                                                <p:strVal val="#ppt_y"/>
                                              </p:val>
                                            </p:tav>
                                          </p:tavLst>
                                        </p:anim>
                                      </p:childTnLst>
                                    </p:cTn>
                                  </p:par>
                                  <p:par>
                                    <p:cTn id="21" presetID="6" presetClass="emph" presetSubtype="0" repeatCount="indefinite" accel="17000" decel="22000" autoRev="1" fill="hold" nodeType="withEffect">
                                      <p:stCondLst>
                                        <p:cond delay="400"/>
                                      </p:stCondLst>
                                      <p:childTnLst>
                                        <p:animScale>
                                          <p:cBhvr>
                                            <p:cTn id="22" dur="1050" fill="hold"/>
                                            <p:tgtEl>
                                              <p:spTgt spid="5"/>
                                            </p:tgtEl>
                                          </p:cBhvr>
                                          <p:by x="105000" y="105000"/>
                                        </p:animScale>
                                      </p:childTnLst>
                                    </p:cTn>
                                  </p:par>
                                  <p:par>
                                    <p:cTn id="23" presetID="2" presetClass="entr" presetSubtype="8"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800" fill="hold"/>
                                            <p:tgtEl>
                                              <p:spTgt spid="6"/>
                                            </p:tgtEl>
                                            <p:attrNameLst>
                                              <p:attrName>ppt_x</p:attrName>
                                            </p:attrNameLst>
                                          </p:cBhvr>
                                          <p:tavLst>
                                            <p:tav tm="0">
                                              <p:val>
                                                <p:strVal val="0-#ppt_w/2"/>
                                              </p:val>
                                            </p:tav>
                                            <p:tav tm="100000">
                                              <p:val>
                                                <p:strVal val="#ppt_x"/>
                                              </p:val>
                                            </p:tav>
                                          </p:tavLst>
                                        </p:anim>
                                        <p:anim calcmode="lin" valueType="num">
                                          <p:cBhvr additive="base">
                                            <p:cTn id="26" dur="800" fill="hold"/>
                                            <p:tgtEl>
                                              <p:spTgt spid="6"/>
                                            </p:tgtEl>
                                            <p:attrNameLst>
                                              <p:attrName>ppt_y</p:attrName>
                                            </p:attrNameLst>
                                          </p:cBhvr>
                                          <p:tavLst>
                                            <p:tav tm="0">
                                              <p:val>
                                                <p:strVal val="#ppt_y"/>
                                              </p:val>
                                            </p:tav>
                                            <p:tav tm="100000">
                                              <p:val>
                                                <p:strVal val="#ppt_y"/>
                                              </p:val>
                                            </p:tav>
                                          </p:tavLst>
                                        </p:anim>
                                      </p:childTnLst>
                                    </p:cTn>
                                  </p:par>
                                  <p:par>
                                    <p:cTn id="27" presetID="6" presetClass="emph" presetSubtype="0" repeatCount="indefinite" accel="17000" decel="22000" autoRev="1" fill="hold" nodeType="withEffect">
                                      <p:stCondLst>
                                        <p:cond delay="400"/>
                                      </p:stCondLst>
                                      <p:childTnLst>
                                        <p:animScale>
                                          <p:cBhvr>
                                            <p:cTn id="28" dur="1050" fill="hold"/>
                                            <p:tgtEl>
                                              <p:spTgt spid="6"/>
                                            </p:tgtEl>
                                          </p:cBhvr>
                                          <p:by x="105000" y="105000"/>
                                        </p:animScale>
                                      </p:childTnLst>
                                    </p:cTn>
                                  </p:par>
                                  <p:par>
                                    <p:cTn id="29" presetID="2" presetClass="entr" presetSubtype="8"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800" fill="hold"/>
                                            <p:tgtEl>
                                              <p:spTgt spid="4"/>
                                            </p:tgtEl>
                                            <p:attrNameLst>
                                              <p:attrName>ppt_x</p:attrName>
                                            </p:attrNameLst>
                                          </p:cBhvr>
                                          <p:tavLst>
                                            <p:tav tm="0">
                                              <p:val>
                                                <p:strVal val="0-#ppt_w/2"/>
                                              </p:val>
                                            </p:tav>
                                            <p:tav tm="100000">
                                              <p:val>
                                                <p:strVal val="#ppt_x"/>
                                              </p:val>
                                            </p:tav>
                                          </p:tavLst>
                                        </p:anim>
                                        <p:anim calcmode="lin" valueType="num">
                                          <p:cBhvr additive="base">
                                            <p:cTn id="32" dur="800" fill="hold"/>
                                            <p:tgtEl>
                                              <p:spTgt spid="4"/>
                                            </p:tgtEl>
                                            <p:attrNameLst>
                                              <p:attrName>ppt_y</p:attrName>
                                            </p:attrNameLst>
                                          </p:cBhvr>
                                          <p:tavLst>
                                            <p:tav tm="0">
                                              <p:val>
                                                <p:strVal val="#ppt_y"/>
                                              </p:val>
                                            </p:tav>
                                            <p:tav tm="100000">
                                              <p:val>
                                                <p:strVal val="#ppt_y"/>
                                              </p:val>
                                            </p:tav>
                                          </p:tavLst>
                                        </p:anim>
                                      </p:childTnLst>
                                    </p:cTn>
                                  </p:par>
                                  <p:par>
                                    <p:cTn id="33" presetID="6" presetClass="emph" presetSubtype="0" repeatCount="indefinite" accel="17000" decel="22000" autoRev="1" fill="hold" nodeType="withEffect">
                                      <p:stCondLst>
                                        <p:cond delay="400"/>
                                      </p:stCondLst>
                                      <p:childTnLst>
                                        <p:animScale>
                                          <p:cBhvr>
                                            <p:cTn id="34" dur="1050" fill="hold"/>
                                            <p:tgtEl>
                                              <p:spTgt spid="4"/>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6148"/>
                                            </p:tgtEl>
                                            <p:attrNameLst>
                                              <p:attrName>style.visibility</p:attrName>
                                            </p:attrNameLst>
                                          </p:cBhvr>
                                          <p:to>
                                            <p:strVal val="visible"/>
                                          </p:to>
                                        </p:set>
                                        <p:animEffect transition="in" filter="box(in)">
                                          <p:cBhvr>
                                            <p:cTn id="39" dur="500"/>
                                            <p:tgtEl>
                                              <p:spTgt spid="614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6149"/>
                                            </p:tgtEl>
                                            <p:attrNameLst>
                                              <p:attrName>style.visibility</p:attrName>
                                            </p:attrNameLst>
                                          </p:cBhvr>
                                          <p:to>
                                            <p:strVal val="visible"/>
                                          </p:to>
                                        </p:set>
                                        <p:animEffect transition="in" filter="dissolve">
                                          <p:cBhvr>
                                            <p:cTn id="44"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149"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Group 90"/>
          <p:cNvGrpSpPr/>
          <p:nvPr/>
        </p:nvGrpSpPr>
        <p:grpSpPr>
          <a:xfrm>
            <a:off x="-7880" y="0"/>
            <a:ext cx="12199886" cy="6858000"/>
            <a:chOff x="-7880" y="0"/>
            <a:chExt cx="12199886" cy="6858000"/>
          </a:xfrm>
        </p:grpSpPr>
        <p:grpSp>
          <p:nvGrpSpPr>
            <p:cNvPr id="49" name="Group 48"/>
            <p:cNvGrpSpPr/>
            <p:nvPr/>
          </p:nvGrpSpPr>
          <p:grpSpPr>
            <a:xfrm>
              <a:off x="189184" y="0"/>
              <a:ext cx="11792608" cy="6858000"/>
              <a:chOff x="189184" y="0"/>
              <a:chExt cx="11792608" cy="6858000"/>
            </a:xfrm>
          </p:grpSpPr>
          <p:cxnSp>
            <p:nvCxnSpPr>
              <p:cNvPr id="9" name="Straight Connector 8"/>
              <p:cNvCxnSpPr/>
              <p:nvPr/>
            </p:nvCxnSpPr>
            <p:spPr>
              <a:xfrm>
                <a:off x="18918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88729"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27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0358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418895"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718440"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01798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333295"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61707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916619"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21616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3147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9948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09903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398576"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71388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029198"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32874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62828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943598"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22737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52692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826466"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14177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44132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74086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40411"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35572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67103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970578"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27012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958543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986921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016875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0468301"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078361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06739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136693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1666481"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198179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rot="5400000">
              <a:off x="2923194" y="-2660436"/>
              <a:ext cx="6337738" cy="12199886"/>
              <a:chOff x="189184" y="0"/>
              <a:chExt cx="6337738" cy="6858000"/>
            </a:xfrm>
          </p:grpSpPr>
          <p:cxnSp>
            <p:nvCxnSpPr>
              <p:cNvPr id="51" name="Straight Connector 50"/>
              <p:cNvCxnSpPr/>
              <p:nvPr/>
            </p:nvCxnSpPr>
            <p:spPr>
              <a:xfrm>
                <a:off x="18918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88729"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8827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10358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418895"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718440"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01798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333295"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61707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916619"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21616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53147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79948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09903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398576"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71388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5029198"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532874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62828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943598"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22737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52692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grpSp>
      </p:grpSp>
      <p:sp>
        <p:nvSpPr>
          <p:cNvPr id="141" name="Freeform 140"/>
          <p:cNvSpPr/>
          <p:nvPr/>
        </p:nvSpPr>
        <p:spPr>
          <a:xfrm flipH="1" flipV="1">
            <a:off x="348147" y="270636"/>
            <a:ext cx="11540679" cy="6301162"/>
          </a:xfrm>
          <a:custGeom>
            <a:avLst/>
            <a:gdLst>
              <a:gd name="connsiteX0" fmla="*/ 10942351 w 12199886"/>
              <a:gd name="connsiteY0" fmla="*/ 755990 h 6858000"/>
              <a:gd name="connsiteX1" fmla="*/ 9279451 w 12199886"/>
              <a:gd name="connsiteY1" fmla="*/ 874702 h 6858000"/>
              <a:gd name="connsiteX2" fmla="*/ 7678582 w 12199886"/>
              <a:gd name="connsiteY2" fmla="*/ 1389442 h 6858000"/>
              <a:gd name="connsiteX3" fmla="*/ 6042921 w 12199886"/>
              <a:gd name="connsiteY3" fmla="*/ 896112 h 6858000"/>
              <a:gd name="connsiteX4" fmla="*/ 4045515 w 12199886"/>
              <a:gd name="connsiteY4" fmla="*/ 1433155 h 6858000"/>
              <a:gd name="connsiteX5" fmla="*/ 2860809 w 12199886"/>
              <a:gd name="connsiteY5" fmla="*/ 987552 h 6858000"/>
              <a:gd name="connsiteX6" fmla="*/ 1818393 w 12199886"/>
              <a:gd name="connsiteY6" fmla="*/ 1335024 h 6858000"/>
              <a:gd name="connsiteX7" fmla="*/ 1111465 w 12199886"/>
              <a:gd name="connsiteY7" fmla="*/ 869727 h 6858000"/>
              <a:gd name="connsiteX8" fmla="*/ 1324618 w 12199886"/>
              <a:gd name="connsiteY8" fmla="*/ 2377441 h 6858000"/>
              <a:gd name="connsiteX9" fmla="*/ 922282 w 12199886"/>
              <a:gd name="connsiteY9" fmla="*/ 3529585 h 6858000"/>
              <a:gd name="connsiteX10" fmla="*/ 1452633 w 12199886"/>
              <a:gd name="connsiteY10" fmla="*/ 4773169 h 6858000"/>
              <a:gd name="connsiteX11" fmla="*/ 1111465 w 12199886"/>
              <a:gd name="connsiteY11" fmla="*/ 5709741 h 6858000"/>
              <a:gd name="connsiteX12" fmla="*/ 2129289 w 12199886"/>
              <a:gd name="connsiteY12" fmla="*/ 5907025 h 6858000"/>
              <a:gd name="connsiteX13" fmla="*/ 3647193 w 12199886"/>
              <a:gd name="connsiteY13" fmla="*/ 5285233 h 6858000"/>
              <a:gd name="connsiteX14" fmla="*/ 5823465 w 12199886"/>
              <a:gd name="connsiteY14" fmla="*/ 5966795 h 6858000"/>
              <a:gd name="connsiteX15" fmla="*/ 7549673 w 12199886"/>
              <a:gd name="connsiteY15" fmla="*/ 5323147 h 6858000"/>
              <a:gd name="connsiteX16" fmla="*/ 8822697 w 12199886"/>
              <a:gd name="connsiteY16" fmla="*/ 5797297 h 6858000"/>
              <a:gd name="connsiteX17" fmla="*/ 10614921 w 12199886"/>
              <a:gd name="connsiteY17" fmla="*/ 5358385 h 6858000"/>
              <a:gd name="connsiteX18" fmla="*/ 11236713 w 12199886"/>
              <a:gd name="connsiteY18" fmla="*/ 5709741 h 6858000"/>
              <a:gd name="connsiteX19" fmla="*/ 11456169 w 12199886"/>
              <a:gd name="connsiteY19" fmla="*/ 4846321 h 6858000"/>
              <a:gd name="connsiteX20" fmla="*/ 10717512 w 12199886"/>
              <a:gd name="connsiteY20" fmla="*/ 3726292 h 6858000"/>
              <a:gd name="connsiteX21" fmla="*/ 11303620 w 12199886"/>
              <a:gd name="connsiteY21" fmla="*/ 2582624 h 6858000"/>
              <a:gd name="connsiteX22" fmla="*/ 10793786 w 12199886"/>
              <a:gd name="connsiteY22" fmla="*/ 1788656 h 6858000"/>
              <a:gd name="connsiteX23" fmla="*/ 11236713 w 12199886"/>
              <a:gd name="connsiteY23" fmla="*/ 869727 h 6858000"/>
              <a:gd name="connsiteX24" fmla="*/ 10942351 w 12199886"/>
              <a:gd name="connsiteY24" fmla="*/ 755990 h 6858000"/>
              <a:gd name="connsiteX25" fmla="*/ 0 w 12199886"/>
              <a:gd name="connsiteY25" fmla="*/ 0 h 6858000"/>
              <a:gd name="connsiteX26" fmla="*/ 12199886 w 12199886"/>
              <a:gd name="connsiteY26" fmla="*/ 0 h 6858000"/>
              <a:gd name="connsiteX27" fmla="*/ 12199886 w 12199886"/>
              <a:gd name="connsiteY27" fmla="*/ 6858000 h 6858000"/>
              <a:gd name="connsiteX28" fmla="*/ 0 w 12199886"/>
              <a:gd name="connsiteY2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99886" h="6858000">
                <a:moveTo>
                  <a:pt x="10942351" y="755990"/>
                </a:moveTo>
                <a:cubicBezTo>
                  <a:pt x="10487431" y="751392"/>
                  <a:pt x="9909207" y="1317314"/>
                  <a:pt x="9279451" y="874702"/>
                </a:cubicBezTo>
                <a:cubicBezTo>
                  <a:pt x="8863436" y="639634"/>
                  <a:pt x="8273016" y="1234217"/>
                  <a:pt x="7678582" y="1389442"/>
                </a:cubicBezTo>
                <a:cubicBezTo>
                  <a:pt x="6689097" y="1523257"/>
                  <a:pt x="6530601" y="896112"/>
                  <a:pt x="6042921" y="896112"/>
                </a:cubicBezTo>
                <a:cubicBezTo>
                  <a:pt x="5415034" y="920496"/>
                  <a:pt x="4818369" y="1553737"/>
                  <a:pt x="4045515" y="1433155"/>
                </a:cubicBezTo>
                <a:cubicBezTo>
                  <a:pt x="3636042" y="1334876"/>
                  <a:pt x="3593667" y="873958"/>
                  <a:pt x="2860809" y="987552"/>
                </a:cubicBezTo>
                <a:cubicBezTo>
                  <a:pt x="2565078" y="1088954"/>
                  <a:pt x="2493265" y="1412042"/>
                  <a:pt x="1818393" y="1335024"/>
                </a:cubicBezTo>
                <a:cubicBezTo>
                  <a:pt x="1570558" y="1293816"/>
                  <a:pt x="1381602" y="665608"/>
                  <a:pt x="1111465" y="869727"/>
                </a:cubicBezTo>
                <a:cubicBezTo>
                  <a:pt x="825677" y="1227333"/>
                  <a:pt x="1376230" y="1852567"/>
                  <a:pt x="1324618" y="2377441"/>
                </a:cubicBezTo>
                <a:cubicBezTo>
                  <a:pt x="1288042" y="2791969"/>
                  <a:pt x="958858" y="3115057"/>
                  <a:pt x="922282" y="3529585"/>
                </a:cubicBezTo>
                <a:cubicBezTo>
                  <a:pt x="952762" y="3907537"/>
                  <a:pt x="1422153" y="4395217"/>
                  <a:pt x="1452633" y="4773169"/>
                </a:cubicBezTo>
                <a:cubicBezTo>
                  <a:pt x="1454734" y="5042688"/>
                  <a:pt x="1109364" y="5440222"/>
                  <a:pt x="1111465" y="5709741"/>
                </a:cubicBezTo>
                <a:cubicBezTo>
                  <a:pt x="1138506" y="5898166"/>
                  <a:pt x="1645048" y="6566094"/>
                  <a:pt x="2129289" y="5907025"/>
                </a:cubicBezTo>
                <a:cubicBezTo>
                  <a:pt x="2616969" y="5821681"/>
                  <a:pt x="2824976" y="5203308"/>
                  <a:pt x="3647193" y="5285233"/>
                </a:cubicBezTo>
                <a:cubicBezTo>
                  <a:pt x="4348382" y="5423211"/>
                  <a:pt x="5055369" y="5918027"/>
                  <a:pt x="5823465" y="5966795"/>
                </a:cubicBezTo>
                <a:cubicBezTo>
                  <a:pt x="6384297" y="5948507"/>
                  <a:pt x="6632002" y="5274528"/>
                  <a:pt x="7549673" y="5323147"/>
                </a:cubicBezTo>
                <a:cubicBezTo>
                  <a:pt x="7977285" y="5345450"/>
                  <a:pt x="8450841" y="5797297"/>
                  <a:pt x="8822697" y="5797297"/>
                </a:cubicBezTo>
                <a:cubicBezTo>
                  <a:pt x="9438393" y="5791201"/>
                  <a:pt x="9731596" y="5029944"/>
                  <a:pt x="10614921" y="5358385"/>
                </a:cubicBezTo>
                <a:cubicBezTo>
                  <a:pt x="10807912" y="5466137"/>
                  <a:pt x="11010269" y="5780409"/>
                  <a:pt x="11236713" y="5709741"/>
                </a:cubicBezTo>
                <a:cubicBezTo>
                  <a:pt x="11566343" y="5533446"/>
                  <a:pt x="11583739" y="5245641"/>
                  <a:pt x="11456169" y="4846321"/>
                </a:cubicBezTo>
                <a:cubicBezTo>
                  <a:pt x="11352537" y="4529329"/>
                  <a:pt x="10821144" y="4043284"/>
                  <a:pt x="10717512" y="3726292"/>
                </a:cubicBezTo>
                <a:cubicBezTo>
                  <a:pt x="10723608" y="3317860"/>
                  <a:pt x="11297524" y="2991056"/>
                  <a:pt x="11303620" y="2582624"/>
                </a:cubicBezTo>
                <a:cubicBezTo>
                  <a:pt x="11273140" y="2277824"/>
                  <a:pt x="10757358" y="2149212"/>
                  <a:pt x="10793786" y="1788656"/>
                </a:cubicBezTo>
                <a:cubicBezTo>
                  <a:pt x="10788731" y="1256199"/>
                  <a:pt x="11576305" y="1290671"/>
                  <a:pt x="11236713" y="869727"/>
                </a:cubicBezTo>
                <a:cubicBezTo>
                  <a:pt x="11145747" y="788495"/>
                  <a:pt x="11047332" y="757051"/>
                  <a:pt x="10942351" y="755990"/>
                </a:cubicBezTo>
                <a:close/>
                <a:moveTo>
                  <a:pt x="0" y="0"/>
                </a:moveTo>
                <a:lnTo>
                  <a:pt x="12199886" y="0"/>
                </a:lnTo>
                <a:lnTo>
                  <a:pt x="12199886" y="6858000"/>
                </a:lnTo>
                <a:lnTo>
                  <a:pt x="0" y="6858000"/>
                </a:lnTo>
                <a:close/>
              </a:path>
            </a:pathLst>
          </a:custGeom>
          <a:solidFill>
            <a:srgbClr val="38706B"/>
          </a:solidFill>
          <a:ln>
            <a:noFill/>
          </a:ln>
          <a:effectLst>
            <a:outerShdw blurRad="266700" sx="98000" sy="98000" algn="ctr"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Freeform 138"/>
          <p:cNvSpPr/>
          <p:nvPr/>
        </p:nvSpPr>
        <p:spPr>
          <a:xfrm>
            <a:off x="-7881" y="0"/>
            <a:ext cx="12199886" cy="6858000"/>
          </a:xfrm>
          <a:custGeom>
            <a:avLst/>
            <a:gdLst>
              <a:gd name="connsiteX0" fmla="*/ 10942351 w 12199886"/>
              <a:gd name="connsiteY0" fmla="*/ 755990 h 6858000"/>
              <a:gd name="connsiteX1" fmla="*/ 9279451 w 12199886"/>
              <a:gd name="connsiteY1" fmla="*/ 874702 h 6858000"/>
              <a:gd name="connsiteX2" fmla="*/ 7678582 w 12199886"/>
              <a:gd name="connsiteY2" fmla="*/ 1389442 h 6858000"/>
              <a:gd name="connsiteX3" fmla="*/ 6042921 w 12199886"/>
              <a:gd name="connsiteY3" fmla="*/ 896112 h 6858000"/>
              <a:gd name="connsiteX4" fmla="*/ 4045515 w 12199886"/>
              <a:gd name="connsiteY4" fmla="*/ 1433155 h 6858000"/>
              <a:gd name="connsiteX5" fmla="*/ 2860809 w 12199886"/>
              <a:gd name="connsiteY5" fmla="*/ 987552 h 6858000"/>
              <a:gd name="connsiteX6" fmla="*/ 1818393 w 12199886"/>
              <a:gd name="connsiteY6" fmla="*/ 1335024 h 6858000"/>
              <a:gd name="connsiteX7" fmla="*/ 1111465 w 12199886"/>
              <a:gd name="connsiteY7" fmla="*/ 869727 h 6858000"/>
              <a:gd name="connsiteX8" fmla="*/ 1324618 w 12199886"/>
              <a:gd name="connsiteY8" fmla="*/ 2377441 h 6858000"/>
              <a:gd name="connsiteX9" fmla="*/ 922282 w 12199886"/>
              <a:gd name="connsiteY9" fmla="*/ 3529585 h 6858000"/>
              <a:gd name="connsiteX10" fmla="*/ 1452633 w 12199886"/>
              <a:gd name="connsiteY10" fmla="*/ 4773169 h 6858000"/>
              <a:gd name="connsiteX11" fmla="*/ 1111465 w 12199886"/>
              <a:gd name="connsiteY11" fmla="*/ 5709741 h 6858000"/>
              <a:gd name="connsiteX12" fmla="*/ 2129289 w 12199886"/>
              <a:gd name="connsiteY12" fmla="*/ 5907025 h 6858000"/>
              <a:gd name="connsiteX13" fmla="*/ 3647193 w 12199886"/>
              <a:gd name="connsiteY13" fmla="*/ 5285233 h 6858000"/>
              <a:gd name="connsiteX14" fmla="*/ 5823465 w 12199886"/>
              <a:gd name="connsiteY14" fmla="*/ 5966795 h 6858000"/>
              <a:gd name="connsiteX15" fmla="*/ 7549673 w 12199886"/>
              <a:gd name="connsiteY15" fmla="*/ 5323147 h 6858000"/>
              <a:gd name="connsiteX16" fmla="*/ 8822697 w 12199886"/>
              <a:gd name="connsiteY16" fmla="*/ 5797297 h 6858000"/>
              <a:gd name="connsiteX17" fmla="*/ 10614921 w 12199886"/>
              <a:gd name="connsiteY17" fmla="*/ 5358385 h 6858000"/>
              <a:gd name="connsiteX18" fmla="*/ 11236713 w 12199886"/>
              <a:gd name="connsiteY18" fmla="*/ 5709741 h 6858000"/>
              <a:gd name="connsiteX19" fmla="*/ 11456169 w 12199886"/>
              <a:gd name="connsiteY19" fmla="*/ 4846321 h 6858000"/>
              <a:gd name="connsiteX20" fmla="*/ 10717512 w 12199886"/>
              <a:gd name="connsiteY20" fmla="*/ 3726292 h 6858000"/>
              <a:gd name="connsiteX21" fmla="*/ 11303620 w 12199886"/>
              <a:gd name="connsiteY21" fmla="*/ 2582624 h 6858000"/>
              <a:gd name="connsiteX22" fmla="*/ 10793786 w 12199886"/>
              <a:gd name="connsiteY22" fmla="*/ 1788656 h 6858000"/>
              <a:gd name="connsiteX23" fmla="*/ 11236713 w 12199886"/>
              <a:gd name="connsiteY23" fmla="*/ 869727 h 6858000"/>
              <a:gd name="connsiteX24" fmla="*/ 10942351 w 12199886"/>
              <a:gd name="connsiteY24" fmla="*/ 755990 h 6858000"/>
              <a:gd name="connsiteX25" fmla="*/ 0 w 12199886"/>
              <a:gd name="connsiteY25" fmla="*/ 0 h 6858000"/>
              <a:gd name="connsiteX26" fmla="*/ 12199886 w 12199886"/>
              <a:gd name="connsiteY26" fmla="*/ 0 h 6858000"/>
              <a:gd name="connsiteX27" fmla="*/ 12199886 w 12199886"/>
              <a:gd name="connsiteY27" fmla="*/ 6858000 h 6858000"/>
              <a:gd name="connsiteX28" fmla="*/ 0 w 12199886"/>
              <a:gd name="connsiteY2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99886" h="6858000">
                <a:moveTo>
                  <a:pt x="10942351" y="755990"/>
                </a:moveTo>
                <a:cubicBezTo>
                  <a:pt x="10487431" y="751392"/>
                  <a:pt x="9909207" y="1317314"/>
                  <a:pt x="9279451" y="874702"/>
                </a:cubicBezTo>
                <a:cubicBezTo>
                  <a:pt x="8863436" y="639634"/>
                  <a:pt x="8273016" y="1234217"/>
                  <a:pt x="7678582" y="1389442"/>
                </a:cubicBezTo>
                <a:cubicBezTo>
                  <a:pt x="6689097" y="1523257"/>
                  <a:pt x="6530601" y="896112"/>
                  <a:pt x="6042921" y="896112"/>
                </a:cubicBezTo>
                <a:cubicBezTo>
                  <a:pt x="5415034" y="920496"/>
                  <a:pt x="4818369" y="1553737"/>
                  <a:pt x="4045515" y="1433155"/>
                </a:cubicBezTo>
                <a:cubicBezTo>
                  <a:pt x="3636042" y="1334876"/>
                  <a:pt x="3593667" y="873958"/>
                  <a:pt x="2860809" y="987552"/>
                </a:cubicBezTo>
                <a:cubicBezTo>
                  <a:pt x="2565078" y="1088954"/>
                  <a:pt x="2493265" y="1412042"/>
                  <a:pt x="1818393" y="1335024"/>
                </a:cubicBezTo>
                <a:cubicBezTo>
                  <a:pt x="1570558" y="1293816"/>
                  <a:pt x="1381602" y="665608"/>
                  <a:pt x="1111465" y="869727"/>
                </a:cubicBezTo>
                <a:cubicBezTo>
                  <a:pt x="825677" y="1227333"/>
                  <a:pt x="1376230" y="1852567"/>
                  <a:pt x="1324618" y="2377441"/>
                </a:cubicBezTo>
                <a:cubicBezTo>
                  <a:pt x="1288042" y="2791969"/>
                  <a:pt x="958858" y="3115057"/>
                  <a:pt x="922282" y="3529585"/>
                </a:cubicBezTo>
                <a:cubicBezTo>
                  <a:pt x="952762" y="3907537"/>
                  <a:pt x="1422153" y="4395217"/>
                  <a:pt x="1452633" y="4773169"/>
                </a:cubicBezTo>
                <a:cubicBezTo>
                  <a:pt x="1454734" y="5042688"/>
                  <a:pt x="1109364" y="5440222"/>
                  <a:pt x="1111465" y="5709741"/>
                </a:cubicBezTo>
                <a:cubicBezTo>
                  <a:pt x="1138506" y="5898166"/>
                  <a:pt x="1645048" y="6566094"/>
                  <a:pt x="2129289" y="5907025"/>
                </a:cubicBezTo>
                <a:cubicBezTo>
                  <a:pt x="2616969" y="5821681"/>
                  <a:pt x="2824976" y="5203308"/>
                  <a:pt x="3647193" y="5285233"/>
                </a:cubicBezTo>
                <a:cubicBezTo>
                  <a:pt x="4348382" y="5423211"/>
                  <a:pt x="5055369" y="5918027"/>
                  <a:pt x="5823465" y="5966795"/>
                </a:cubicBezTo>
                <a:cubicBezTo>
                  <a:pt x="6384297" y="5948507"/>
                  <a:pt x="6632002" y="5274528"/>
                  <a:pt x="7549673" y="5323147"/>
                </a:cubicBezTo>
                <a:cubicBezTo>
                  <a:pt x="7977285" y="5345450"/>
                  <a:pt x="8450841" y="5797297"/>
                  <a:pt x="8822697" y="5797297"/>
                </a:cubicBezTo>
                <a:cubicBezTo>
                  <a:pt x="9438393" y="5791201"/>
                  <a:pt x="9731596" y="5029944"/>
                  <a:pt x="10614921" y="5358385"/>
                </a:cubicBezTo>
                <a:cubicBezTo>
                  <a:pt x="10807912" y="5466137"/>
                  <a:pt x="11010269" y="5780409"/>
                  <a:pt x="11236713" y="5709741"/>
                </a:cubicBezTo>
                <a:cubicBezTo>
                  <a:pt x="11566343" y="5533446"/>
                  <a:pt x="11583739" y="5245641"/>
                  <a:pt x="11456169" y="4846321"/>
                </a:cubicBezTo>
                <a:cubicBezTo>
                  <a:pt x="11352537" y="4529329"/>
                  <a:pt x="10821144" y="4043284"/>
                  <a:pt x="10717512" y="3726292"/>
                </a:cubicBezTo>
                <a:cubicBezTo>
                  <a:pt x="10723608" y="3317860"/>
                  <a:pt x="11297524" y="2991056"/>
                  <a:pt x="11303620" y="2582624"/>
                </a:cubicBezTo>
                <a:cubicBezTo>
                  <a:pt x="11273140" y="2277824"/>
                  <a:pt x="10757358" y="2149212"/>
                  <a:pt x="10793786" y="1788656"/>
                </a:cubicBezTo>
                <a:cubicBezTo>
                  <a:pt x="10788731" y="1256199"/>
                  <a:pt x="11576305" y="1290671"/>
                  <a:pt x="11236713" y="869727"/>
                </a:cubicBezTo>
                <a:cubicBezTo>
                  <a:pt x="11145747" y="788495"/>
                  <a:pt x="11047332" y="757051"/>
                  <a:pt x="10942351" y="755990"/>
                </a:cubicBezTo>
                <a:close/>
                <a:moveTo>
                  <a:pt x="0" y="0"/>
                </a:moveTo>
                <a:lnTo>
                  <a:pt x="12199886" y="0"/>
                </a:lnTo>
                <a:lnTo>
                  <a:pt x="12199886" y="6858000"/>
                </a:lnTo>
                <a:lnTo>
                  <a:pt x="0" y="6858000"/>
                </a:lnTo>
                <a:close/>
              </a:path>
            </a:pathLst>
          </a:custGeom>
          <a:solidFill>
            <a:srgbClr val="53A79F"/>
          </a:solidFill>
          <a:ln>
            <a:noFill/>
          </a:ln>
          <a:effectLst>
            <a:outerShdw blurRad="266700" sx="98000" sy="98000" algn="ctr"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Freeform 135"/>
          <p:cNvSpPr/>
          <p:nvPr/>
        </p:nvSpPr>
        <p:spPr>
          <a:xfrm>
            <a:off x="331385" y="365760"/>
            <a:ext cx="11595542" cy="6206039"/>
          </a:xfrm>
          <a:custGeom>
            <a:avLst/>
            <a:gdLst>
              <a:gd name="connsiteX0" fmla="*/ 9067673 w 12199886"/>
              <a:gd name="connsiteY0" fmla="*/ 1596556 h 6858000"/>
              <a:gd name="connsiteX1" fmla="*/ 9065192 w 12199886"/>
              <a:gd name="connsiteY1" fmla="*/ 1601127 h 6858000"/>
              <a:gd name="connsiteX2" fmla="*/ 9061676 w 12199886"/>
              <a:gd name="connsiteY2" fmla="*/ 1600003 h 6858000"/>
              <a:gd name="connsiteX3" fmla="*/ 8401981 w 12199886"/>
              <a:gd name="connsiteY3" fmla="*/ 1368375 h 6858000"/>
              <a:gd name="connsiteX4" fmla="*/ 8406242 w 12199886"/>
              <a:gd name="connsiteY4" fmla="*/ 1382102 h 6858000"/>
              <a:gd name="connsiteX5" fmla="*/ 8432971 w 12199886"/>
              <a:gd name="connsiteY5" fmla="*/ 1426157 h 6858000"/>
              <a:gd name="connsiteX6" fmla="*/ 8372465 w 12199886"/>
              <a:gd name="connsiteY6" fmla="*/ 1413694 h 6858000"/>
              <a:gd name="connsiteX7" fmla="*/ 8385642 w 12199886"/>
              <a:gd name="connsiteY7" fmla="*/ 1398477 h 6858000"/>
              <a:gd name="connsiteX8" fmla="*/ 9276496 w 12199886"/>
              <a:gd name="connsiteY8" fmla="*/ 1313111 h 6858000"/>
              <a:gd name="connsiteX9" fmla="*/ 9288524 w 12199886"/>
              <a:gd name="connsiteY9" fmla="*/ 1319640 h 6858000"/>
              <a:gd name="connsiteX10" fmla="*/ 9269630 w 12199886"/>
              <a:gd name="connsiteY10" fmla="*/ 1335229 h 6858000"/>
              <a:gd name="connsiteX11" fmla="*/ 7865281 w 12199886"/>
              <a:gd name="connsiteY11" fmla="*/ 420083 h 6858000"/>
              <a:gd name="connsiteX12" fmla="*/ 7344920 w 12199886"/>
              <a:gd name="connsiteY12" fmla="*/ 696757 h 6858000"/>
              <a:gd name="connsiteX13" fmla="*/ 7297971 w 12199886"/>
              <a:gd name="connsiteY13" fmla="*/ 783254 h 6858000"/>
              <a:gd name="connsiteX14" fmla="*/ 7253864 w 12199886"/>
              <a:gd name="connsiteY14" fmla="*/ 729796 h 6858000"/>
              <a:gd name="connsiteX15" fmla="*/ 6928158 w 12199886"/>
              <a:gd name="connsiteY15" fmla="*/ 594884 h 6858000"/>
              <a:gd name="connsiteX16" fmla="*/ 6476899 w 12199886"/>
              <a:gd name="connsiteY16" fmla="*/ 962671 h 6858000"/>
              <a:gd name="connsiteX17" fmla="*/ 6468863 w 12199886"/>
              <a:gd name="connsiteY17" fmla="*/ 1042388 h 6858000"/>
              <a:gd name="connsiteX18" fmla="*/ 6413984 w 12199886"/>
              <a:gd name="connsiteY18" fmla="*/ 1025352 h 6858000"/>
              <a:gd name="connsiteX19" fmla="*/ 6321153 w 12199886"/>
              <a:gd name="connsiteY19" fmla="*/ 1015994 h 6858000"/>
              <a:gd name="connsiteX20" fmla="*/ 6141860 w 12199886"/>
              <a:gd name="connsiteY20" fmla="*/ 1052192 h 6858000"/>
              <a:gd name="connsiteX21" fmla="*/ 6085676 w 12199886"/>
              <a:gd name="connsiteY21" fmla="*/ 1082688 h 6858000"/>
              <a:gd name="connsiteX22" fmla="*/ 6019616 w 12199886"/>
              <a:gd name="connsiteY22" fmla="*/ 1002622 h 6858000"/>
              <a:gd name="connsiteX23" fmla="*/ 5575882 w 12199886"/>
              <a:gd name="connsiteY23" fmla="*/ 818821 h 6858000"/>
              <a:gd name="connsiteX24" fmla="*/ 5449412 w 12199886"/>
              <a:gd name="connsiteY24" fmla="*/ 831570 h 6858000"/>
              <a:gd name="connsiteX25" fmla="*/ 5425818 w 12199886"/>
              <a:gd name="connsiteY25" fmla="*/ 838894 h 6858000"/>
              <a:gd name="connsiteX26" fmla="*/ 5387105 w 12199886"/>
              <a:gd name="connsiteY26" fmla="*/ 767571 h 6858000"/>
              <a:gd name="connsiteX27" fmla="*/ 4866744 w 12199886"/>
              <a:gd name="connsiteY27" fmla="*/ 490897 h 6858000"/>
              <a:gd name="connsiteX28" fmla="*/ 4251959 w 12199886"/>
              <a:gd name="connsiteY28" fmla="*/ 991961 h 6858000"/>
              <a:gd name="connsiteX29" fmla="*/ 4250157 w 12199886"/>
              <a:gd name="connsiteY29" fmla="*/ 1009835 h 6858000"/>
              <a:gd name="connsiteX30" fmla="*/ 4241739 w 12199886"/>
              <a:gd name="connsiteY30" fmla="*/ 1002890 h 6858000"/>
              <a:gd name="connsiteX31" fmla="*/ 3984208 w 12199886"/>
              <a:gd name="connsiteY31" fmla="*/ 924223 h 6858000"/>
              <a:gd name="connsiteX32" fmla="*/ 3726671 w 12199886"/>
              <a:gd name="connsiteY32" fmla="*/ 1002890 h 6858000"/>
              <a:gd name="connsiteX33" fmla="*/ 3705201 w 12199886"/>
              <a:gd name="connsiteY33" fmla="*/ 1020606 h 6858000"/>
              <a:gd name="connsiteX34" fmla="*/ 3701146 w 12199886"/>
              <a:gd name="connsiteY34" fmla="*/ 980377 h 6858000"/>
              <a:gd name="connsiteX35" fmla="*/ 3249886 w 12199886"/>
              <a:gd name="connsiteY35" fmla="*/ 612590 h 6858000"/>
              <a:gd name="connsiteX36" fmla="*/ 2825467 w 12199886"/>
              <a:gd name="connsiteY36" fmla="*/ 893914 h 6858000"/>
              <a:gd name="connsiteX37" fmla="*/ 2811988 w 12199886"/>
              <a:gd name="connsiteY37" fmla="*/ 937334 h 6858000"/>
              <a:gd name="connsiteX38" fmla="*/ 2748036 w 12199886"/>
              <a:gd name="connsiteY38" fmla="*/ 902621 h 6858000"/>
              <a:gd name="connsiteX39" fmla="*/ 2503771 w 12199886"/>
              <a:gd name="connsiteY39" fmla="*/ 853306 h 6858000"/>
              <a:gd name="connsiteX40" fmla="*/ 2152910 w 12199886"/>
              <a:gd name="connsiteY40" fmla="*/ 960479 h 6858000"/>
              <a:gd name="connsiteX41" fmla="*/ 2144600 w 12199886"/>
              <a:gd name="connsiteY41" fmla="*/ 967336 h 6858000"/>
              <a:gd name="connsiteX42" fmla="*/ 2116799 w 12199886"/>
              <a:gd name="connsiteY42" fmla="*/ 916117 h 6858000"/>
              <a:gd name="connsiteX43" fmla="*/ 1495831 w 12199886"/>
              <a:gd name="connsiteY43" fmla="*/ 585951 h 6858000"/>
              <a:gd name="connsiteX44" fmla="*/ 746968 w 12199886"/>
              <a:gd name="connsiteY44" fmla="*/ 1334815 h 6858000"/>
              <a:gd name="connsiteX45" fmla="*/ 874861 w 12199886"/>
              <a:gd name="connsiteY45" fmla="*/ 1753511 h 6858000"/>
              <a:gd name="connsiteX46" fmla="*/ 931637 w 12199886"/>
              <a:gd name="connsiteY46" fmla="*/ 1822322 h 6858000"/>
              <a:gd name="connsiteX47" fmla="*/ 904865 w 12199886"/>
              <a:gd name="connsiteY47" fmla="*/ 1825022 h 6858000"/>
              <a:gd name="connsiteX48" fmla="*/ 537079 w 12199886"/>
              <a:gd name="connsiteY48" fmla="*/ 2276277 h 6858000"/>
              <a:gd name="connsiteX49" fmla="*/ 997696 w 12199886"/>
              <a:gd name="connsiteY49" fmla="*/ 2736894 h 6858000"/>
              <a:gd name="connsiteX50" fmla="*/ 1029155 w 12199886"/>
              <a:gd name="connsiteY50" fmla="*/ 2733723 h 6858000"/>
              <a:gd name="connsiteX51" fmla="*/ 1021233 w 12199886"/>
              <a:gd name="connsiteY51" fmla="*/ 2812302 h 6858000"/>
              <a:gd name="connsiteX52" fmla="*/ 1099900 w 12199886"/>
              <a:gd name="connsiteY52" fmla="*/ 3069838 h 6858000"/>
              <a:gd name="connsiteX53" fmla="*/ 1108741 w 12199886"/>
              <a:gd name="connsiteY53" fmla="*/ 3080552 h 6858000"/>
              <a:gd name="connsiteX54" fmla="*/ 1086058 w 12199886"/>
              <a:gd name="connsiteY54" fmla="*/ 3082839 h 6858000"/>
              <a:gd name="connsiteX55" fmla="*/ 718272 w 12199886"/>
              <a:gd name="connsiteY55" fmla="*/ 3534098 h 6858000"/>
              <a:gd name="connsiteX56" fmla="*/ 921353 w 12199886"/>
              <a:gd name="connsiteY56" fmla="*/ 3916049 h 6858000"/>
              <a:gd name="connsiteX57" fmla="*/ 948345 w 12199886"/>
              <a:gd name="connsiteY57" fmla="*/ 3930700 h 6858000"/>
              <a:gd name="connsiteX58" fmla="*/ 944496 w 12199886"/>
              <a:gd name="connsiteY58" fmla="*/ 3933876 h 6858000"/>
              <a:gd name="connsiteX59" fmla="*/ 718271 w 12199886"/>
              <a:gd name="connsiteY59" fmla="*/ 4480030 h 6858000"/>
              <a:gd name="connsiteX60" fmla="*/ 850182 w 12199886"/>
              <a:gd name="connsiteY60" fmla="*/ 4911875 h 6858000"/>
              <a:gd name="connsiteX61" fmla="*/ 923927 w 12199886"/>
              <a:gd name="connsiteY61" fmla="*/ 5001254 h 6858000"/>
              <a:gd name="connsiteX62" fmla="*/ 883641 w 12199886"/>
              <a:gd name="connsiteY62" fmla="*/ 5013760 h 6858000"/>
              <a:gd name="connsiteX63" fmla="*/ 602317 w 12199886"/>
              <a:gd name="connsiteY63" fmla="*/ 5438179 h 6858000"/>
              <a:gd name="connsiteX64" fmla="*/ 1062935 w 12199886"/>
              <a:gd name="connsiteY64" fmla="*/ 5898796 h 6858000"/>
              <a:gd name="connsiteX65" fmla="*/ 1388640 w 12199886"/>
              <a:gd name="connsiteY65" fmla="*/ 5763885 h 6858000"/>
              <a:gd name="connsiteX66" fmla="*/ 1409434 w 12199886"/>
              <a:gd name="connsiteY66" fmla="*/ 5738682 h 6858000"/>
              <a:gd name="connsiteX67" fmla="*/ 1434971 w 12199886"/>
              <a:gd name="connsiteY67" fmla="*/ 5820950 h 6858000"/>
              <a:gd name="connsiteX68" fmla="*/ 2013191 w 12199886"/>
              <a:gd name="connsiteY68" fmla="*/ 6204219 h 6858000"/>
              <a:gd name="connsiteX69" fmla="*/ 2627974 w 12199886"/>
              <a:gd name="connsiteY69" fmla="*/ 5703155 h 6858000"/>
              <a:gd name="connsiteX70" fmla="*/ 2640195 w 12199886"/>
              <a:gd name="connsiteY70" fmla="*/ 5581928 h 6858000"/>
              <a:gd name="connsiteX71" fmla="*/ 2658655 w 12199886"/>
              <a:gd name="connsiteY71" fmla="*/ 5579111 h 6858000"/>
              <a:gd name="connsiteX72" fmla="*/ 2687086 w 12199886"/>
              <a:gd name="connsiteY72" fmla="*/ 5602569 h 6858000"/>
              <a:gd name="connsiteX73" fmla="*/ 3037947 w 12199886"/>
              <a:gd name="connsiteY73" fmla="*/ 5709742 h 6858000"/>
              <a:gd name="connsiteX74" fmla="*/ 3282212 w 12199886"/>
              <a:gd name="connsiteY74" fmla="*/ 5660427 h 6858000"/>
              <a:gd name="connsiteX75" fmla="*/ 3373528 w 12199886"/>
              <a:gd name="connsiteY75" fmla="*/ 5610862 h 6858000"/>
              <a:gd name="connsiteX76" fmla="*/ 3411132 w 12199886"/>
              <a:gd name="connsiteY76" fmla="*/ 5731997 h 6858000"/>
              <a:gd name="connsiteX77" fmla="*/ 4122813 w 12199886"/>
              <a:gd name="connsiteY77" fmla="*/ 6203731 h 6858000"/>
              <a:gd name="connsiteX78" fmla="*/ 4763279 w 12199886"/>
              <a:gd name="connsiteY78" fmla="*/ 5863197 h 6858000"/>
              <a:gd name="connsiteX79" fmla="*/ 4786248 w 12199886"/>
              <a:gd name="connsiteY79" fmla="*/ 5820878 h 6858000"/>
              <a:gd name="connsiteX80" fmla="*/ 4829925 w 12199886"/>
              <a:gd name="connsiteY80" fmla="*/ 5856915 h 6858000"/>
              <a:gd name="connsiteX81" fmla="*/ 5087461 w 12199886"/>
              <a:gd name="connsiteY81" fmla="*/ 5935581 h 6858000"/>
              <a:gd name="connsiteX82" fmla="*/ 5380457 w 12199886"/>
              <a:gd name="connsiteY82" fmla="*/ 5830399 h 6858000"/>
              <a:gd name="connsiteX83" fmla="*/ 5412380 w 12199886"/>
              <a:gd name="connsiteY83" fmla="*/ 5799229 h 6858000"/>
              <a:gd name="connsiteX84" fmla="*/ 5413243 w 12199886"/>
              <a:gd name="connsiteY84" fmla="*/ 5807796 h 6858000"/>
              <a:gd name="connsiteX85" fmla="*/ 5864502 w 12199886"/>
              <a:gd name="connsiteY85" fmla="*/ 6175582 h 6858000"/>
              <a:gd name="connsiteX86" fmla="*/ 6288922 w 12199886"/>
              <a:gd name="connsiteY86" fmla="*/ 5894258 h 6858000"/>
              <a:gd name="connsiteX87" fmla="*/ 6304728 w 12199886"/>
              <a:gd name="connsiteY87" fmla="*/ 5843340 h 6858000"/>
              <a:gd name="connsiteX88" fmla="*/ 6378908 w 12199886"/>
              <a:gd name="connsiteY88" fmla="*/ 5933247 h 6858000"/>
              <a:gd name="connsiteX89" fmla="*/ 6822641 w 12199886"/>
              <a:gd name="connsiteY89" fmla="*/ 6117047 h 6858000"/>
              <a:gd name="connsiteX90" fmla="*/ 7400860 w 12199886"/>
              <a:gd name="connsiteY90" fmla="*/ 5733778 h 6858000"/>
              <a:gd name="connsiteX91" fmla="*/ 7432010 w 12199886"/>
              <a:gd name="connsiteY91" fmla="*/ 5633430 h 6858000"/>
              <a:gd name="connsiteX92" fmla="*/ 7433689 w 12199886"/>
              <a:gd name="connsiteY92" fmla="*/ 5634815 h 6858000"/>
              <a:gd name="connsiteX93" fmla="*/ 7691224 w 12199886"/>
              <a:gd name="connsiteY93" fmla="*/ 5713481 h 6858000"/>
              <a:gd name="connsiteX94" fmla="*/ 7784055 w 12199886"/>
              <a:gd name="connsiteY94" fmla="*/ 5704123 h 6858000"/>
              <a:gd name="connsiteX95" fmla="*/ 7865960 w 12199886"/>
              <a:gd name="connsiteY95" fmla="*/ 5678698 h 6858000"/>
              <a:gd name="connsiteX96" fmla="*/ 7899872 w 12199886"/>
              <a:gd name="connsiteY96" fmla="*/ 5787945 h 6858000"/>
              <a:gd name="connsiteX97" fmla="*/ 8500174 w 12199886"/>
              <a:gd name="connsiteY97" fmla="*/ 6185851 h 6858000"/>
              <a:gd name="connsiteX98" fmla="*/ 9151674 w 12199886"/>
              <a:gd name="connsiteY98" fmla="*/ 5534351 h 6858000"/>
              <a:gd name="connsiteX99" fmla="*/ 9141390 w 12199886"/>
              <a:gd name="connsiteY99" fmla="*/ 5432339 h 6858000"/>
              <a:gd name="connsiteX100" fmla="*/ 9200733 w 12199886"/>
              <a:gd name="connsiteY100" fmla="*/ 5450760 h 6858000"/>
              <a:gd name="connsiteX101" fmla="*/ 9293564 w 12199886"/>
              <a:gd name="connsiteY101" fmla="*/ 5460118 h 6858000"/>
              <a:gd name="connsiteX102" fmla="*/ 9386394 w 12199886"/>
              <a:gd name="connsiteY102" fmla="*/ 5450760 h 6858000"/>
              <a:gd name="connsiteX103" fmla="*/ 9452104 w 12199886"/>
              <a:gd name="connsiteY103" fmla="*/ 5430363 h 6858000"/>
              <a:gd name="connsiteX104" fmla="*/ 9443832 w 12199886"/>
              <a:gd name="connsiteY104" fmla="*/ 5512416 h 6858000"/>
              <a:gd name="connsiteX105" fmla="*/ 9904449 w 12199886"/>
              <a:gd name="connsiteY105" fmla="*/ 5973033 h 6858000"/>
              <a:gd name="connsiteX106" fmla="*/ 10355708 w 12199886"/>
              <a:gd name="connsiteY106" fmla="*/ 5605247 h 6858000"/>
              <a:gd name="connsiteX107" fmla="*/ 10356244 w 12199886"/>
              <a:gd name="connsiteY107" fmla="*/ 5599928 h 6858000"/>
              <a:gd name="connsiteX108" fmla="*/ 10396779 w 12199886"/>
              <a:gd name="connsiteY108" fmla="*/ 5633372 h 6858000"/>
              <a:gd name="connsiteX109" fmla="*/ 10710997 w 12199886"/>
              <a:gd name="connsiteY109" fmla="*/ 5756383 h 6858000"/>
              <a:gd name="connsiteX110" fmla="*/ 10813350 w 12199886"/>
              <a:gd name="connsiteY110" fmla="*/ 5764127 h 6858000"/>
              <a:gd name="connsiteX111" fmla="*/ 10813210 w 12199886"/>
              <a:gd name="connsiteY111" fmla="*/ 5765517 h 6858000"/>
              <a:gd name="connsiteX112" fmla="*/ 11273827 w 12199886"/>
              <a:gd name="connsiteY112" fmla="*/ 6226134 h 6858000"/>
              <a:gd name="connsiteX113" fmla="*/ 11734444 w 12199886"/>
              <a:gd name="connsiteY113" fmla="*/ 5765517 h 6858000"/>
              <a:gd name="connsiteX114" fmla="*/ 11531363 w 12199886"/>
              <a:gd name="connsiteY114" fmla="*/ 5383566 h 6858000"/>
              <a:gd name="connsiteX115" fmla="*/ 11500528 w 12199886"/>
              <a:gd name="connsiteY115" fmla="*/ 5366830 h 6858000"/>
              <a:gd name="connsiteX116" fmla="*/ 11540305 w 12199886"/>
              <a:gd name="connsiteY116" fmla="*/ 5293548 h 6858000"/>
              <a:gd name="connsiteX117" fmla="*/ 11601002 w 12199886"/>
              <a:gd name="connsiteY117" fmla="*/ 4992903 h 6858000"/>
              <a:gd name="connsiteX118" fmla="*/ 11129268 w 12199886"/>
              <a:gd name="connsiteY118" fmla="*/ 4281222 h 6858000"/>
              <a:gd name="connsiteX119" fmla="*/ 11081771 w 12199886"/>
              <a:gd name="connsiteY119" fmla="*/ 4266478 h 6858000"/>
              <a:gd name="connsiteX120" fmla="*/ 11104279 w 12199886"/>
              <a:gd name="connsiteY120" fmla="*/ 4193970 h 6858000"/>
              <a:gd name="connsiteX121" fmla="*/ 11113637 w 12199886"/>
              <a:gd name="connsiteY121" fmla="*/ 4101139 h 6858000"/>
              <a:gd name="connsiteX122" fmla="*/ 11106061 w 12199886"/>
              <a:gd name="connsiteY122" fmla="*/ 4025982 h 6858000"/>
              <a:gd name="connsiteX123" fmla="*/ 11156486 w 12199886"/>
              <a:gd name="connsiteY123" fmla="*/ 4020899 h 6858000"/>
              <a:gd name="connsiteX124" fmla="*/ 11657550 w 12199886"/>
              <a:gd name="connsiteY124" fmla="*/ 3406114 h 6858000"/>
              <a:gd name="connsiteX125" fmla="*/ 11274280 w 12199886"/>
              <a:gd name="connsiteY125" fmla="*/ 2827895 h 6858000"/>
              <a:gd name="connsiteX126" fmla="*/ 11246244 w 12199886"/>
              <a:gd name="connsiteY126" fmla="*/ 2819192 h 6858000"/>
              <a:gd name="connsiteX127" fmla="*/ 11265841 w 12199886"/>
              <a:gd name="connsiteY127" fmla="*/ 2783088 h 6858000"/>
              <a:gd name="connsiteX128" fmla="*/ 11302039 w 12199886"/>
              <a:gd name="connsiteY128" fmla="*/ 2603794 h 6858000"/>
              <a:gd name="connsiteX129" fmla="*/ 11292681 w 12199886"/>
              <a:gd name="connsiteY129" fmla="*/ 2510964 h 6858000"/>
              <a:gd name="connsiteX130" fmla="*/ 11268067 w 12199886"/>
              <a:gd name="connsiteY130" fmla="*/ 2431669 h 6858000"/>
              <a:gd name="connsiteX131" fmla="*/ 11276554 w 12199886"/>
              <a:gd name="connsiteY131" fmla="*/ 2430814 h 6858000"/>
              <a:gd name="connsiteX132" fmla="*/ 11644341 w 12199886"/>
              <a:gd name="connsiteY132" fmla="*/ 1979556 h 6858000"/>
              <a:gd name="connsiteX133" fmla="*/ 11276554 w 12199886"/>
              <a:gd name="connsiteY133" fmla="*/ 1528297 h 6858000"/>
              <a:gd name="connsiteX134" fmla="*/ 11254299 w 12199886"/>
              <a:gd name="connsiteY134" fmla="*/ 1526053 h 6858000"/>
              <a:gd name="connsiteX135" fmla="*/ 11279289 w 12199886"/>
              <a:gd name="connsiteY135" fmla="*/ 1480013 h 6858000"/>
              <a:gd name="connsiteX136" fmla="*/ 11338138 w 12199886"/>
              <a:gd name="connsiteY136" fmla="*/ 1188522 h 6858000"/>
              <a:gd name="connsiteX137" fmla="*/ 10589275 w 12199886"/>
              <a:gd name="connsiteY137" fmla="*/ 439659 h 6858000"/>
              <a:gd name="connsiteX138" fmla="*/ 9968306 w 12199886"/>
              <a:gd name="connsiteY138" fmla="*/ 769825 h 6858000"/>
              <a:gd name="connsiteX139" fmla="*/ 9962176 w 12199886"/>
              <a:gd name="connsiteY139" fmla="*/ 781118 h 6858000"/>
              <a:gd name="connsiteX140" fmla="*/ 9952011 w 12199886"/>
              <a:gd name="connsiteY140" fmla="*/ 748372 h 6858000"/>
              <a:gd name="connsiteX141" fmla="*/ 9527592 w 12199886"/>
              <a:gd name="connsiteY141" fmla="*/ 467048 h 6858000"/>
              <a:gd name="connsiteX142" fmla="*/ 9103173 w 12199886"/>
              <a:gd name="connsiteY142" fmla="*/ 748372 h 6858000"/>
              <a:gd name="connsiteX143" fmla="*/ 9081757 w 12199886"/>
              <a:gd name="connsiteY143" fmla="*/ 817362 h 6858000"/>
              <a:gd name="connsiteX144" fmla="*/ 9009954 w 12199886"/>
              <a:gd name="connsiteY144" fmla="*/ 778389 h 6858000"/>
              <a:gd name="connsiteX145" fmla="*/ 8830661 w 12199886"/>
              <a:gd name="connsiteY145" fmla="*/ 742192 h 6858000"/>
              <a:gd name="connsiteX146" fmla="*/ 8504956 w 12199886"/>
              <a:gd name="connsiteY146" fmla="*/ 877103 h 6858000"/>
              <a:gd name="connsiteX147" fmla="*/ 8476936 w 12199886"/>
              <a:gd name="connsiteY147" fmla="*/ 911064 h 6858000"/>
              <a:gd name="connsiteX148" fmla="*/ 8443500 w 12199886"/>
              <a:gd name="connsiteY148" fmla="*/ 803353 h 6858000"/>
              <a:gd name="connsiteX149" fmla="*/ 7865281 w 12199886"/>
              <a:gd name="connsiteY149" fmla="*/ 420083 h 6858000"/>
              <a:gd name="connsiteX150" fmla="*/ 0 w 12199886"/>
              <a:gd name="connsiteY150" fmla="*/ 0 h 6858000"/>
              <a:gd name="connsiteX151" fmla="*/ 12199886 w 12199886"/>
              <a:gd name="connsiteY151" fmla="*/ 0 h 6858000"/>
              <a:gd name="connsiteX152" fmla="*/ 12199886 w 12199886"/>
              <a:gd name="connsiteY152" fmla="*/ 6858000 h 6858000"/>
              <a:gd name="connsiteX153" fmla="*/ 0 w 12199886"/>
              <a:gd name="connsiteY15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2199886" h="6858000">
                <a:moveTo>
                  <a:pt x="9067673" y="1596556"/>
                </a:moveTo>
                <a:lnTo>
                  <a:pt x="9065192" y="1601127"/>
                </a:lnTo>
                <a:lnTo>
                  <a:pt x="9061676" y="1600003"/>
                </a:lnTo>
                <a:close/>
                <a:moveTo>
                  <a:pt x="8401981" y="1368375"/>
                </a:moveTo>
                <a:lnTo>
                  <a:pt x="8406242" y="1382102"/>
                </a:lnTo>
                <a:lnTo>
                  <a:pt x="8432971" y="1426157"/>
                </a:lnTo>
                <a:lnTo>
                  <a:pt x="8372465" y="1413694"/>
                </a:lnTo>
                <a:lnTo>
                  <a:pt x="8385642" y="1398477"/>
                </a:lnTo>
                <a:close/>
                <a:moveTo>
                  <a:pt x="9276496" y="1313111"/>
                </a:moveTo>
                <a:lnTo>
                  <a:pt x="9288524" y="1319640"/>
                </a:lnTo>
                <a:lnTo>
                  <a:pt x="9269630" y="1335229"/>
                </a:lnTo>
                <a:close/>
                <a:moveTo>
                  <a:pt x="7865281" y="420083"/>
                </a:moveTo>
                <a:cubicBezTo>
                  <a:pt x="7648671" y="420083"/>
                  <a:pt x="7457693" y="529832"/>
                  <a:pt x="7344920" y="696757"/>
                </a:cubicBezTo>
                <a:lnTo>
                  <a:pt x="7297971" y="783254"/>
                </a:lnTo>
                <a:lnTo>
                  <a:pt x="7253864" y="729796"/>
                </a:lnTo>
                <a:cubicBezTo>
                  <a:pt x="7170509" y="646440"/>
                  <a:pt x="7055354" y="594884"/>
                  <a:pt x="6928158" y="594884"/>
                </a:cubicBezTo>
                <a:cubicBezTo>
                  <a:pt x="6705565" y="594884"/>
                  <a:pt x="6519850" y="752775"/>
                  <a:pt x="6476899" y="962671"/>
                </a:cubicBezTo>
                <a:lnTo>
                  <a:pt x="6468863" y="1042388"/>
                </a:lnTo>
                <a:lnTo>
                  <a:pt x="6413984" y="1025352"/>
                </a:lnTo>
                <a:cubicBezTo>
                  <a:pt x="6383999" y="1019216"/>
                  <a:pt x="6352952" y="1015994"/>
                  <a:pt x="6321153" y="1015994"/>
                </a:cubicBezTo>
                <a:cubicBezTo>
                  <a:pt x="6257555" y="1015994"/>
                  <a:pt x="6196968" y="1028883"/>
                  <a:pt x="6141860" y="1052192"/>
                </a:cubicBezTo>
                <a:lnTo>
                  <a:pt x="6085676" y="1082688"/>
                </a:lnTo>
                <a:lnTo>
                  <a:pt x="6019616" y="1002622"/>
                </a:lnTo>
                <a:cubicBezTo>
                  <a:pt x="5906055" y="889060"/>
                  <a:pt x="5749171" y="818821"/>
                  <a:pt x="5575882" y="818821"/>
                </a:cubicBezTo>
                <a:cubicBezTo>
                  <a:pt x="5532560" y="818821"/>
                  <a:pt x="5490264" y="823211"/>
                  <a:pt x="5449412" y="831570"/>
                </a:cubicBezTo>
                <a:lnTo>
                  <a:pt x="5425818" y="838894"/>
                </a:lnTo>
                <a:lnTo>
                  <a:pt x="5387105" y="767571"/>
                </a:lnTo>
                <a:cubicBezTo>
                  <a:pt x="5274334" y="600646"/>
                  <a:pt x="5083355" y="490897"/>
                  <a:pt x="4866744" y="490897"/>
                </a:cubicBezTo>
                <a:cubicBezTo>
                  <a:pt x="4563490" y="490897"/>
                  <a:pt x="4310474" y="706005"/>
                  <a:pt x="4251959" y="991961"/>
                </a:cubicBezTo>
                <a:lnTo>
                  <a:pt x="4250157" y="1009835"/>
                </a:lnTo>
                <a:lnTo>
                  <a:pt x="4241739" y="1002890"/>
                </a:lnTo>
                <a:cubicBezTo>
                  <a:pt x="4168228" y="953224"/>
                  <a:pt x="4079605" y="924223"/>
                  <a:pt x="3984208" y="924223"/>
                </a:cubicBezTo>
                <a:cubicBezTo>
                  <a:pt x="3888810" y="924223"/>
                  <a:pt x="3800188" y="953224"/>
                  <a:pt x="3726671" y="1002890"/>
                </a:cubicBezTo>
                <a:lnTo>
                  <a:pt x="3705201" y="1020606"/>
                </a:lnTo>
                <a:lnTo>
                  <a:pt x="3701146" y="980377"/>
                </a:lnTo>
                <a:cubicBezTo>
                  <a:pt x="3658194" y="770481"/>
                  <a:pt x="3472479" y="612590"/>
                  <a:pt x="3249886" y="612590"/>
                </a:cubicBezTo>
                <a:cubicBezTo>
                  <a:pt x="3059091" y="612590"/>
                  <a:pt x="2895392" y="728592"/>
                  <a:pt x="2825467" y="893914"/>
                </a:cubicBezTo>
                <a:lnTo>
                  <a:pt x="2811988" y="937334"/>
                </a:lnTo>
                <a:lnTo>
                  <a:pt x="2748036" y="902621"/>
                </a:lnTo>
                <a:cubicBezTo>
                  <a:pt x="2672958" y="870866"/>
                  <a:pt x="2590415" y="853306"/>
                  <a:pt x="2503771" y="853306"/>
                </a:cubicBezTo>
                <a:cubicBezTo>
                  <a:pt x="2373805" y="853306"/>
                  <a:pt x="2253067" y="892816"/>
                  <a:pt x="2152910" y="960479"/>
                </a:cubicBezTo>
                <a:lnTo>
                  <a:pt x="2144600" y="967336"/>
                </a:lnTo>
                <a:lnTo>
                  <a:pt x="2116799" y="916117"/>
                </a:lnTo>
                <a:cubicBezTo>
                  <a:pt x="1982224" y="716918"/>
                  <a:pt x="1754322" y="585951"/>
                  <a:pt x="1495831" y="585951"/>
                </a:cubicBezTo>
                <a:cubicBezTo>
                  <a:pt x="1082245" y="585951"/>
                  <a:pt x="746968" y="921228"/>
                  <a:pt x="746968" y="1334815"/>
                </a:cubicBezTo>
                <a:cubicBezTo>
                  <a:pt x="746968" y="1489909"/>
                  <a:pt x="794116" y="1633992"/>
                  <a:pt x="874861" y="1753511"/>
                </a:cubicBezTo>
                <a:lnTo>
                  <a:pt x="931637" y="1822322"/>
                </a:lnTo>
                <a:lnTo>
                  <a:pt x="904865" y="1825022"/>
                </a:lnTo>
                <a:cubicBezTo>
                  <a:pt x="694970" y="1867972"/>
                  <a:pt x="537079" y="2053687"/>
                  <a:pt x="537079" y="2276277"/>
                </a:cubicBezTo>
                <a:cubicBezTo>
                  <a:pt x="537079" y="2530670"/>
                  <a:pt x="743303" y="2736894"/>
                  <a:pt x="997696" y="2736894"/>
                </a:cubicBezTo>
                <a:lnTo>
                  <a:pt x="1029155" y="2733723"/>
                </a:lnTo>
                <a:lnTo>
                  <a:pt x="1021233" y="2812302"/>
                </a:lnTo>
                <a:cubicBezTo>
                  <a:pt x="1021233" y="2907699"/>
                  <a:pt x="1050234" y="2996323"/>
                  <a:pt x="1099900" y="3069838"/>
                </a:cubicBezTo>
                <a:lnTo>
                  <a:pt x="1108741" y="3080552"/>
                </a:lnTo>
                <a:lnTo>
                  <a:pt x="1086058" y="3082839"/>
                </a:lnTo>
                <a:cubicBezTo>
                  <a:pt x="876163" y="3125790"/>
                  <a:pt x="718272" y="3311505"/>
                  <a:pt x="718272" y="3534098"/>
                </a:cubicBezTo>
                <a:cubicBezTo>
                  <a:pt x="718272" y="3693093"/>
                  <a:pt x="798828" y="3833273"/>
                  <a:pt x="921353" y="3916049"/>
                </a:cubicBezTo>
                <a:lnTo>
                  <a:pt x="948345" y="3930700"/>
                </a:lnTo>
                <a:lnTo>
                  <a:pt x="944496" y="3933876"/>
                </a:lnTo>
                <a:cubicBezTo>
                  <a:pt x="804723" y="4073649"/>
                  <a:pt x="718271" y="4266744"/>
                  <a:pt x="718271" y="4480030"/>
                </a:cubicBezTo>
                <a:cubicBezTo>
                  <a:pt x="718271" y="4639995"/>
                  <a:pt x="766900" y="4788602"/>
                  <a:pt x="850182" y="4911875"/>
                </a:cubicBezTo>
                <a:lnTo>
                  <a:pt x="923927" y="5001254"/>
                </a:lnTo>
                <a:lnTo>
                  <a:pt x="883641" y="5013760"/>
                </a:lnTo>
                <a:cubicBezTo>
                  <a:pt x="718319" y="5083685"/>
                  <a:pt x="602317" y="5247385"/>
                  <a:pt x="602317" y="5438179"/>
                </a:cubicBezTo>
                <a:cubicBezTo>
                  <a:pt x="602317" y="5692571"/>
                  <a:pt x="808542" y="5898796"/>
                  <a:pt x="1062935" y="5898796"/>
                </a:cubicBezTo>
                <a:cubicBezTo>
                  <a:pt x="1190131" y="5898796"/>
                  <a:pt x="1305284" y="5847240"/>
                  <a:pt x="1388640" y="5763885"/>
                </a:cubicBezTo>
                <a:lnTo>
                  <a:pt x="1409434" y="5738682"/>
                </a:lnTo>
                <a:lnTo>
                  <a:pt x="1434971" y="5820950"/>
                </a:lnTo>
                <a:cubicBezTo>
                  <a:pt x="1530236" y="6046181"/>
                  <a:pt x="1753258" y="6204219"/>
                  <a:pt x="2013191" y="6204219"/>
                </a:cubicBezTo>
                <a:cubicBezTo>
                  <a:pt x="2316444" y="6204219"/>
                  <a:pt x="2569459" y="5989112"/>
                  <a:pt x="2627974" y="5703155"/>
                </a:cubicBezTo>
                <a:lnTo>
                  <a:pt x="2640195" y="5581928"/>
                </a:lnTo>
                <a:lnTo>
                  <a:pt x="2658655" y="5579111"/>
                </a:lnTo>
                <a:lnTo>
                  <a:pt x="2687086" y="5602569"/>
                </a:lnTo>
                <a:cubicBezTo>
                  <a:pt x="2787243" y="5670233"/>
                  <a:pt x="2907981" y="5709742"/>
                  <a:pt x="3037947" y="5709742"/>
                </a:cubicBezTo>
                <a:cubicBezTo>
                  <a:pt x="3124592" y="5709742"/>
                  <a:pt x="3207134" y="5692182"/>
                  <a:pt x="3282212" y="5660427"/>
                </a:cubicBezTo>
                <a:lnTo>
                  <a:pt x="3373528" y="5610862"/>
                </a:lnTo>
                <a:lnTo>
                  <a:pt x="3411132" y="5731997"/>
                </a:lnTo>
                <a:cubicBezTo>
                  <a:pt x="3528385" y="6009215"/>
                  <a:pt x="3802884" y="6203731"/>
                  <a:pt x="4122813" y="6203731"/>
                </a:cubicBezTo>
                <a:cubicBezTo>
                  <a:pt x="4389418" y="6203731"/>
                  <a:pt x="4624477" y="6068651"/>
                  <a:pt x="4763279" y="5863197"/>
                </a:cubicBezTo>
                <a:lnTo>
                  <a:pt x="4786248" y="5820878"/>
                </a:lnTo>
                <a:lnTo>
                  <a:pt x="4829925" y="5856915"/>
                </a:lnTo>
                <a:cubicBezTo>
                  <a:pt x="4903441" y="5906581"/>
                  <a:pt x="4992064" y="5935581"/>
                  <a:pt x="5087461" y="5935581"/>
                </a:cubicBezTo>
                <a:cubicBezTo>
                  <a:pt x="5198758" y="5935581"/>
                  <a:pt x="5300835" y="5896109"/>
                  <a:pt x="5380457" y="5830399"/>
                </a:cubicBezTo>
                <a:lnTo>
                  <a:pt x="5412380" y="5799229"/>
                </a:lnTo>
                <a:lnTo>
                  <a:pt x="5413243" y="5807796"/>
                </a:lnTo>
                <a:cubicBezTo>
                  <a:pt x="5456195" y="6017691"/>
                  <a:pt x="5641910" y="6175582"/>
                  <a:pt x="5864502" y="6175582"/>
                </a:cubicBezTo>
                <a:cubicBezTo>
                  <a:pt x="6055296" y="6175582"/>
                  <a:pt x="6218996" y="6059581"/>
                  <a:pt x="6288922" y="5894258"/>
                </a:cubicBezTo>
                <a:lnTo>
                  <a:pt x="6304728" y="5843340"/>
                </a:lnTo>
                <a:lnTo>
                  <a:pt x="6378908" y="5933247"/>
                </a:lnTo>
                <a:cubicBezTo>
                  <a:pt x="6492469" y="6046808"/>
                  <a:pt x="6649353" y="6117047"/>
                  <a:pt x="6822641" y="6117047"/>
                </a:cubicBezTo>
                <a:cubicBezTo>
                  <a:pt x="7082574" y="6117047"/>
                  <a:pt x="7305596" y="5959009"/>
                  <a:pt x="7400860" y="5733778"/>
                </a:cubicBezTo>
                <a:lnTo>
                  <a:pt x="7432010" y="5633430"/>
                </a:lnTo>
                <a:lnTo>
                  <a:pt x="7433689" y="5634815"/>
                </a:lnTo>
                <a:cubicBezTo>
                  <a:pt x="7507204" y="5684481"/>
                  <a:pt x="7595827" y="5713481"/>
                  <a:pt x="7691224" y="5713481"/>
                </a:cubicBezTo>
                <a:cubicBezTo>
                  <a:pt x="7723023" y="5713481"/>
                  <a:pt x="7754070" y="5710259"/>
                  <a:pt x="7784055" y="5704123"/>
                </a:cubicBezTo>
                <a:lnTo>
                  <a:pt x="7865960" y="5678698"/>
                </a:lnTo>
                <a:lnTo>
                  <a:pt x="7899872" y="5787945"/>
                </a:lnTo>
                <a:cubicBezTo>
                  <a:pt x="7998775" y="6021778"/>
                  <a:pt x="8230314" y="6185851"/>
                  <a:pt x="8500174" y="6185851"/>
                </a:cubicBezTo>
                <a:cubicBezTo>
                  <a:pt x="8859988" y="6185851"/>
                  <a:pt x="9151674" y="5894165"/>
                  <a:pt x="9151674" y="5534351"/>
                </a:cubicBezTo>
                <a:lnTo>
                  <a:pt x="9141390" y="5432339"/>
                </a:lnTo>
                <a:lnTo>
                  <a:pt x="9200733" y="5450760"/>
                </a:lnTo>
                <a:cubicBezTo>
                  <a:pt x="9230719" y="5456896"/>
                  <a:pt x="9261765" y="5460118"/>
                  <a:pt x="9293564" y="5460118"/>
                </a:cubicBezTo>
                <a:cubicBezTo>
                  <a:pt x="9325363" y="5460118"/>
                  <a:pt x="9356409" y="5456896"/>
                  <a:pt x="9386394" y="5450760"/>
                </a:cubicBezTo>
                <a:lnTo>
                  <a:pt x="9452104" y="5430363"/>
                </a:lnTo>
                <a:lnTo>
                  <a:pt x="9443832" y="5512416"/>
                </a:lnTo>
                <a:cubicBezTo>
                  <a:pt x="9443832" y="5766808"/>
                  <a:pt x="9650057" y="5973033"/>
                  <a:pt x="9904449" y="5973033"/>
                </a:cubicBezTo>
                <a:cubicBezTo>
                  <a:pt x="10127042" y="5973033"/>
                  <a:pt x="10312757" y="5815142"/>
                  <a:pt x="10355708" y="5605247"/>
                </a:cubicBezTo>
                <a:lnTo>
                  <a:pt x="10356244" y="5599928"/>
                </a:lnTo>
                <a:lnTo>
                  <a:pt x="10396779" y="5633372"/>
                </a:lnTo>
                <a:cubicBezTo>
                  <a:pt x="10489233" y="5695833"/>
                  <a:pt x="10595938" y="5738802"/>
                  <a:pt x="10710997" y="5756383"/>
                </a:cubicBezTo>
                <a:lnTo>
                  <a:pt x="10813350" y="5764127"/>
                </a:lnTo>
                <a:lnTo>
                  <a:pt x="10813210" y="5765517"/>
                </a:lnTo>
                <a:cubicBezTo>
                  <a:pt x="10813210" y="6019909"/>
                  <a:pt x="11019435" y="6226134"/>
                  <a:pt x="11273827" y="6226134"/>
                </a:cubicBezTo>
                <a:cubicBezTo>
                  <a:pt x="11528219" y="6226134"/>
                  <a:pt x="11734444" y="6019909"/>
                  <a:pt x="11734444" y="5765517"/>
                </a:cubicBezTo>
                <a:cubicBezTo>
                  <a:pt x="11734444" y="5606522"/>
                  <a:pt x="11653887" y="5466342"/>
                  <a:pt x="11531363" y="5383566"/>
                </a:cubicBezTo>
                <a:lnTo>
                  <a:pt x="11500528" y="5366830"/>
                </a:lnTo>
                <a:lnTo>
                  <a:pt x="11540305" y="5293548"/>
                </a:lnTo>
                <a:cubicBezTo>
                  <a:pt x="11579389" y="5201142"/>
                  <a:pt x="11601002" y="5099547"/>
                  <a:pt x="11601002" y="4992903"/>
                </a:cubicBezTo>
                <a:cubicBezTo>
                  <a:pt x="11601002" y="4672973"/>
                  <a:pt x="11406486" y="4398475"/>
                  <a:pt x="11129268" y="4281222"/>
                </a:cubicBezTo>
                <a:lnTo>
                  <a:pt x="11081771" y="4266478"/>
                </a:lnTo>
                <a:lnTo>
                  <a:pt x="11104279" y="4193970"/>
                </a:lnTo>
                <a:cubicBezTo>
                  <a:pt x="11110415" y="4163984"/>
                  <a:pt x="11113637" y="4132938"/>
                  <a:pt x="11113637" y="4101139"/>
                </a:cubicBezTo>
                <a:lnTo>
                  <a:pt x="11106061" y="4025982"/>
                </a:lnTo>
                <a:lnTo>
                  <a:pt x="11156486" y="4020899"/>
                </a:lnTo>
                <a:cubicBezTo>
                  <a:pt x="11442442" y="3962384"/>
                  <a:pt x="11657550" y="3709369"/>
                  <a:pt x="11657550" y="3406114"/>
                </a:cubicBezTo>
                <a:cubicBezTo>
                  <a:pt x="11657550" y="3146181"/>
                  <a:pt x="11499512" y="2923160"/>
                  <a:pt x="11274280" y="2827895"/>
                </a:cubicBezTo>
                <a:lnTo>
                  <a:pt x="11246244" y="2819192"/>
                </a:lnTo>
                <a:lnTo>
                  <a:pt x="11265841" y="2783088"/>
                </a:lnTo>
                <a:cubicBezTo>
                  <a:pt x="11289150" y="2727980"/>
                  <a:pt x="11302039" y="2667392"/>
                  <a:pt x="11302039" y="2603794"/>
                </a:cubicBezTo>
                <a:cubicBezTo>
                  <a:pt x="11302039" y="2571995"/>
                  <a:pt x="11298817" y="2540949"/>
                  <a:pt x="11292681" y="2510964"/>
                </a:cubicBezTo>
                <a:lnTo>
                  <a:pt x="11268067" y="2431669"/>
                </a:lnTo>
                <a:lnTo>
                  <a:pt x="11276554" y="2430814"/>
                </a:lnTo>
                <a:cubicBezTo>
                  <a:pt x="11486450" y="2387863"/>
                  <a:pt x="11644341" y="2202148"/>
                  <a:pt x="11644341" y="1979556"/>
                </a:cubicBezTo>
                <a:cubicBezTo>
                  <a:pt x="11644341" y="1756962"/>
                  <a:pt x="11486450" y="1571247"/>
                  <a:pt x="11276554" y="1528297"/>
                </a:cubicBezTo>
                <a:lnTo>
                  <a:pt x="11254299" y="1526053"/>
                </a:lnTo>
                <a:lnTo>
                  <a:pt x="11279289" y="1480013"/>
                </a:lnTo>
                <a:cubicBezTo>
                  <a:pt x="11317183" y="1390420"/>
                  <a:pt x="11338138" y="1291918"/>
                  <a:pt x="11338138" y="1188522"/>
                </a:cubicBezTo>
                <a:cubicBezTo>
                  <a:pt x="11338138" y="774936"/>
                  <a:pt x="11002861" y="439659"/>
                  <a:pt x="10589275" y="439659"/>
                </a:cubicBezTo>
                <a:cubicBezTo>
                  <a:pt x="10330784" y="439659"/>
                  <a:pt x="10102882" y="570626"/>
                  <a:pt x="9968306" y="769825"/>
                </a:cubicBezTo>
                <a:lnTo>
                  <a:pt x="9962176" y="781118"/>
                </a:lnTo>
                <a:lnTo>
                  <a:pt x="9952011" y="748372"/>
                </a:lnTo>
                <a:cubicBezTo>
                  <a:pt x="9882086" y="583049"/>
                  <a:pt x="9718386" y="467048"/>
                  <a:pt x="9527592" y="467048"/>
                </a:cubicBezTo>
                <a:cubicBezTo>
                  <a:pt x="9336798" y="467048"/>
                  <a:pt x="9173098" y="583049"/>
                  <a:pt x="9103173" y="748372"/>
                </a:cubicBezTo>
                <a:lnTo>
                  <a:pt x="9081757" y="817362"/>
                </a:lnTo>
                <a:lnTo>
                  <a:pt x="9009954" y="778389"/>
                </a:lnTo>
                <a:cubicBezTo>
                  <a:pt x="8954847" y="755081"/>
                  <a:pt x="8894259" y="742192"/>
                  <a:pt x="8830661" y="742192"/>
                </a:cubicBezTo>
                <a:cubicBezTo>
                  <a:pt x="8703465" y="742192"/>
                  <a:pt x="8588311" y="793748"/>
                  <a:pt x="8504956" y="877103"/>
                </a:cubicBezTo>
                <a:lnTo>
                  <a:pt x="8476936" y="911064"/>
                </a:lnTo>
                <a:lnTo>
                  <a:pt x="8443500" y="803353"/>
                </a:lnTo>
                <a:cubicBezTo>
                  <a:pt x="8348235" y="578121"/>
                  <a:pt x="8125214" y="420083"/>
                  <a:pt x="7865281" y="420083"/>
                </a:cubicBezTo>
                <a:close/>
                <a:moveTo>
                  <a:pt x="0" y="0"/>
                </a:moveTo>
                <a:lnTo>
                  <a:pt x="12199886" y="0"/>
                </a:lnTo>
                <a:lnTo>
                  <a:pt x="12199886" y="6858000"/>
                </a:lnTo>
                <a:lnTo>
                  <a:pt x="0" y="6858000"/>
                </a:lnTo>
                <a:close/>
              </a:path>
            </a:pathLst>
          </a:custGeom>
          <a:solidFill>
            <a:srgbClr val="93C9C4"/>
          </a:solidFill>
          <a:ln>
            <a:noFill/>
          </a:ln>
          <a:effectLst>
            <a:outerShdw blurRad="203200" dist="38100" dir="16200000" sx="98000" sy="98000"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49" name="Group 148"/>
          <p:cNvGrpSpPr/>
          <p:nvPr/>
        </p:nvGrpSpPr>
        <p:grpSpPr>
          <a:xfrm>
            <a:off x="552220" y="4342322"/>
            <a:ext cx="11344651" cy="2051952"/>
            <a:chOff x="552220" y="4342322"/>
            <a:chExt cx="11344651" cy="2051952"/>
          </a:xfrm>
        </p:grpSpPr>
        <p:pic>
          <p:nvPicPr>
            <p:cNvPr id="142" name="Picture 1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220" y="4430079"/>
              <a:ext cx="1446641" cy="1831191"/>
            </a:xfrm>
            <a:prstGeom prst="rect">
              <a:avLst/>
            </a:prstGeom>
          </p:spPr>
        </p:pic>
        <p:pic>
          <p:nvPicPr>
            <p:cNvPr id="143" name="Picture 1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2545" y="4986076"/>
              <a:ext cx="1081563" cy="1369067"/>
            </a:xfrm>
            <a:prstGeom prst="rect">
              <a:avLst/>
            </a:prstGeom>
          </p:spPr>
        </p:pic>
        <p:pic>
          <p:nvPicPr>
            <p:cNvPr id="144" name="Picture 1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8944" y="4469210"/>
              <a:ext cx="1446641" cy="1831191"/>
            </a:xfrm>
            <a:prstGeom prst="rect">
              <a:avLst/>
            </a:prstGeom>
          </p:spPr>
        </p:pic>
        <p:pic>
          <p:nvPicPr>
            <p:cNvPr id="145" name="Picture 1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9269" y="5025207"/>
              <a:ext cx="1081563" cy="1369067"/>
            </a:xfrm>
            <a:prstGeom prst="rect">
              <a:avLst/>
            </a:prstGeom>
          </p:spPr>
        </p:pic>
        <p:pic>
          <p:nvPicPr>
            <p:cNvPr id="146" name="Picture 1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071882" y="4502974"/>
              <a:ext cx="1446641" cy="1831191"/>
            </a:xfrm>
            <a:prstGeom prst="rect">
              <a:avLst/>
            </a:prstGeom>
          </p:spPr>
        </p:pic>
        <p:pic>
          <p:nvPicPr>
            <p:cNvPr id="147" name="Picture 1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450230" y="4342322"/>
              <a:ext cx="1446641" cy="1831191"/>
            </a:xfrm>
            <a:prstGeom prst="rect">
              <a:avLst/>
            </a:prstGeom>
          </p:spPr>
        </p:pic>
        <p:pic>
          <p:nvPicPr>
            <p:cNvPr id="148" name="Picture 14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946582" y="4914431"/>
              <a:ext cx="1081563" cy="1369067"/>
            </a:xfrm>
            <a:prstGeom prst="rect">
              <a:avLst/>
            </a:prstGeom>
          </p:spPr>
        </p:pic>
      </p:grpSp>
      <p:sp>
        <p:nvSpPr>
          <p:cNvPr id="135" name="Freeform 134"/>
          <p:cNvSpPr/>
          <p:nvPr/>
        </p:nvSpPr>
        <p:spPr>
          <a:xfrm>
            <a:off x="-7881" y="-1"/>
            <a:ext cx="12199886" cy="6858000"/>
          </a:xfrm>
          <a:custGeom>
            <a:avLst/>
            <a:gdLst>
              <a:gd name="connsiteX0" fmla="*/ 9067673 w 12199886"/>
              <a:gd name="connsiteY0" fmla="*/ 1596556 h 6858000"/>
              <a:gd name="connsiteX1" fmla="*/ 9065192 w 12199886"/>
              <a:gd name="connsiteY1" fmla="*/ 1601127 h 6858000"/>
              <a:gd name="connsiteX2" fmla="*/ 9061676 w 12199886"/>
              <a:gd name="connsiteY2" fmla="*/ 1600003 h 6858000"/>
              <a:gd name="connsiteX3" fmla="*/ 8401981 w 12199886"/>
              <a:gd name="connsiteY3" fmla="*/ 1368375 h 6858000"/>
              <a:gd name="connsiteX4" fmla="*/ 8406242 w 12199886"/>
              <a:gd name="connsiteY4" fmla="*/ 1382102 h 6858000"/>
              <a:gd name="connsiteX5" fmla="*/ 8432971 w 12199886"/>
              <a:gd name="connsiteY5" fmla="*/ 1426157 h 6858000"/>
              <a:gd name="connsiteX6" fmla="*/ 8372465 w 12199886"/>
              <a:gd name="connsiteY6" fmla="*/ 1413694 h 6858000"/>
              <a:gd name="connsiteX7" fmla="*/ 8385642 w 12199886"/>
              <a:gd name="connsiteY7" fmla="*/ 1398477 h 6858000"/>
              <a:gd name="connsiteX8" fmla="*/ 9276496 w 12199886"/>
              <a:gd name="connsiteY8" fmla="*/ 1313111 h 6858000"/>
              <a:gd name="connsiteX9" fmla="*/ 9288524 w 12199886"/>
              <a:gd name="connsiteY9" fmla="*/ 1319640 h 6858000"/>
              <a:gd name="connsiteX10" fmla="*/ 9269630 w 12199886"/>
              <a:gd name="connsiteY10" fmla="*/ 1335229 h 6858000"/>
              <a:gd name="connsiteX11" fmla="*/ 7865281 w 12199886"/>
              <a:gd name="connsiteY11" fmla="*/ 420083 h 6858000"/>
              <a:gd name="connsiteX12" fmla="*/ 7344920 w 12199886"/>
              <a:gd name="connsiteY12" fmla="*/ 696757 h 6858000"/>
              <a:gd name="connsiteX13" fmla="*/ 7297971 w 12199886"/>
              <a:gd name="connsiteY13" fmla="*/ 783254 h 6858000"/>
              <a:gd name="connsiteX14" fmla="*/ 7253864 w 12199886"/>
              <a:gd name="connsiteY14" fmla="*/ 729796 h 6858000"/>
              <a:gd name="connsiteX15" fmla="*/ 6928158 w 12199886"/>
              <a:gd name="connsiteY15" fmla="*/ 594884 h 6858000"/>
              <a:gd name="connsiteX16" fmla="*/ 6476899 w 12199886"/>
              <a:gd name="connsiteY16" fmla="*/ 962671 h 6858000"/>
              <a:gd name="connsiteX17" fmla="*/ 6468863 w 12199886"/>
              <a:gd name="connsiteY17" fmla="*/ 1042388 h 6858000"/>
              <a:gd name="connsiteX18" fmla="*/ 6413984 w 12199886"/>
              <a:gd name="connsiteY18" fmla="*/ 1025352 h 6858000"/>
              <a:gd name="connsiteX19" fmla="*/ 6321153 w 12199886"/>
              <a:gd name="connsiteY19" fmla="*/ 1015994 h 6858000"/>
              <a:gd name="connsiteX20" fmla="*/ 6141860 w 12199886"/>
              <a:gd name="connsiteY20" fmla="*/ 1052192 h 6858000"/>
              <a:gd name="connsiteX21" fmla="*/ 6085676 w 12199886"/>
              <a:gd name="connsiteY21" fmla="*/ 1082688 h 6858000"/>
              <a:gd name="connsiteX22" fmla="*/ 6019616 w 12199886"/>
              <a:gd name="connsiteY22" fmla="*/ 1002622 h 6858000"/>
              <a:gd name="connsiteX23" fmla="*/ 5575882 w 12199886"/>
              <a:gd name="connsiteY23" fmla="*/ 818821 h 6858000"/>
              <a:gd name="connsiteX24" fmla="*/ 5449412 w 12199886"/>
              <a:gd name="connsiteY24" fmla="*/ 831570 h 6858000"/>
              <a:gd name="connsiteX25" fmla="*/ 5425818 w 12199886"/>
              <a:gd name="connsiteY25" fmla="*/ 838894 h 6858000"/>
              <a:gd name="connsiteX26" fmla="*/ 5387105 w 12199886"/>
              <a:gd name="connsiteY26" fmla="*/ 767571 h 6858000"/>
              <a:gd name="connsiteX27" fmla="*/ 4866744 w 12199886"/>
              <a:gd name="connsiteY27" fmla="*/ 490897 h 6858000"/>
              <a:gd name="connsiteX28" fmla="*/ 4251959 w 12199886"/>
              <a:gd name="connsiteY28" fmla="*/ 991961 h 6858000"/>
              <a:gd name="connsiteX29" fmla="*/ 4250157 w 12199886"/>
              <a:gd name="connsiteY29" fmla="*/ 1009835 h 6858000"/>
              <a:gd name="connsiteX30" fmla="*/ 4241739 w 12199886"/>
              <a:gd name="connsiteY30" fmla="*/ 1002890 h 6858000"/>
              <a:gd name="connsiteX31" fmla="*/ 3984208 w 12199886"/>
              <a:gd name="connsiteY31" fmla="*/ 924223 h 6858000"/>
              <a:gd name="connsiteX32" fmla="*/ 3726671 w 12199886"/>
              <a:gd name="connsiteY32" fmla="*/ 1002890 h 6858000"/>
              <a:gd name="connsiteX33" fmla="*/ 3705201 w 12199886"/>
              <a:gd name="connsiteY33" fmla="*/ 1020606 h 6858000"/>
              <a:gd name="connsiteX34" fmla="*/ 3701146 w 12199886"/>
              <a:gd name="connsiteY34" fmla="*/ 980377 h 6858000"/>
              <a:gd name="connsiteX35" fmla="*/ 3249886 w 12199886"/>
              <a:gd name="connsiteY35" fmla="*/ 612590 h 6858000"/>
              <a:gd name="connsiteX36" fmla="*/ 2825467 w 12199886"/>
              <a:gd name="connsiteY36" fmla="*/ 893914 h 6858000"/>
              <a:gd name="connsiteX37" fmla="*/ 2811988 w 12199886"/>
              <a:gd name="connsiteY37" fmla="*/ 937334 h 6858000"/>
              <a:gd name="connsiteX38" fmla="*/ 2748036 w 12199886"/>
              <a:gd name="connsiteY38" fmla="*/ 902621 h 6858000"/>
              <a:gd name="connsiteX39" fmla="*/ 2503771 w 12199886"/>
              <a:gd name="connsiteY39" fmla="*/ 853306 h 6858000"/>
              <a:gd name="connsiteX40" fmla="*/ 2152910 w 12199886"/>
              <a:gd name="connsiteY40" fmla="*/ 960479 h 6858000"/>
              <a:gd name="connsiteX41" fmla="*/ 2144600 w 12199886"/>
              <a:gd name="connsiteY41" fmla="*/ 967336 h 6858000"/>
              <a:gd name="connsiteX42" fmla="*/ 2116799 w 12199886"/>
              <a:gd name="connsiteY42" fmla="*/ 916117 h 6858000"/>
              <a:gd name="connsiteX43" fmla="*/ 1495831 w 12199886"/>
              <a:gd name="connsiteY43" fmla="*/ 585951 h 6858000"/>
              <a:gd name="connsiteX44" fmla="*/ 746968 w 12199886"/>
              <a:gd name="connsiteY44" fmla="*/ 1334815 h 6858000"/>
              <a:gd name="connsiteX45" fmla="*/ 874861 w 12199886"/>
              <a:gd name="connsiteY45" fmla="*/ 1753511 h 6858000"/>
              <a:gd name="connsiteX46" fmla="*/ 931637 w 12199886"/>
              <a:gd name="connsiteY46" fmla="*/ 1822322 h 6858000"/>
              <a:gd name="connsiteX47" fmla="*/ 904865 w 12199886"/>
              <a:gd name="connsiteY47" fmla="*/ 1825022 h 6858000"/>
              <a:gd name="connsiteX48" fmla="*/ 537079 w 12199886"/>
              <a:gd name="connsiteY48" fmla="*/ 2276277 h 6858000"/>
              <a:gd name="connsiteX49" fmla="*/ 997696 w 12199886"/>
              <a:gd name="connsiteY49" fmla="*/ 2736894 h 6858000"/>
              <a:gd name="connsiteX50" fmla="*/ 1029155 w 12199886"/>
              <a:gd name="connsiteY50" fmla="*/ 2733723 h 6858000"/>
              <a:gd name="connsiteX51" fmla="*/ 1021233 w 12199886"/>
              <a:gd name="connsiteY51" fmla="*/ 2812302 h 6858000"/>
              <a:gd name="connsiteX52" fmla="*/ 1099900 w 12199886"/>
              <a:gd name="connsiteY52" fmla="*/ 3069838 h 6858000"/>
              <a:gd name="connsiteX53" fmla="*/ 1108741 w 12199886"/>
              <a:gd name="connsiteY53" fmla="*/ 3080552 h 6858000"/>
              <a:gd name="connsiteX54" fmla="*/ 1086058 w 12199886"/>
              <a:gd name="connsiteY54" fmla="*/ 3082839 h 6858000"/>
              <a:gd name="connsiteX55" fmla="*/ 718272 w 12199886"/>
              <a:gd name="connsiteY55" fmla="*/ 3534098 h 6858000"/>
              <a:gd name="connsiteX56" fmla="*/ 921353 w 12199886"/>
              <a:gd name="connsiteY56" fmla="*/ 3916049 h 6858000"/>
              <a:gd name="connsiteX57" fmla="*/ 948345 w 12199886"/>
              <a:gd name="connsiteY57" fmla="*/ 3930700 h 6858000"/>
              <a:gd name="connsiteX58" fmla="*/ 944496 w 12199886"/>
              <a:gd name="connsiteY58" fmla="*/ 3933876 h 6858000"/>
              <a:gd name="connsiteX59" fmla="*/ 718271 w 12199886"/>
              <a:gd name="connsiteY59" fmla="*/ 4480030 h 6858000"/>
              <a:gd name="connsiteX60" fmla="*/ 850182 w 12199886"/>
              <a:gd name="connsiteY60" fmla="*/ 4911875 h 6858000"/>
              <a:gd name="connsiteX61" fmla="*/ 923927 w 12199886"/>
              <a:gd name="connsiteY61" fmla="*/ 5001254 h 6858000"/>
              <a:gd name="connsiteX62" fmla="*/ 883641 w 12199886"/>
              <a:gd name="connsiteY62" fmla="*/ 5013760 h 6858000"/>
              <a:gd name="connsiteX63" fmla="*/ 602317 w 12199886"/>
              <a:gd name="connsiteY63" fmla="*/ 5438179 h 6858000"/>
              <a:gd name="connsiteX64" fmla="*/ 1062935 w 12199886"/>
              <a:gd name="connsiteY64" fmla="*/ 5898796 h 6858000"/>
              <a:gd name="connsiteX65" fmla="*/ 1388640 w 12199886"/>
              <a:gd name="connsiteY65" fmla="*/ 5763885 h 6858000"/>
              <a:gd name="connsiteX66" fmla="*/ 1409434 w 12199886"/>
              <a:gd name="connsiteY66" fmla="*/ 5738682 h 6858000"/>
              <a:gd name="connsiteX67" fmla="*/ 1434971 w 12199886"/>
              <a:gd name="connsiteY67" fmla="*/ 5820950 h 6858000"/>
              <a:gd name="connsiteX68" fmla="*/ 2013191 w 12199886"/>
              <a:gd name="connsiteY68" fmla="*/ 6204219 h 6858000"/>
              <a:gd name="connsiteX69" fmla="*/ 2627974 w 12199886"/>
              <a:gd name="connsiteY69" fmla="*/ 5703155 h 6858000"/>
              <a:gd name="connsiteX70" fmla="*/ 2640195 w 12199886"/>
              <a:gd name="connsiteY70" fmla="*/ 5581928 h 6858000"/>
              <a:gd name="connsiteX71" fmla="*/ 2658655 w 12199886"/>
              <a:gd name="connsiteY71" fmla="*/ 5579111 h 6858000"/>
              <a:gd name="connsiteX72" fmla="*/ 2687086 w 12199886"/>
              <a:gd name="connsiteY72" fmla="*/ 5602569 h 6858000"/>
              <a:gd name="connsiteX73" fmla="*/ 3037947 w 12199886"/>
              <a:gd name="connsiteY73" fmla="*/ 5709742 h 6858000"/>
              <a:gd name="connsiteX74" fmla="*/ 3282212 w 12199886"/>
              <a:gd name="connsiteY74" fmla="*/ 5660427 h 6858000"/>
              <a:gd name="connsiteX75" fmla="*/ 3373528 w 12199886"/>
              <a:gd name="connsiteY75" fmla="*/ 5610862 h 6858000"/>
              <a:gd name="connsiteX76" fmla="*/ 3411132 w 12199886"/>
              <a:gd name="connsiteY76" fmla="*/ 5731997 h 6858000"/>
              <a:gd name="connsiteX77" fmla="*/ 4122813 w 12199886"/>
              <a:gd name="connsiteY77" fmla="*/ 6203731 h 6858000"/>
              <a:gd name="connsiteX78" fmla="*/ 4763279 w 12199886"/>
              <a:gd name="connsiteY78" fmla="*/ 5863197 h 6858000"/>
              <a:gd name="connsiteX79" fmla="*/ 4786248 w 12199886"/>
              <a:gd name="connsiteY79" fmla="*/ 5820878 h 6858000"/>
              <a:gd name="connsiteX80" fmla="*/ 4829925 w 12199886"/>
              <a:gd name="connsiteY80" fmla="*/ 5856915 h 6858000"/>
              <a:gd name="connsiteX81" fmla="*/ 5087461 w 12199886"/>
              <a:gd name="connsiteY81" fmla="*/ 5935581 h 6858000"/>
              <a:gd name="connsiteX82" fmla="*/ 5380457 w 12199886"/>
              <a:gd name="connsiteY82" fmla="*/ 5830399 h 6858000"/>
              <a:gd name="connsiteX83" fmla="*/ 5412380 w 12199886"/>
              <a:gd name="connsiteY83" fmla="*/ 5799229 h 6858000"/>
              <a:gd name="connsiteX84" fmla="*/ 5413243 w 12199886"/>
              <a:gd name="connsiteY84" fmla="*/ 5807796 h 6858000"/>
              <a:gd name="connsiteX85" fmla="*/ 5864502 w 12199886"/>
              <a:gd name="connsiteY85" fmla="*/ 6175582 h 6858000"/>
              <a:gd name="connsiteX86" fmla="*/ 6288922 w 12199886"/>
              <a:gd name="connsiteY86" fmla="*/ 5894258 h 6858000"/>
              <a:gd name="connsiteX87" fmla="*/ 6304728 w 12199886"/>
              <a:gd name="connsiteY87" fmla="*/ 5843340 h 6858000"/>
              <a:gd name="connsiteX88" fmla="*/ 6378908 w 12199886"/>
              <a:gd name="connsiteY88" fmla="*/ 5933247 h 6858000"/>
              <a:gd name="connsiteX89" fmla="*/ 6822641 w 12199886"/>
              <a:gd name="connsiteY89" fmla="*/ 6117047 h 6858000"/>
              <a:gd name="connsiteX90" fmla="*/ 7400860 w 12199886"/>
              <a:gd name="connsiteY90" fmla="*/ 5733778 h 6858000"/>
              <a:gd name="connsiteX91" fmla="*/ 7432010 w 12199886"/>
              <a:gd name="connsiteY91" fmla="*/ 5633430 h 6858000"/>
              <a:gd name="connsiteX92" fmla="*/ 7433689 w 12199886"/>
              <a:gd name="connsiteY92" fmla="*/ 5634815 h 6858000"/>
              <a:gd name="connsiteX93" fmla="*/ 7691224 w 12199886"/>
              <a:gd name="connsiteY93" fmla="*/ 5713481 h 6858000"/>
              <a:gd name="connsiteX94" fmla="*/ 7784055 w 12199886"/>
              <a:gd name="connsiteY94" fmla="*/ 5704123 h 6858000"/>
              <a:gd name="connsiteX95" fmla="*/ 7865960 w 12199886"/>
              <a:gd name="connsiteY95" fmla="*/ 5678698 h 6858000"/>
              <a:gd name="connsiteX96" fmla="*/ 7899872 w 12199886"/>
              <a:gd name="connsiteY96" fmla="*/ 5787945 h 6858000"/>
              <a:gd name="connsiteX97" fmla="*/ 8500174 w 12199886"/>
              <a:gd name="connsiteY97" fmla="*/ 6185851 h 6858000"/>
              <a:gd name="connsiteX98" fmla="*/ 9151674 w 12199886"/>
              <a:gd name="connsiteY98" fmla="*/ 5534351 h 6858000"/>
              <a:gd name="connsiteX99" fmla="*/ 9141390 w 12199886"/>
              <a:gd name="connsiteY99" fmla="*/ 5432339 h 6858000"/>
              <a:gd name="connsiteX100" fmla="*/ 9200733 w 12199886"/>
              <a:gd name="connsiteY100" fmla="*/ 5450760 h 6858000"/>
              <a:gd name="connsiteX101" fmla="*/ 9293564 w 12199886"/>
              <a:gd name="connsiteY101" fmla="*/ 5460118 h 6858000"/>
              <a:gd name="connsiteX102" fmla="*/ 9386394 w 12199886"/>
              <a:gd name="connsiteY102" fmla="*/ 5450760 h 6858000"/>
              <a:gd name="connsiteX103" fmla="*/ 9452104 w 12199886"/>
              <a:gd name="connsiteY103" fmla="*/ 5430363 h 6858000"/>
              <a:gd name="connsiteX104" fmla="*/ 9443832 w 12199886"/>
              <a:gd name="connsiteY104" fmla="*/ 5512416 h 6858000"/>
              <a:gd name="connsiteX105" fmla="*/ 9904449 w 12199886"/>
              <a:gd name="connsiteY105" fmla="*/ 5973033 h 6858000"/>
              <a:gd name="connsiteX106" fmla="*/ 10355708 w 12199886"/>
              <a:gd name="connsiteY106" fmla="*/ 5605247 h 6858000"/>
              <a:gd name="connsiteX107" fmla="*/ 10356244 w 12199886"/>
              <a:gd name="connsiteY107" fmla="*/ 5599928 h 6858000"/>
              <a:gd name="connsiteX108" fmla="*/ 10396779 w 12199886"/>
              <a:gd name="connsiteY108" fmla="*/ 5633372 h 6858000"/>
              <a:gd name="connsiteX109" fmla="*/ 10710997 w 12199886"/>
              <a:gd name="connsiteY109" fmla="*/ 5756383 h 6858000"/>
              <a:gd name="connsiteX110" fmla="*/ 10813350 w 12199886"/>
              <a:gd name="connsiteY110" fmla="*/ 5764127 h 6858000"/>
              <a:gd name="connsiteX111" fmla="*/ 10813210 w 12199886"/>
              <a:gd name="connsiteY111" fmla="*/ 5765517 h 6858000"/>
              <a:gd name="connsiteX112" fmla="*/ 11273827 w 12199886"/>
              <a:gd name="connsiteY112" fmla="*/ 6226134 h 6858000"/>
              <a:gd name="connsiteX113" fmla="*/ 11734444 w 12199886"/>
              <a:gd name="connsiteY113" fmla="*/ 5765517 h 6858000"/>
              <a:gd name="connsiteX114" fmla="*/ 11531363 w 12199886"/>
              <a:gd name="connsiteY114" fmla="*/ 5383566 h 6858000"/>
              <a:gd name="connsiteX115" fmla="*/ 11500528 w 12199886"/>
              <a:gd name="connsiteY115" fmla="*/ 5366830 h 6858000"/>
              <a:gd name="connsiteX116" fmla="*/ 11540305 w 12199886"/>
              <a:gd name="connsiteY116" fmla="*/ 5293548 h 6858000"/>
              <a:gd name="connsiteX117" fmla="*/ 11601002 w 12199886"/>
              <a:gd name="connsiteY117" fmla="*/ 4992903 h 6858000"/>
              <a:gd name="connsiteX118" fmla="*/ 11129268 w 12199886"/>
              <a:gd name="connsiteY118" fmla="*/ 4281222 h 6858000"/>
              <a:gd name="connsiteX119" fmla="*/ 11081771 w 12199886"/>
              <a:gd name="connsiteY119" fmla="*/ 4266478 h 6858000"/>
              <a:gd name="connsiteX120" fmla="*/ 11104279 w 12199886"/>
              <a:gd name="connsiteY120" fmla="*/ 4193970 h 6858000"/>
              <a:gd name="connsiteX121" fmla="*/ 11113637 w 12199886"/>
              <a:gd name="connsiteY121" fmla="*/ 4101139 h 6858000"/>
              <a:gd name="connsiteX122" fmla="*/ 11106061 w 12199886"/>
              <a:gd name="connsiteY122" fmla="*/ 4025982 h 6858000"/>
              <a:gd name="connsiteX123" fmla="*/ 11156486 w 12199886"/>
              <a:gd name="connsiteY123" fmla="*/ 4020899 h 6858000"/>
              <a:gd name="connsiteX124" fmla="*/ 11657550 w 12199886"/>
              <a:gd name="connsiteY124" fmla="*/ 3406114 h 6858000"/>
              <a:gd name="connsiteX125" fmla="*/ 11274280 w 12199886"/>
              <a:gd name="connsiteY125" fmla="*/ 2827895 h 6858000"/>
              <a:gd name="connsiteX126" fmla="*/ 11246244 w 12199886"/>
              <a:gd name="connsiteY126" fmla="*/ 2819192 h 6858000"/>
              <a:gd name="connsiteX127" fmla="*/ 11265841 w 12199886"/>
              <a:gd name="connsiteY127" fmla="*/ 2783088 h 6858000"/>
              <a:gd name="connsiteX128" fmla="*/ 11302039 w 12199886"/>
              <a:gd name="connsiteY128" fmla="*/ 2603794 h 6858000"/>
              <a:gd name="connsiteX129" fmla="*/ 11292681 w 12199886"/>
              <a:gd name="connsiteY129" fmla="*/ 2510964 h 6858000"/>
              <a:gd name="connsiteX130" fmla="*/ 11268067 w 12199886"/>
              <a:gd name="connsiteY130" fmla="*/ 2431669 h 6858000"/>
              <a:gd name="connsiteX131" fmla="*/ 11276554 w 12199886"/>
              <a:gd name="connsiteY131" fmla="*/ 2430814 h 6858000"/>
              <a:gd name="connsiteX132" fmla="*/ 11644341 w 12199886"/>
              <a:gd name="connsiteY132" fmla="*/ 1979556 h 6858000"/>
              <a:gd name="connsiteX133" fmla="*/ 11276554 w 12199886"/>
              <a:gd name="connsiteY133" fmla="*/ 1528297 h 6858000"/>
              <a:gd name="connsiteX134" fmla="*/ 11254299 w 12199886"/>
              <a:gd name="connsiteY134" fmla="*/ 1526053 h 6858000"/>
              <a:gd name="connsiteX135" fmla="*/ 11279289 w 12199886"/>
              <a:gd name="connsiteY135" fmla="*/ 1480013 h 6858000"/>
              <a:gd name="connsiteX136" fmla="*/ 11338138 w 12199886"/>
              <a:gd name="connsiteY136" fmla="*/ 1188522 h 6858000"/>
              <a:gd name="connsiteX137" fmla="*/ 10589275 w 12199886"/>
              <a:gd name="connsiteY137" fmla="*/ 439659 h 6858000"/>
              <a:gd name="connsiteX138" fmla="*/ 9968306 w 12199886"/>
              <a:gd name="connsiteY138" fmla="*/ 769825 h 6858000"/>
              <a:gd name="connsiteX139" fmla="*/ 9962176 w 12199886"/>
              <a:gd name="connsiteY139" fmla="*/ 781118 h 6858000"/>
              <a:gd name="connsiteX140" fmla="*/ 9952011 w 12199886"/>
              <a:gd name="connsiteY140" fmla="*/ 748372 h 6858000"/>
              <a:gd name="connsiteX141" fmla="*/ 9527592 w 12199886"/>
              <a:gd name="connsiteY141" fmla="*/ 467048 h 6858000"/>
              <a:gd name="connsiteX142" fmla="*/ 9103173 w 12199886"/>
              <a:gd name="connsiteY142" fmla="*/ 748372 h 6858000"/>
              <a:gd name="connsiteX143" fmla="*/ 9081757 w 12199886"/>
              <a:gd name="connsiteY143" fmla="*/ 817362 h 6858000"/>
              <a:gd name="connsiteX144" fmla="*/ 9009954 w 12199886"/>
              <a:gd name="connsiteY144" fmla="*/ 778389 h 6858000"/>
              <a:gd name="connsiteX145" fmla="*/ 8830661 w 12199886"/>
              <a:gd name="connsiteY145" fmla="*/ 742192 h 6858000"/>
              <a:gd name="connsiteX146" fmla="*/ 8504956 w 12199886"/>
              <a:gd name="connsiteY146" fmla="*/ 877103 h 6858000"/>
              <a:gd name="connsiteX147" fmla="*/ 8476936 w 12199886"/>
              <a:gd name="connsiteY147" fmla="*/ 911064 h 6858000"/>
              <a:gd name="connsiteX148" fmla="*/ 8443500 w 12199886"/>
              <a:gd name="connsiteY148" fmla="*/ 803353 h 6858000"/>
              <a:gd name="connsiteX149" fmla="*/ 7865281 w 12199886"/>
              <a:gd name="connsiteY149" fmla="*/ 420083 h 6858000"/>
              <a:gd name="connsiteX150" fmla="*/ 0 w 12199886"/>
              <a:gd name="connsiteY150" fmla="*/ 0 h 6858000"/>
              <a:gd name="connsiteX151" fmla="*/ 12199886 w 12199886"/>
              <a:gd name="connsiteY151" fmla="*/ 0 h 6858000"/>
              <a:gd name="connsiteX152" fmla="*/ 12199886 w 12199886"/>
              <a:gd name="connsiteY152" fmla="*/ 6858000 h 6858000"/>
              <a:gd name="connsiteX153" fmla="*/ 0 w 12199886"/>
              <a:gd name="connsiteY15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2199886" h="6858000">
                <a:moveTo>
                  <a:pt x="9067673" y="1596556"/>
                </a:moveTo>
                <a:lnTo>
                  <a:pt x="9065192" y="1601127"/>
                </a:lnTo>
                <a:lnTo>
                  <a:pt x="9061676" y="1600003"/>
                </a:lnTo>
                <a:close/>
                <a:moveTo>
                  <a:pt x="8401981" y="1368375"/>
                </a:moveTo>
                <a:lnTo>
                  <a:pt x="8406242" y="1382102"/>
                </a:lnTo>
                <a:lnTo>
                  <a:pt x="8432971" y="1426157"/>
                </a:lnTo>
                <a:lnTo>
                  <a:pt x="8372465" y="1413694"/>
                </a:lnTo>
                <a:lnTo>
                  <a:pt x="8385642" y="1398477"/>
                </a:lnTo>
                <a:close/>
                <a:moveTo>
                  <a:pt x="9276496" y="1313111"/>
                </a:moveTo>
                <a:lnTo>
                  <a:pt x="9288524" y="1319640"/>
                </a:lnTo>
                <a:lnTo>
                  <a:pt x="9269630" y="1335229"/>
                </a:lnTo>
                <a:close/>
                <a:moveTo>
                  <a:pt x="7865281" y="420083"/>
                </a:moveTo>
                <a:cubicBezTo>
                  <a:pt x="7648671" y="420083"/>
                  <a:pt x="7457693" y="529832"/>
                  <a:pt x="7344920" y="696757"/>
                </a:cubicBezTo>
                <a:lnTo>
                  <a:pt x="7297971" y="783254"/>
                </a:lnTo>
                <a:lnTo>
                  <a:pt x="7253864" y="729796"/>
                </a:lnTo>
                <a:cubicBezTo>
                  <a:pt x="7170509" y="646440"/>
                  <a:pt x="7055354" y="594884"/>
                  <a:pt x="6928158" y="594884"/>
                </a:cubicBezTo>
                <a:cubicBezTo>
                  <a:pt x="6705565" y="594884"/>
                  <a:pt x="6519850" y="752775"/>
                  <a:pt x="6476899" y="962671"/>
                </a:cubicBezTo>
                <a:lnTo>
                  <a:pt x="6468863" y="1042388"/>
                </a:lnTo>
                <a:lnTo>
                  <a:pt x="6413984" y="1025352"/>
                </a:lnTo>
                <a:cubicBezTo>
                  <a:pt x="6383999" y="1019216"/>
                  <a:pt x="6352952" y="1015994"/>
                  <a:pt x="6321153" y="1015994"/>
                </a:cubicBezTo>
                <a:cubicBezTo>
                  <a:pt x="6257555" y="1015994"/>
                  <a:pt x="6196968" y="1028883"/>
                  <a:pt x="6141860" y="1052192"/>
                </a:cubicBezTo>
                <a:lnTo>
                  <a:pt x="6085676" y="1082688"/>
                </a:lnTo>
                <a:lnTo>
                  <a:pt x="6019616" y="1002622"/>
                </a:lnTo>
                <a:cubicBezTo>
                  <a:pt x="5906055" y="889060"/>
                  <a:pt x="5749171" y="818821"/>
                  <a:pt x="5575882" y="818821"/>
                </a:cubicBezTo>
                <a:cubicBezTo>
                  <a:pt x="5532560" y="818821"/>
                  <a:pt x="5490264" y="823211"/>
                  <a:pt x="5449412" y="831570"/>
                </a:cubicBezTo>
                <a:lnTo>
                  <a:pt x="5425818" y="838894"/>
                </a:lnTo>
                <a:lnTo>
                  <a:pt x="5387105" y="767571"/>
                </a:lnTo>
                <a:cubicBezTo>
                  <a:pt x="5274334" y="600646"/>
                  <a:pt x="5083355" y="490897"/>
                  <a:pt x="4866744" y="490897"/>
                </a:cubicBezTo>
                <a:cubicBezTo>
                  <a:pt x="4563490" y="490897"/>
                  <a:pt x="4310474" y="706005"/>
                  <a:pt x="4251959" y="991961"/>
                </a:cubicBezTo>
                <a:lnTo>
                  <a:pt x="4250157" y="1009835"/>
                </a:lnTo>
                <a:lnTo>
                  <a:pt x="4241739" y="1002890"/>
                </a:lnTo>
                <a:cubicBezTo>
                  <a:pt x="4168228" y="953224"/>
                  <a:pt x="4079605" y="924223"/>
                  <a:pt x="3984208" y="924223"/>
                </a:cubicBezTo>
                <a:cubicBezTo>
                  <a:pt x="3888810" y="924223"/>
                  <a:pt x="3800188" y="953224"/>
                  <a:pt x="3726671" y="1002890"/>
                </a:cubicBezTo>
                <a:lnTo>
                  <a:pt x="3705201" y="1020606"/>
                </a:lnTo>
                <a:lnTo>
                  <a:pt x="3701146" y="980377"/>
                </a:lnTo>
                <a:cubicBezTo>
                  <a:pt x="3658194" y="770481"/>
                  <a:pt x="3472479" y="612590"/>
                  <a:pt x="3249886" y="612590"/>
                </a:cubicBezTo>
                <a:cubicBezTo>
                  <a:pt x="3059091" y="612590"/>
                  <a:pt x="2895392" y="728592"/>
                  <a:pt x="2825467" y="893914"/>
                </a:cubicBezTo>
                <a:lnTo>
                  <a:pt x="2811988" y="937334"/>
                </a:lnTo>
                <a:lnTo>
                  <a:pt x="2748036" y="902621"/>
                </a:lnTo>
                <a:cubicBezTo>
                  <a:pt x="2672958" y="870866"/>
                  <a:pt x="2590415" y="853306"/>
                  <a:pt x="2503771" y="853306"/>
                </a:cubicBezTo>
                <a:cubicBezTo>
                  <a:pt x="2373805" y="853306"/>
                  <a:pt x="2253067" y="892816"/>
                  <a:pt x="2152910" y="960479"/>
                </a:cubicBezTo>
                <a:lnTo>
                  <a:pt x="2144600" y="967336"/>
                </a:lnTo>
                <a:lnTo>
                  <a:pt x="2116799" y="916117"/>
                </a:lnTo>
                <a:cubicBezTo>
                  <a:pt x="1982224" y="716918"/>
                  <a:pt x="1754322" y="585951"/>
                  <a:pt x="1495831" y="585951"/>
                </a:cubicBezTo>
                <a:cubicBezTo>
                  <a:pt x="1082245" y="585951"/>
                  <a:pt x="746968" y="921228"/>
                  <a:pt x="746968" y="1334815"/>
                </a:cubicBezTo>
                <a:cubicBezTo>
                  <a:pt x="746968" y="1489909"/>
                  <a:pt x="794116" y="1633992"/>
                  <a:pt x="874861" y="1753511"/>
                </a:cubicBezTo>
                <a:lnTo>
                  <a:pt x="931637" y="1822322"/>
                </a:lnTo>
                <a:lnTo>
                  <a:pt x="904865" y="1825022"/>
                </a:lnTo>
                <a:cubicBezTo>
                  <a:pt x="694970" y="1867972"/>
                  <a:pt x="537079" y="2053687"/>
                  <a:pt x="537079" y="2276277"/>
                </a:cubicBezTo>
                <a:cubicBezTo>
                  <a:pt x="537079" y="2530670"/>
                  <a:pt x="743303" y="2736894"/>
                  <a:pt x="997696" y="2736894"/>
                </a:cubicBezTo>
                <a:lnTo>
                  <a:pt x="1029155" y="2733723"/>
                </a:lnTo>
                <a:lnTo>
                  <a:pt x="1021233" y="2812302"/>
                </a:lnTo>
                <a:cubicBezTo>
                  <a:pt x="1021233" y="2907699"/>
                  <a:pt x="1050234" y="2996323"/>
                  <a:pt x="1099900" y="3069838"/>
                </a:cubicBezTo>
                <a:lnTo>
                  <a:pt x="1108741" y="3080552"/>
                </a:lnTo>
                <a:lnTo>
                  <a:pt x="1086058" y="3082839"/>
                </a:lnTo>
                <a:cubicBezTo>
                  <a:pt x="876163" y="3125790"/>
                  <a:pt x="718272" y="3311505"/>
                  <a:pt x="718272" y="3534098"/>
                </a:cubicBezTo>
                <a:cubicBezTo>
                  <a:pt x="718272" y="3693093"/>
                  <a:pt x="798828" y="3833273"/>
                  <a:pt x="921353" y="3916049"/>
                </a:cubicBezTo>
                <a:lnTo>
                  <a:pt x="948345" y="3930700"/>
                </a:lnTo>
                <a:lnTo>
                  <a:pt x="944496" y="3933876"/>
                </a:lnTo>
                <a:cubicBezTo>
                  <a:pt x="804723" y="4073649"/>
                  <a:pt x="718271" y="4266744"/>
                  <a:pt x="718271" y="4480030"/>
                </a:cubicBezTo>
                <a:cubicBezTo>
                  <a:pt x="718271" y="4639995"/>
                  <a:pt x="766900" y="4788602"/>
                  <a:pt x="850182" y="4911875"/>
                </a:cubicBezTo>
                <a:lnTo>
                  <a:pt x="923927" y="5001254"/>
                </a:lnTo>
                <a:lnTo>
                  <a:pt x="883641" y="5013760"/>
                </a:lnTo>
                <a:cubicBezTo>
                  <a:pt x="718319" y="5083685"/>
                  <a:pt x="602317" y="5247385"/>
                  <a:pt x="602317" y="5438179"/>
                </a:cubicBezTo>
                <a:cubicBezTo>
                  <a:pt x="602317" y="5692571"/>
                  <a:pt x="808542" y="5898796"/>
                  <a:pt x="1062935" y="5898796"/>
                </a:cubicBezTo>
                <a:cubicBezTo>
                  <a:pt x="1190131" y="5898796"/>
                  <a:pt x="1305284" y="5847240"/>
                  <a:pt x="1388640" y="5763885"/>
                </a:cubicBezTo>
                <a:lnTo>
                  <a:pt x="1409434" y="5738682"/>
                </a:lnTo>
                <a:lnTo>
                  <a:pt x="1434971" y="5820950"/>
                </a:lnTo>
                <a:cubicBezTo>
                  <a:pt x="1530236" y="6046181"/>
                  <a:pt x="1753258" y="6204219"/>
                  <a:pt x="2013191" y="6204219"/>
                </a:cubicBezTo>
                <a:cubicBezTo>
                  <a:pt x="2316444" y="6204219"/>
                  <a:pt x="2569459" y="5989112"/>
                  <a:pt x="2627974" y="5703155"/>
                </a:cubicBezTo>
                <a:lnTo>
                  <a:pt x="2640195" y="5581928"/>
                </a:lnTo>
                <a:lnTo>
                  <a:pt x="2658655" y="5579111"/>
                </a:lnTo>
                <a:lnTo>
                  <a:pt x="2687086" y="5602569"/>
                </a:lnTo>
                <a:cubicBezTo>
                  <a:pt x="2787243" y="5670233"/>
                  <a:pt x="2907981" y="5709742"/>
                  <a:pt x="3037947" y="5709742"/>
                </a:cubicBezTo>
                <a:cubicBezTo>
                  <a:pt x="3124592" y="5709742"/>
                  <a:pt x="3207134" y="5692182"/>
                  <a:pt x="3282212" y="5660427"/>
                </a:cubicBezTo>
                <a:lnTo>
                  <a:pt x="3373528" y="5610862"/>
                </a:lnTo>
                <a:lnTo>
                  <a:pt x="3411132" y="5731997"/>
                </a:lnTo>
                <a:cubicBezTo>
                  <a:pt x="3528385" y="6009215"/>
                  <a:pt x="3802884" y="6203731"/>
                  <a:pt x="4122813" y="6203731"/>
                </a:cubicBezTo>
                <a:cubicBezTo>
                  <a:pt x="4389418" y="6203731"/>
                  <a:pt x="4624477" y="6068651"/>
                  <a:pt x="4763279" y="5863197"/>
                </a:cubicBezTo>
                <a:lnTo>
                  <a:pt x="4786248" y="5820878"/>
                </a:lnTo>
                <a:lnTo>
                  <a:pt x="4829925" y="5856915"/>
                </a:lnTo>
                <a:cubicBezTo>
                  <a:pt x="4903441" y="5906581"/>
                  <a:pt x="4992064" y="5935581"/>
                  <a:pt x="5087461" y="5935581"/>
                </a:cubicBezTo>
                <a:cubicBezTo>
                  <a:pt x="5198758" y="5935581"/>
                  <a:pt x="5300835" y="5896109"/>
                  <a:pt x="5380457" y="5830399"/>
                </a:cubicBezTo>
                <a:lnTo>
                  <a:pt x="5412380" y="5799229"/>
                </a:lnTo>
                <a:lnTo>
                  <a:pt x="5413243" y="5807796"/>
                </a:lnTo>
                <a:cubicBezTo>
                  <a:pt x="5456195" y="6017691"/>
                  <a:pt x="5641910" y="6175582"/>
                  <a:pt x="5864502" y="6175582"/>
                </a:cubicBezTo>
                <a:cubicBezTo>
                  <a:pt x="6055296" y="6175582"/>
                  <a:pt x="6218996" y="6059581"/>
                  <a:pt x="6288922" y="5894258"/>
                </a:cubicBezTo>
                <a:lnTo>
                  <a:pt x="6304728" y="5843340"/>
                </a:lnTo>
                <a:lnTo>
                  <a:pt x="6378908" y="5933247"/>
                </a:lnTo>
                <a:cubicBezTo>
                  <a:pt x="6492469" y="6046808"/>
                  <a:pt x="6649353" y="6117047"/>
                  <a:pt x="6822641" y="6117047"/>
                </a:cubicBezTo>
                <a:cubicBezTo>
                  <a:pt x="7082574" y="6117047"/>
                  <a:pt x="7305596" y="5959009"/>
                  <a:pt x="7400860" y="5733778"/>
                </a:cubicBezTo>
                <a:lnTo>
                  <a:pt x="7432010" y="5633430"/>
                </a:lnTo>
                <a:lnTo>
                  <a:pt x="7433689" y="5634815"/>
                </a:lnTo>
                <a:cubicBezTo>
                  <a:pt x="7507204" y="5684481"/>
                  <a:pt x="7595827" y="5713481"/>
                  <a:pt x="7691224" y="5713481"/>
                </a:cubicBezTo>
                <a:cubicBezTo>
                  <a:pt x="7723023" y="5713481"/>
                  <a:pt x="7754070" y="5710259"/>
                  <a:pt x="7784055" y="5704123"/>
                </a:cubicBezTo>
                <a:lnTo>
                  <a:pt x="7865960" y="5678698"/>
                </a:lnTo>
                <a:lnTo>
                  <a:pt x="7899872" y="5787945"/>
                </a:lnTo>
                <a:cubicBezTo>
                  <a:pt x="7998775" y="6021778"/>
                  <a:pt x="8230314" y="6185851"/>
                  <a:pt x="8500174" y="6185851"/>
                </a:cubicBezTo>
                <a:cubicBezTo>
                  <a:pt x="8859988" y="6185851"/>
                  <a:pt x="9151674" y="5894165"/>
                  <a:pt x="9151674" y="5534351"/>
                </a:cubicBezTo>
                <a:lnTo>
                  <a:pt x="9141390" y="5432339"/>
                </a:lnTo>
                <a:lnTo>
                  <a:pt x="9200733" y="5450760"/>
                </a:lnTo>
                <a:cubicBezTo>
                  <a:pt x="9230719" y="5456896"/>
                  <a:pt x="9261765" y="5460118"/>
                  <a:pt x="9293564" y="5460118"/>
                </a:cubicBezTo>
                <a:cubicBezTo>
                  <a:pt x="9325363" y="5460118"/>
                  <a:pt x="9356409" y="5456896"/>
                  <a:pt x="9386394" y="5450760"/>
                </a:cubicBezTo>
                <a:lnTo>
                  <a:pt x="9452104" y="5430363"/>
                </a:lnTo>
                <a:lnTo>
                  <a:pt x="9443832" y="5512416"/>
                </a:lnTo>
                <a:cubicBezTo>
                  <a:pt x="9443832" y="5766808"/>
                  <a:pt x="9650057" y="5973033"/>
                  <a:pt x="9904449" y="5973033"/>
                </a:cubicBezTo>
                <a:cubicBezTo>
                  <a:pt x="10127042" y="5973033"/>
                  <a:pt x="10312757" y="5815142"/>
                  <a:pt x="10355708" y="5605247"/>
                </a:cubicBezTo>
                <a:lnTo>
                  <a:pt x="10356244" y="5599928"/>
                </a:lnTo>
                <a:lnTo>
                  <a:pt x="10396779" y="5633372"/>
                </a:lnTo>
                <a:cubicBezTo>
                  <a:pt x="10489233" y="5695833"/>
                  <a:pt x="10595938" y="5738802"/>
                  <a:pt x="10710997" y="5756383"/>
                </a:cubicBezTo>
                <a:lnTo>
                  <a:pt x="10813350" y="5764127"/>
                </a:lnTo>
                <a:lnTo>
                  <a:pt x="10813210" y="5765517"/>
                </a:lnTo>
                <a:cubicBezTo>
                  <a:pt x="10813210" y="6019909"/>
                  <a:pt x="11019435" y="6226134"/>
                  <a:pt x="11273827" y="6226134"/>
                </a:cubicBezTo>
                <a:cubicBezTo>
                  <a:pt x="11528219" y="6226134"/>
                  <a:pt x="11734444" y="6019909"/>
                  <a:pt x="11734444" y="5765517"/>
                </a:cubicBezTo>
                <a:cubicBezTo>
                  <a:pt x="11734444" y="5606522"/>
                  <a:pt x="11653887" y="5466342"/>
                  <a:pt x="11531363" y="5383566"/>
                </a:cubicBezTo>
                <a:lnTo>
                  <a:pt x="11500528" y="5366830"/>
                </a:lnTo>
                <a:lnTo>
                  <a:pt x="11540305" y="5293548"/>
                </a:lnTo>
                <a:cubicBezTo>
                  <a:pt x="11579389" y="5201142"/>
                  <a:pt x="11601002" y="5099547"/>
                  <a:pt x="11601002" y="4992903"/>
                </a:cubicBezTo>
                <a:cubicBezTo>
                  <a:pt x="11601002" y="4672973"/>
                  <a:pt x="11406486" y="4398475"/>
                  <a:pt x="11129268" y="4281222"/>
                </a:cubicBezTo>
                <a:lnTo>
                  <a:pt x="11081771" y="4266478"/>
                </a:lnTo>
                <a:lnTo>
                  <a:pt x="11104279" y="4193970"/>
                </a:lnTo>
                <a:cubicBezTo>
                  <a:pt x="11110415" y="4163984"/>
                  <a:pt x="11113637" y="4132938"/>
                  <a:pt x="11113637" y="4101139"/>
                </a:cubicBezTo>
                <a:lnTo>
                  <a:pt x="11106061" y="4025982"/>
                </a:lnTo>
                <a:lnTo>
                  <a:pt x="11156486" y="4020899"/>
                </a:lnTo>
                <a:cubicBezTo>
                  <a:pt x="11442442" y="3962384"/>
                  <a:pt x="11657550" y="3709369"/>
                  <a:pt x="11657550" y="3406114"/>
                </a:cubicBezTo>
                <a:cubicBezTo>
                  <a:pt x="11657550" y="3146181"/>
                  <a:pt x="11499512" y="2923160"/>
                  <a:pt x="11274280" y="2827895"/>
                </a:cubicBezTo>
                <a:lnTo>
                  <a:pt x="11246244" y="2819192"/>
                </a:lnTo>
                <a:lnTo>
                  <a:pt x="11265841" y="2783088"/>
                </a:lnTo>
                <a:cubicBezTo>
                  <a:pt x="11289150" y="2727980"/>
                  <a:pt x="11302039" y="2667392"/>
                  <a:pt x="11302039" y="2603794"/>
                </a:cubicBezTo>
                <a:cubicBezTo>
                  <a:pt x="11302039" y="2571995"/>
                  <a:pt x="11298817" y="2540949"/>
                  <a:pt x="11292681" y="2510964"/>
                </a:cubicBezTo>
                <a:lnTo>
                  <a:pt x="11268067" y="2431669"/>
                </a:lnTo>
                <a:lnTo>
                  <a:pt x="11276554" y="2430814"/>
                </a:lnTo>
                <a:cubicBezTo>
                  <a:pt x="11486450" y="2387863"/>
                  <a:pt x="11644341" y="2202148"/>
                  <a:pt x="11644341" y="1979556"/>
                </a:cubicBezTo>
                <a:cubicBezTo>
                  <a:pt x="11644341" y="1756962"/>
                  <a:pt x="11486450" y="1571247"/>
                  <a:pt x="11276554" y="1528297"/>
                </a:cubicBezTo>
                <a:lnTo>
                  <a:pt x="11254299" y="1526053"/>
                </a:lnTo>
                <a:lnTo>
                  <a:pt x="11279289" y="1480013"/>
                </a:lnTo>
                <a:cubicBezTo>
                  <a:pt x="11317183" y="1390420"/>
                  <a:pt x="11338138" y="1291918"/>
                  <a:pt x="11338138" y="1188522"/>
                </a:cubicBezTo>
                <a:cubicBezTo>
                  <a:pt x="11338138" y="774936"/>
                  <a:pt x="11002861" y="439659"/>
                  <a:pt x="10589275" y="439659"/>
                </a:cubicBezTo>
                <a:cubicBezTo>
                  <a:pt x="10330784" y="439659"/>
                  <a:pt x="10102882" y="570626"/>
                  <a:pt x="9968306" y="769825"/>
                </a:cubicBezTo>
                <a:lnTo>
                  <a:pt x="9962176" y="781118"/>
                </a:lnTo>
                <a:lnTo>
                  <a:pt x="9952011" y="748372"/>
                </a:lnTo>
                <a:cubicBezTo>
                  <a:pt x="9882086" y="583049"/>
                  <a:pt x="9718386" y="467048"/>
                  <a:pt x="9527592" y="467048"/>
                </a:cubicBezTo>
                <a:cubicBezTo>
                  <a:pt x="9336798" y="467048"/>
                  <a:pt x="9173098" y="583049"/>
                  <a:pt x="9103173" y="748372"/>
                </a:cubicBezTo>
                <a:lnTo>
                  <a:pt x="9081757" y="817362"/>
                </a:lnTo>
                <a:lnTo>
                  <a:pt x="9009954" y="778389"/>
                </a:lnTo>
                <a:cubicBezTo>
                  <a:pt x="8954847" y="755081"/>
                  <a:pt x="8894259" y="742192"/>
                  <a:pt x="8830661" y="742192"/>
                </a:cubicBezTo>
                <a:cubicBezTo>
                  <a:pt x="8703465" y="742192"/>
                  <a:pt x="8588311" y="793748"/>
                  <a:pt x="8504956" y="877103"/>
                </a:cubicBezTo>
                <a:lnTo>
                  <a:pt x="8476936" y="911064"/>
                </a:lnTo>
                <a:lnTo>
                  <a:pt x="8443500" y="803353"/>
                </a:lnTo>
                <a:cubicBezTo>
                  <a:pt x="8348235" y="578121"/>
                  <a:pt x="8125214" y="420083"/>
                  <a:pt x="7865281" y="420083"/>
                </a:cubicBezTo>
                <a:close/>
                <a:moveTo>
                  <a:pt x="0" y="0"/>
                </a:moveTo>
                <a:lnTo>
                  <a:pt x="12199886" y="0"/>
                </a:lnTo>
                <a:lnTo>
                  <a:pt x="12199886" y="6858000"/>
                </a:lnTo>
                <a:lnTo>
                  <a:pt x="0" y="6858000"/>
                </a:lnTo>
                <a:close/>
              </a:path>
            </a:pathLst>
          </a:custGeom>
          <a:solidFill>
            <a:srgbClr val="D3E9E7"/>
          </a:solidFill>
          <a:ln>
            <a:noFill/>
          </a:ln>
          <a:effectLst>
            <a:outerShdw blurRad="139700" dist="38100" dir="13800000" sx="98000" sy="98000"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0" name="TextBox 149"/>
          <p:cNvSpPr txBox="1"/>
          <p:nvPr/>
        </p:nvSpPr>
        <p:spPr>
          <a:xfrm>
            <a:off x="2601126" y="2456705"/>
            <a:ext cx="6653232" cy="14465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srgbClr val="003333"/>
                </a:solidFill>
                <a:effectLst/>
                <a:uLnTx/>
                <a:uFillTx/>
                <a:latin typeface="Times New Roman" panose="02020603050405020304" pitchFamily="18" charset="0"/>
                <a:cs typeface="Times New Roman" panose="02020603050405020304" pitchFamily="18" charset="0"/>
              </a:rPr>
              <a:t>LUYỆN</a:t>
            </a:r>
            <a:r>
              <a:rPr kumimoji="0" lang="en-US" sz="8800" b="1" i="0" u="none" strike="noStrike" kern="1200" cap="none" spc="0" normalizeH="0" noProof="0" dirty="0">
                <a:ln>
                  <a:noFill/>
                </a:ln>
                <a:solidFill>
                  <a:srgbClr val="003333"/>
                </a:solidFill>
                <a:effectLst/>
                <a:uLnTx/>
                <a:uFillTx/>
                <a:latin typeface="Times New Roman" panose="02020603050405020304" pitchFamily="18" charset="0"/>
                <a:cs typeface="Times New Roman" panose="02020603050405020304" pitchFamily="18" charset="0"/>
              </a:rPr>
              <a:t> TẬP</a:t>
            </a:r>
            <a:endParaRPr kumimoji="0" lang="id-ID" sz="8800" b="1" i="0" u="none" strike="noStrike" kern="1200" cap="none" spc="0" normalizeH="0" baseline="0" noProof="0" dirty="0">
              <a:ln>
                <a:noFill/>
              </a:ln>
              <a:solidFill>
                <a:srgbClr val="003333"/>
              </a:solidFill>
              <a:effectLst/>
              <a:uLnTx/>
              <a:uFillTx/>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5218" y="952158"/>
            <a:ext cx="1119304" cy="2019797"/>
          </a:xfrm>
          <a:prstGeom prst="rect">
            <a:avLst/>
          </a:prstGeom>
        </p:spPr>
      </p:pic>
      <p:pic>
        <p:nvPicPr>
          <p:cNvPr id="82" name="Picture 8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0825" y="819807"/>
            <a:ext cx="1428522" cy="257778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58450" y="1591898"/>
            <a:ext cx="1845155" cy="1368490"/>
          </a:xfrm>
          <a:prstGeom prst="rect">
            <a:avLst/>
          </a:prstGeom>
        </p:spPr>
      </p:pic>
    </p:spTree>
    <p:extLst>
      <p:ext uri="{BB962C8B-B14F-4D97-AF65-F5344CB8AC3E}">
        <p14:creationId xmlns:p14="http://schemas.microsoft.com/office/powerpoint/2010/main" val="6242036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p:cTn id="7" dur="1000" fill="hold"/>
                                        <p:tgtEl>
                                          <p:spTgt spid="150"/>
                                        </p:tgtEl>
                                        <p:attrNameLst>
                                          <p:attrName>ppt_w</p:attrName>
                                        </p:attrNameLst>
                                      </p:cBhvr>
                                      <p:tavLst>
                                        <p:tav tm="0">
                                          <p:val>
                                            <p:fltVal val="0"/>
                                          </p:val>
                                        </p:tav>
                                        <p:tav tm="100000">
                                          <p:val>
                                            <p:strVal val="#ppt_w"/>
                                          </p:val>
                                        </p:tav>
                                      </p:tavLst>
                                    </p:anim>
                                    <p:anim calcmode="lin" valueType="num">
                                      <p:cBhvr>
                                        <p:cTn id="8" dur="1000" fill="hold"/>
                                        <p:tgtEl>
                                          <p:spTgt spid="150"/>
                                        </p:tgtEl>
                                        <p:attrNameLst>
                                          <p:attrName>ppt_h</p:attrName>
                                        </p:attrNameLst>
                                      </p:cBhvr>
                                      <p:tavLst>
                                        <p:tav tm="0">
                                          <p:val>
                                            <p:fltVal val="0"/>
                                          </p:val>
                                        </p:tav>
                                        <p:tav tm="100000">
                                          <p:val>
                                            <p:strVal val="#ppt_h"/>
                                          </p:val>
                                        </p:tav>
                                      </p:tavLst>
                                    </p:anim>
                                    <p:animEffect transition="in" filter="fade">
                                      <p:cBhvr>
                                        <p:cTn id="9" dur="1000"/>
                                        <p:tgtEl>
                                          <p:spTgt spid="150"/>
                                        </p:tgtEl>
                                      </p:cBhvr>
                                    </p:animEffect>
                                  </p:childTnLst>
                                </p:cTn>
                              </p:par>
                              <p:par>
                                <p:cTn id="10" presetID="32" presetClass="emph" presetSubtype="0" repeatCount="indefinite" fill="hold" grpId="1" nodeType="withEffect">
                                  <p:stCondLst>
                                    <p:cond delay="0"/>
                                  </p:stCondLst>
                                  <p:endCondLst>
                                    <p:cond evt="onNext" delay="0">
                                      <p:tgtEl>
                                        <p:sldTgt/>
                                      </p:tgtEl>
                                    </p:cond>
                                  </p:endCondLst>
                                  <p:childTnLst>
                                    <p:animRot by="120000">
                                      <p:cBhvr>
                                        <p:cTn id="11" dur="590" fill="hold">
                                          <p:stCondLst>
                                            <p:cond delay="0"/>
                                          </p:stCondLst>
                                        </p:cTn>
                                        <p:tgtEl>
                                          <p:spTgt spid="150"/>
                                        </p:tgtEl>
                                        <p:attrNameLst>
                                          <p:attrName>r</p:attrName>
                                        </p:attrNameLst>
                                      </p:cBhvr>
                                    </p:animRot>
                                    <p:animRot by="-240000">
                                      <p:cBhvr>
                                        <p:cTn id="12" dur="1180" fill="hold">
                                          <p:stCondLst>
                                            <p:cond delay="1180"/>
                                          </p:stCondLst>
                                        </p:cTn>
                                        <p:tgtEl>
                                          <p:spTgt spid="150"/>
                                        </p:tgtEl>
                                        <p:attrNameLst>
                                          <p:attrName>r</p:attrName>
                                        </p:attrNameLst>
                                      </p:cBhvr>
                                    </p:animRot>
                                    <p:animRot by="240000">
                                      <p:cBhvr>
                                        <p:cTn id="13" dur="1180" fill="hold">
                                          <p:stCondLst>
                                            <p:cond delay="2360"/>
                                          </p:stCondLst>
                                        </p:cTn>
                                        <p:tgtEl>
                                          <p:spTgt spid="150"/>
                                        </p:tgtEl>
                                        <p:attrNameLst>
                                          <p:attrName>r</p:attrName>
                                        </p:attrNameLst>
                                      </p:cBhvr>
                                    </p:animRot>
                                    <p:animRot by="-240000">
                                      <p:cBhvr>
                                        <p:cTn id="14" dur="1180" fill="hold">
                                          <p:stCondLst>
                                            <p:cond delay="3540"/>
                                          </p:stCondLst>
                                        </p:cTn>
                                        <p:tgtEl>
                                          <p:spTgt spid="150"/>
                                        </p:tgtEl>
                                        <p:attrNameLst>
                                          <p:attrName>r</p:attrName>
                                        </p:attrNameLst>
                                      </p:cBhvr>
                                    </p:animRot>
                                    <p:animRot by="120000">
                                      <p:cBhvr>
                                        <p:cTn id="15" dur="1180" fill="hold">
                                          <p:stCondLst>
                                            <p:cond delay="4720"/>
                                          </p:stCondLst>
                                        </p:cTn>
                                        <p:tgtEl>
                                          <p:spTgt spid="150"/>
                                        </p:tgtEl>
                                        <p:attrNameLst>
                                          <p:attrName>r</p:attrName>
                                        </p:attrNameLst>
                                      </p:cBhvr>
                                    </p:animRot>
                                  </p:childTnLst>
                                </p:cTn>
                              </p:par>
                              <p:par>
                                <p:cTn id="16" presetID="6" presetClass="emph" presetSubtype="0" repeatCount="indefinite" decel="28000" autoRev="1" fill="hold" grpId="0" nodeType="withEffect">
                                  <p:stCondLst>
                                    <p:cond delay="0"/>
                                  </p:stCondLst>
                                  <p:endCondLst>
                                    <p:cond evt="onNext" delay="0">
                                      <p:tgtEl>
                                        <p:sldTgt/>
                                      </p:tgtEl>
                                    </p:cond>
                                  </p:endCondLst>
                                  <p:childTnLst>
                                    <p:animScale>
                                      <p:cBhvr>
                                        <p:cTn id="17" dur="2000" fill="hold"/>
                                        <p:tgtEl>
                                          <p:spTgt spid="141"/>
                                        </p:tgtEl>
                                      </p:cBhvr>
                                      <p:by x="110000" y="110000"/>
                                    </p:animScale>
                                  </p:childTnLst>
                                </p:cTn>
                              </p:par>
                              <p:par>
                                <p:cTn id="18" presetID="6" presetClass="emph" presetSubtype="0" repeatCount="indefinite" autoRev="1" fill="hold" grpId="0" nodeType="withEffect">
                                  <p:stCondLst>
                                    <p:cond delay="0"/>
                                  </p:stCondLst>
                                  <p:endCondLst>
                                    <p:cond evt="onNext" delay="0">
                                      <p:tgtEl>
                                        <p:sldTgt/>
                                      </p:tgtEl>
                                    </p:cond>
                                  </p:endCondLst>
                                  <p:childTnLst>
                                    <p:animScale>
                                      <p:cBhvr>
                                        <p:cTn id="19" dur="2050" fill="hold"/>
                                        <p:tgtEl>
                                          <p:spTgt spid="139"/>
                                        </p:tgtEl>
                                      </p:cBhvr>
                                      <p:by x="95000" y="95000"/>
                                    </p:animScale>
                                  </p:childTnLst>
                                </p:cTn>
                              </p:par>
                              <p:par>
                                <p:cTn id="20" presetID="6" presetClass="emph" presetSubtype="0" repeatCount="indefinite" autoRev="1" fill="hold" grpId="0" nodeType="withEffect">
                                  <p:stCondLst>
                                    <p:cond delay="0"/>
                                  </p:stCondLst>
                                  <p:endCondLst>
                                    <p:cond evt="onNext" delay="0">
                                      <p:tgtEl>
                                        <p:sldTgt/>
                                      </p:tgtEl>
                                    </p:cond>
                                  </p:endCondLst>
                                  <p:childTnLst>
                                    <p:animScale>
                                      <p:cBhvr>
                                        <p:cTn id="21" dur="2000" fill="hold"/>
                                        <p:tgtEl>
                                          <p:spTgt spid="13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9" grpId="0" animBg="1"/>
      <p:bldP spid="136" grpId="0" animBg="1"/>
      <p:bldP spid="150" grpId="0"/>
      <p:bldP spid="150"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1804206" y="2209800"/>
            <a:ext cx="889080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600">
                <a:solidFill>
                  <a:schemeClr val="tx1"/>
                </a:solidFill>
                <a:latin typeface=".VnTime" panose="020B7200000000000000" pitchFamily="34" charset="0"/>
              </a:defRPr>
            </a:lvl1pPr>
            <a:lvl2pPr marL="742950" indent="-285750" eaLnBrk="0" hangingPunct="0">
              <a:defRPr sz="2600">
                <a:solidFill>
                  <a:schemeClr val="tx1"/>
                </a:solidFill>
                <a:latin typeface=".VnTime" panose="020B7200000000000000" pitchFamily="34" charset="0"/>
              </a:defRPr>
            </a:lvl2pPr>
            <a:lvl3pPr marL="1143000" indent="-228600" eaLnBrk="0" hangingPunct="0">
              <a:defRPr sz="2600">
                <a:solidFill>
                  <a:schemeClr val="tx1"/>
                </a:solidFill>
                <a:latin typeface=".VnTime" panose="020B7200000000000000" pitchFamily="34" charset="0"/>
              </a:defRPr>
            </a:lvl3pPr>
            <a:lvl4pPr marL="1600200" indent="-228600" eaLnBrk="0" hangingPunct="0">
              <a:defRPr sz="2600">
                <a:solidFill>
                  <a:schemeClr val="tx1"/>
                </a:solidFill>
                <a:latin typeface=".VnTime" panose="020B7200000000000000" pitchFamily="34" charset="0"/>
              </a:defRPr>
            </a:lvl4pPr>
            <a:lvl5pPr marL="2057400" indent="-228600" eaLnBrk="0" hangingPunct="0">
              <a:defRPr sz="2600">
                <a:solidFill>
                  <a:schemeClr val="tx1"/>
                </a:solidFill>
                <a:latin typeface=".VnTime" panose="020B7200000000000000" pitchFamily="34" charset="0"/>
              </a:defRPr>
            </a:lvl5pPr>
            <a:lvl6pPr marL="2514600" indent="-228600" eaLnBrk="0" fontAlgn="base" hangingPunct="0">
              <a:spcBef>
                <a:spcPct val="0"/>
              </a:spcBef>
              <a:spcAft>
                <a:spcPct val="0"/>
              </a:spcAft>
              <a:defRPr sz="2600">
                <a:solidFill>
                  <a:schemeClr val="tx1"/>
                </a:solidFill>
                <a:latin typeface=".VnTime" panose="020B7200000000000000" pitchFamily="34" charset="0"/>
              </a:defRPr>
            </a:lvl6pPr>
            <a:lvl7pPr marL="2971800" indent="-228600" eaLnBrk="0" fontAlgn="base" hangingPunct="0">
              <a:spcBef>
                <a:spcPct val="0"/>
              </a:spcBef>
              <a:spcAft>
                <a:spcPct val="0"/>
              </a:spcAft>
              <a:defRPr sz="2600">
                <a:solidFill>
                  <a:schemeClr val="tx1"/>
                </a:solidFill>
                <a:latin typeface=".VnTime" panose="020B7200000000000000" pitchFamily="34" charset="0"/>
              </a:defRPr>
            </a:lvl7pPr>
            <a:lvl8pPr marL="3429000" indent="-228600" eaLnBrk="0" fontAlgn="base" hangingPunct="0">
              <a:spcBef>
                <a:spcPct val="0"/>
              </a:spcBef>
              <a:spcAft>
                <a:spcPct val="0"/>
              </a:spcAft>
              <a:defRPr sz="2600">
                <a:solidFill>
                  <a:schemeClr val="tx1"/>
                </a:solidFill>
                <a:latin typeface=".VnTime" panose="020B7200000000000000" pitchFamily="34" charset="0"/>
              </a:defRPr>
            </a:lvl8pPr>
            <a:lvl9pPr marL="3886200" indent="-228600" eaLnBrk="0" fontAlgn="base" hangingPunct="0">
              <a:spcBef>
                <a:spcPct val="0"/>
              </a:spcBef>
              <a:spcAft>
                <a:spcPct val="0"/>
              </a:spcAft>
              <a:defRPr sz="2600">
                <a:solidFill>
                  <a:schemeClr val="tx1"/>
                </a:solidFill>
                <a:latin typeface=".VnTime" panose="020B7200000000000000" pitchFamily="34" charset="0"/>
              </a:defRPr>
            </a:lvl9pPr>
          </a:lstStyle>
          <a:p>
            <a:pPr algn="ctr" eaLnBrk="1" hangingPunct="1"/>
            <a:r>
              <a:rPr lang="en-US" altLang="en-US" sz="4400" b="1" dirty="0" err="1">
                <a:solidFill>
                  <a:srgbClr val="002060"/>
                </a:solidFill>
                <a:latin typeface="Times New Roman" panose="02020603050405020304" pitchFamily="18" charset="0"/>
                <a:cs typeface="Times New Roman" panose="02020603050405020304" pitchFamily="18" charset="0"/>
              </a:rPr>
              <a:t>Đề</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bài</a:t>
            </a:r>
            <a:endParaRPr lang="en-US" altLang="en-US" sz="4400" b="1" dirty="0">
              <a:solidFill>
                <a:srgbClr val="002060"/>
              </a:solidFill>
              <a:latin typeface="Times New Roman" panose="02020603050405020304" pitchFamily="18" charset="0"/>
              <a:cs typeface="Times New Roman" panose="02020603050405020304" pitchFamily="18" charset="0"/>
            </a:endParaRPr>
          </a:p>
          <a:p>
            <a:pPr algn="ctr" eaLnBrk="1" hangingPunct="1"/>
            <a:r>
              <a:rPr lang="en-US" altLang="en-US" sz="4400" b="1" dirty="0" err="1">
                <a:solidFill>
                  <a:srgbClr val="002060"/>
                </a:solidFill>
                <a:latin typeface="Times New Roman" panose="02020603050405020304" pitchFamily="18" charset="0"/>
                <a:cs typeface="Times New Roman" panose="02020603050405020304" pitchFamily="18" charset="0"/>
              </a:rPr>
              <a:t>Tả</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một</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cây</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hoa</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mà</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em</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yêu</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thích</a:t>
            </a:r>
            <a:endParaRPr lang="en-US" altLang="en-US" sz="4400" b="1" dirty="0">
              <a:solidFill>
                <a:srgbClr val="00206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F834B286-3232-4ED9-B7CE-218933D3EF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5012" y="5154036"/>
            <a:ext cx="1165176" cy="1407174"/>
          </a:xfrm>
          <a:prstGeom prst="rect">
            <a:avLst/>
          </a:prstGeom>
        </p:spPr>
      </p:pic>
      <p:pic>
        <p:nvPicPr>
          <p:cNvPr id="8" name="Picture 7">
            <a:extLst>
              <a:ext uri="{FF2B5EF4-FFF2-40B4-BE49-F238E27FC236}">
                <a16:creationId xmlns:a16="http://schemas.microsoft.com/office/drawing/2014/main" id="{1AEB13FA-7947-43C8-A3D5-BE7558F35CD0}"/>
              </a:ext>
            </a:extLst>
          </p:cNvPr>
          <p:cNvPicPr>
            <a:picLocks noChangeAspect="1"/>
          </p:cNvPicPr>
          <p:nvPr/>
        </p:nvPicPr>
        <p:blipFill rotWithShape="1">
          <a:blip r:embed="rId4">
            <a:extLst>
              <a:ext uri="{28A0092B-C50C-407E-A947-70E740481C1C}">
                <a14:useLocalDpi xmlns:a14="http://schemas.microsoft.com/office/drawing/2010/main" val="0"/>
              </a:ext>
            </a:extLst>
          </a:blip>
          <a:srcRect l="-1631" t="-174" r="65437" b="68540"/>
          <a:stretch/>
        </p:blipFill>
        <p:spPr>
          <a:xfrm>
            <a:off x="9858515" y="5004680"/>
            <a:ext cx="1262226" cy="1918582"/>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243"/>
                                        </p:tgtEl>
                                        <p:attrNameLst>
                                          <p:attrName>style.visibility</p:attrName>
                                        </p:attrNameLst>
                                      </p:cBhvr>
                                      <p:to>
                                        <p:strVal val="visible"/>
                                      </p:to>
                                    </p:set>
                                    <p:anim calcmode="discrete" valueType="clr">
                                      <p:cBhvr override="childStyle">
                                        <p:cTn id="7" dur="80"/>
                                        <p:tgtEl>
                                          <p:spTgt spid="1024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243"/>
                                        </p:tgtEl>
                                        <p:attrNameLst>
                                          <p:attrName>fillcolor</p:attrName>
                                        </p:attrNameLst>
                                      </p:cBhvr>
                                      <p:tavLst>
                                        <p:tav tm="0">
                                          <p:val>
                                            <p:clrVal>
                                              <a:schemeClr val="accent2"/>
                                            </p:clrVal>
                                          </p:val>
                                        </p:tav>
                                        <p:tav tm="50000">
                                          <p:val>
                                            <p:clrVal>
                                              <a:schemeClr val="hlink"/>
                                            </p:clrVal>
                                          </p:val>
                                        </p:tav>
                                      </p:tavLst>
                                    </p:anim>
                                    <p:set>
                                      <p:cBhvr>
                                        <p:cTn id="9" dur="80"/>
                                        <p:tgtEl>
                                          <p:spTgt spid="1024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34B286-3232-4ED9-B7CE-218933D3EF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2779" y="5897880"/>
            <a:ext cx="771707" cy="931985"/>
          </a:xfrm>
          <a:prstGeom prst="rect">
            <a:avLst/>
          </a:prstGeom>
        </p:spPr>
      </p:pic>
      <p:pic>
        <p:nvPicPr>
          <p:cNvPr id="8" name="Picture 7">
            <a:extLst>
              <a:ext uri="{FF2B5EF4-FFF2-40B4-BE49-F238E27FC236}">
                <a16:creationId xmlns:a16="http://schemas.microsoft.com/office/drawing/2014/main" id="{1AEB13FA-7947-43C8-A3D5-BE7558F35CD0}"/>
              </a:ext>
            </a:extLst>
          </p:cNvPr>
          <p:cNvPicPr>
            <a:picLocks noChangeAspect="1"/>
          </p:cNvPicPr>
          <p:nvPr/>
        </p:nvPicPr>
        <p:blipFill rotWithShape="1">
          <a:blip r:embed="rId4">
            <a:extLst>
              <a:ext uri="{28A0092B-C50C-407E-A947-70E740481C1C}">
                <a14:useLocalDpi xmlns:a14="http://schemas.microsoft.com/office/drawing/2010/main" val="0"/>
              </a:ext>
            </a:extLst>
          </a:blip>
          <a:srcRect l="-1631" t="-174" r="65437" b="68540"/>
          <a:stretch/>
        </p:blipFill>
        <p:spPr>
          <a:xfrm>
            <a:off x="-331135" y="5185744"/>
            <a:ext cx="1262226" cy="1918582"/>
          </a:xfrm>
          <a:prstGeom prst="rect">
            <a:avLst/>
          </a:prstGeom>
        </p:spPr>
      </p:pic>
      <p:sp>
        <p:nvSpPr>
          <p:cNvPr id="5" name="Rectangle 6">
            <a:extLst>
              <a:ext uri="{FF2B5EF4-FFF2-40B4-BE49-F238E27FC236}">
                <a16:creationId xmlns:a16="http://schemas.microsoft.com/office/drawing/2014/main" id="{ACBDC1DB-60C3-41EF-9DD7-8906F8E52A20}"/>
              </a:ext>
            </a:extLst>
          </p:cNvPr>
          <p:cNvSpPr>
            <a:spLocks noChangeArrowheads="1"/>
          </p:cNvSpPr>
          <p:nvPr/>
        </p:nvSpPr>
        <p:spPr bwMode="auto">
          <a:xfrm>
            <a:off x="931091" y="582067"/>
            <a:ext cx="11053822"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0" fontAlgn="base" hangingPunct="0">
              <a:spcBef>
                <a:spcPct val="0"/>
              </a:spcBef>
              <a:spcAft>
                <a:spcPct val="0"/>
              </a:spcAft>
            </a:pPr>
            <a:r>
              <a:rPr lang="vi-VN" altLang="vi-VN" sz="2800" b="1" u="sng" dirty="0">
                <a:solidFill>
                  <a:srgbClr val="000000"/>
                </a:solidFill>
                <a:latin typeface="Times New Roman" panose="02020603050405020304" pitchFamily="18" charset="0"/>
                <a:cs typeface="Times New Roman" panose="02020603050405020304" pitchFamily="18" charset="0"/>
              </a:rPr>
              <a:t>1. Mở bài</a:t>
            </a:r>
            <a:r>
              <a:rPr lang="vi-VN" altLang="vi-VN" sz="2800" dirty="0">
                <a:solidFill>
                  <a:srgbClr val="000000"/>
                </a:solidFill>
                <a:latin typeface="Times New Roman" panose="02020603050405020304" pitchFamily="18" charset="0"/>
                <a:cs typeface="Times New Roman" panose="02020603050405020304" pitchFamily="18" charset="0"/>
              </a:rPr>
              <a:t>: Giới thiệu cây hoa do em chọn tả (VD: Cây gì, trồng ở đâu, từ bao giờ (nếu biết)? …)</a:t>
            </a:r>
          </a:p>
          <a:p>
            <a:pPr defTabSz="914400" eaLnBrk="0" fontAlgn="base" hangingPunct="0">
              <a:spcBef>
                <a:spcPct val="0"/>
              </a:spcBef>
              <a:spcAft>
                <a:spcPct val="0"/>
              </a:spcAft>
            </a:pPr>
            <a:r>
              <a:rPr lang="vi-VN" altLang="vi-VN" sz="2800" b="1" u="sng" dirty="0">
                <a:solidFill>
                  <a:srgbClr val="000000"/>
                </a:solidFill>
                <a:latin typeface="Times New Roman" panose="02020603050405020304" pitchFamily="18" charset="0"/>
                <a:cs typeface="Times New Roman" panose="02020603050405020304" pitchFamily="18" charset="0"/>
              </a:rPr>
              <a:t>2. Thân bài</a:t>
            </a:r>
            <a:r>
              <a:rPr lang="vi-VN" altLang="vi-VN" sz="2800" dirty="0">
                <a:solidFill>
                  <a:srgbClr val="000000"/>
                </a:solidFill>
                <a:latin typeface="Times New Roman" panose="02020603050405020304" pitchFamily="18" charset="0"/>
                <a:cs typeface="Times New Roman" panose="02020603050405020304" pitchFamily="18" charset="0"/>
              </a:rPr>
              <a:t>:</a:t>
            </a:r>
          </a:p>
          <a:p>
            <a:pPr defTabSz="914400" eaLnBrk="0" fontAlgn="base" hangingPunct="0">
              <a:spcBef>
                <a:spcPct val="0"/>
              </a:spcBef>
              <a:spcAft>
                <a:spcPct val="0"/>
              </a:spcAft>
            </a:pPr>
            <a:r>
              <a:rPr lang="vi-VN" altLang="vi-VN" sz="2800" dirty="0">
                <a:solidFill>
                  <a:srgbClr val="000000"/>
                </a:solidFill>
                <a:latin typeface="Times New Roman" panose="02020603050405020304" pitchFamily="18" charset="0"/>
                <a:cs typeface="Times New Roman" panose="02020603050405020304" pitchFamily="18" charset="0"/>
              </a:rPr>
              <a:t>a)Tả bao quát: Thoạt nhìn có gì nổi bật(hình dáng,...)</a:t>
            </a:r>
          </a:p>
          <a:p>
            <a:pPr defTabSz="914400" eaLnBrk="0" fontAlgn="base" hangingPunct="0">
              <a:spcBef>
                <a:spcPct val="0"/>
              </a:spcBef>
              <a:spcAft>
                <a:spcPct val="0"/>
              </a:spcAft>
            </a:pPr>
            <a:r>
              <a:rPr lang="vi-VN" altLang="vi-VN" sz="2800" dirty="0">
                <a:solidFill>
                  <a:srgbClr val="000000"/>
                </a:solidFill>
                <a:latin typeface="Times New Roman" panose="02020603050405020304" pitchFamily="18" charset="0"/>
                <a:cs typeface="Times New Roman" panose="02020603050405020304" pitchFamily="18" charset="0"/>
              </a:rPr>
              <a:t>b)Tả chi tiết:</a:t>
            </a:r>
          </a:p>
          <a:p>
            <a:pPr defTabSz="914400" eaLnBrk="0" fontAlgn="base" hangingPunct="0">
              <a:spcBef>
                <a:spcPct val="0"/>
              </a:spcBef>
              <a:spcAft>
                <a:spcPct val="0"/>
              </a:spcAft>
            </a:pPr>
            <a:r>
              <a:rPr lang="vi-VN" altLang="vi-VN" sz="2800" dirty="0">
                <a:solidFill>
                  <a:srgbClr val="000000"/>
                </a:solidFill>
                <a:latin typeface="Times New Roman" panose="02020603050405020304" pitchFamily="18" charset="0"/>
                <a:cs typeface="Times New Roman" panose="02020603050405020304" pitchFamily="18" charset="0"/>
              </a:rPr>
              <a:t>Tả từng bộ phận của cây: VD: Rễ cây, gốc cây, vỏ cây, thân cây thế nào? Cành cây, chiếc lá ra sao (màu sắc, hình dáng, đặc điểm ,…)? Khi trời nắng, cây thế nào? Khi trời mưa cây ra sao?...</a:t>
            </a:r>
          </a:p>
          <a:p>
            <a:pPr defTabSz="914400" eaLnBrk="0" fontAlgn="base" hangingPunct="0">
              <a:spcBef>
                <a:spcPct val="0"/>
              </a:spcBef>
              <a:spcAft>
                <a:spcPct val="0"/>
              </a:spcAft>
            </a:pPr>
            <a:r>
              <a:rPr lang="vi-VN" altLang="vi-VN" sz="2800" dirty="0">
                <a:solidFill>
                  <a:srgbClr val="000000"/>
                </a:solidFill>
                <a:latin typeface="Times New Roman" panose="02020603050405020304" pitchFamily="18" charset="0"/>
                <a:cs typeface="Times New Roman" panose="02020603050405020304" pitchFamily="18" charset="0"/>
              </a:rPr>
              <a:t>Tả hoa: hoa có màu gì, đài hoa, cánh hoa, nhuỵ hoa, hương thơm (nếu có…)</a:t>
            </a:r>
          </a:p>
          <a:p>
            <a:pPr defTabSz="914400" eaLnBrk="0" fontAlgn="base" hangingPunct="0">
              <a:spcBef>
                <a:spcPct val="0"/>
              </a:spcBef>
              <a:spcAft>
                <a:spcPct val="0"/>
              </a:spcAft>
            </a:pPr>
            <a:r>
              <a:rPr lang="vi-VN" altLang="vi-VN" sz="2800" dirty="0">
                <a:solidFill>
                  <a:srgbClr val="000000"/>
                </a:solidFill>
                <a:latin typeface="Times New Roman" panose="02020603050405020304" pitchFamily="18" charset="0"/>
                <a:cs typeface="Times New Roman" panose="02020603050405020304" pitchFamily="18" charset="0"/>
              </a:rPr>
              <a:t>Có thể miêu tả một vài yếu tố liên quan đến cây (VD: gió, chim chóc, ong, bướm…)</a:t>
            </a:r>
          </a:p>
          <a:p>
            <a:pPr defTabSz="914400" eaLnBrk="0" fontAlgn="base" hangingPunct="0">
              <a:spcBef>
                <a:spcPct val="0"/>
              </a:spcBef>
              <a:spcAft>
                <a:spcPct val="0"/>
              </a:spcAft>
            </a:pPr>
            <a:r>
              <a:rPr lang="vi-VN" altLang="vi-VN" sz="2800" b="1" u="sng" dirty="0">
                <a:solidFill>
                  <a:srgbClr val="000000"/>
                </a:solidFill>
                <a:latin typeface="Times New Roman" panose="02020603050405020304" pitchFamily="18" charset="0"/>
                <a:cs typeface="Times New Roman" panose="02020603050405020304" pitchFamily="18" charset="0"/>
              </a:rPr>
              <a:t>3. Kết bài</a:t>
            </a:r>
            <a:r>
              <a:rPr lang="vi-VN" altLang="vi-VN" sz="2800" dirty="0">
                <a:solidFill>
                  <a:srgbClr val="000000"/>
                </a:solidFill>
                <a:latin typeface="Times New Roman" panose="02020603050405020304" pitchFamily="18" charset="0"/>
                <a:cs typeface="Times New Roman" panose="02020603050405020304" pitchFamily="18" charset="0"/>
              </a:rPr>
              <a:t>: Nêu ích lợi của cây hoặc cảm nghĩ của em về những nét đẹp, vẻ độc đáo của cây; liên tưởng đến sự việc hay kỉ niệm của em gắn với cây, …</a:t>
            </a:r>
          </a:p>
        </p:txBody>
      </p:sp>
      <p:sp>
        <p:nvSpPr>
          <p:cNvPr id="6" name="TextBox 5">
            <a:extLst>
              <a:ext uri="{FF2B5EF4-FFF2-40B4-BE49-F238E27FC236}">
                <a16:creationId xmlns:a16="http://schemas.microsoft.com/office/drawing/2014/main" id="{26AE78AE-322F-42D2-AB35-022C311371C3}"/>
              </a:ext>
            </a:extLst>
          </p:cNvPr>
          <p:cNvSpPr txBox="1"/>
          <p:nvPr/>
        </p:nvSpPr>
        <p:spPr>
          <a:xfrm>
            <a:off x="4495800" y="0"/>
            <a:ext cx="2590800" cy="707886"/>
          </a:xfrm>
          <a:prstGeom prst="rect">
            <a:avLst/>
          </a:prstGeom>
          <a:noFill/>
        </p:spPr>
        <p:txBody>
          <a:bodyPr wrap="square" rtlCol="0">
            <a:spAutoFit/>
          </a:bodyPr>
          <a:lstStyle/>
          <a:p>
            <a:pPr lvl="0" algn="ctr" defTabSz="548640"/>
            <a:r>
              <a:rPr lang="en-US" sz="4000" b="1" dirty="0">
                <a:ln w="22225">
                  <a:solidFill>
                    <a:srgbClr val="D9B247">
                      <a:lumMod val="75000"/>
                    </a:srgbClr>
                  </a:solidFill>
                  <a:prstDash val="solid"/>
                </a:ln>
                <a:solidFill>
                  <a:srgbClr val="D9B247">
                    <a:lumMod val="60000"/>
                    <a:lumOff val="40000"/>
                  </a:srgb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DÀN Ý </a:t>
            </a:r>
          </a:p>
        </p:txBody>
      </p:sp>
    </p:spTree>
    <p:custDataLst>
      <p:tags r:id="rId1"/>
    </p:custDataLst>
    <p:extLst>
      <p:ext uri="{BB962C8B-B14F-4D97-AF65-F5344CB8AC3E}">
        <p14:creationId xmlns:p14="http://schemas.microsoft.com/office/powerpoint/2010/main" val="261573545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19200" y="365126"/>
            <a:ext cx="4876800" cy="6050677"/>
          </a:xfrm>
          <a:prstGeom prst="rect">
            <a:avLst/>
          </a:prstGeom>
          <a:ln>
            <a:noFill/>
          </a:ln>
          <a:effectLst>
            <a:softEdge rad="112500"/>
          </a:effectLst>
        </p:spPr>
      </p:pic>
      <p:sp>
        <p:nvSpPr>
          <p:cNvPr id="5" name="TextBox 4"/>
          <p:cNvSpPr txBox="1"/>
          <p:nvPr/>
        </p:nvSpPr>
        <p:spPr>
          <a:xfrm>
            <a:off x="2205688" y="6231264"/>
            <a:ext cx="3124200" cy="523220"/>
          </a:xfrm>
          <a:prstGeom prst="rect">
            <a:avLst/>
          </a:prstGeom>
          <a:solidFill>
            <a:srgbClr val="FFFF00"/>
          </a:solid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Cây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lan</a:t>
            </a:r>
            <a:endParaRPr lang="en-US" sz="2800" b="1" dirty="0">
              <a:latin typeface="Times New Roman" panose="02020603050405020304" pitchFamily="18" charset="0"/>
              <a:cs typeface="Times New Roman" panose="02020603050405020304" pitchFamily="18" charset="0"/>
            </a:endParaRPr>
          </a:p>
        </p:txBody>
      </p:sp>
      <p:pic>
        <p:nvPicPr>
          <p:cNvPr id="6" name="Content Placeholder 3">
            <a:extLst>
              <a:ext uri="{FF2B5EF4-FFF2-40B4-BE49-F238E27FC236}">
                <a16:creationId xmlns:a16="http://schemas.microsoft.com/office/drawing/2014/main" id="{FE89F562-B5B0-4AEF-A7B9-F31AD7814A20}"/>
              </a:ext>
            </a:extLst>
          </p:cNvPr>
          <p:cNvPicPr>
            <a:picLocks noChangeAspect="1"/>
          </p:cNvPicPr>
          <p:nvPr/>
        </p:nvPicPr>
        <p:blipFill>
          <a:blip r:embed="rId3"/>
          <a:stretch>
            <a:fillRect/>
          </a:stretch>
        </p:blipFill>
        <p:spPr>
          <a:xfrm>
            <a:off x="6100110" y="365126"/>
            <a:ext cx="5253688" cy="6050677"/>
          </a:xfrm>
          <a:prstGeom prst="rect">
            <a:avLst/>
          </a:prstGeom>
          <a:ln>
            <a:noFill/>
          </a:ln>
          <a:effectLst>
            <a:softEdge rad="112500"/>
          </a:effectLst>
        </p:spPr>
      </p:pic>
      <p:sp>
        <p:nvSpPr>
          <p:cNvPr id="7" name="TextBox 6">
            <a:extLst>
              <a:ext uri="{FF2B5EF4-FFF2-40B4-BE49-F238E27FC236}">
                <a16:creationId xmlns:a16="http://schemas.microsoft.com/office/drawing/2014/main" id="{A03A2FC3-37F4-4505-973C-1F1ACAAC097D}"/>
              </a:ext>
            </a:extLst>
          </p:cNvPr>
          <p:cNvSpPr txBox="1"/>
          <p:nvPr/>
        </p:nvSpPr>
        <p:spPr>
          <a:xfrm>
            <a:off x="7516834" y="6154193"/>
            <a:ext cx="2420239" cy="523220"/>
          </a:xfrm>
          <a:prstGeom prst="rect">
            <a:avLst/>
          </a:prstGeom>
          <a:solidFill>
            <a:srgbClr val="FFFF00"/>
          </a:solid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Cây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cúc</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39010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par>
                          <p:cTn id="11" fill="hold">
                            <p:stCondLst>
                              <p:cond delay="500"/>
                            </p:stCondLst>
                            <p:childTnLst>
                              <p:par>
                                <p:cTn id="12" presetID="5" presetClass="entr" presetSubtype="1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heckerboard(across)">
                                      <p:cBhvr>
                                        <p:cTn id="14" dur="500"/>
                                        <p:tgtEl>
                                          <p:spTgt spid="6"/>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Group 90"/>
          <p:cNvGrpSpPr/>
          <p:nvPr/>
        </p:nvGrpSpPr>
        <p:grpSpPr>
          <a:xfrm>
            <a:off x="-7880" y="0"/>
            <a:ext cx="12199886" cy="6858000"/>
            <a:chOff x="-7880" y="0"/>
            <a:chExt cx="12199886" cy="6858000"/>
          </a:xfrm>
        </p:grpSpPr>
        <p:grpSp>
          <p:nvGrpSpPr>
            <p:cNvPr id="49" name="Group 48"/>
            <p:cNvGrpSpPr/>
            <p:nvPr/>
          </p:nvGrpSpPr>
          <p:grpSpPr>
            <a:xfrm>
              <a:off x="189184" y="0"/>
              <a:ext cx="11792608" cy="6858000"/>
              <a:chOff x="189184" y="0"/>
              <a:chExt cx="11792608" cy="6858000"/>
            </a:xfrm>
          </p:grpSpPr>
          <p:cxnSp>
            <p:nvCxnSpPr>
              <p:cNvPr id="9" name="Straight Connector 8"/>
              <p:cNvCxnSpPr/>
              <p:nvPr/>
            </p:nvCxnSpPr>
            <p:spPr>
              <a:xfrm>
                <a:off x="18918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88729"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27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0358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418895"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718440"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01798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333295"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61707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916619"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21616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3147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9948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09903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398576"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71388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029198"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32874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62828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943598"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22737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52692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826466"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14177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44132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74086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40411"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35572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67103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970578"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27012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958543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986921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016875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0468301"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078361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06739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136693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1666481"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198179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rot="5400000">
              <a:off x="2923194" y="-2660436"/>
              <a:ext cx="6337738" cy="12199886"/>
              <a:chOff x="189184" y="0"/>
              <a:chExt cx="6337738" cy="6858000"/>
            </a:xfrm>
          </p:grpSpPr>
          <p:cxnSp>
            <p:nvCxnSpPr>
              <p:cNvPr id="51" name="Straight Connector 50"/>
              <p:cNvCxnSpPr/>
              <p:nvPr/>
            </p:nvCxnSpPr>
            <p:spPr>
              <a:xfrm>
                <a:off x="18918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88729"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8827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10358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418895"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718440"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01798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333295"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61707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916619"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21616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53147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79948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09903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398576"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71388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5029198"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532874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62828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943598"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22737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52692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grpSp>
      </p:grpSp>
      <p:sp>
        <p:nvSpPr>
          <p:cNvPr id="141" name="Freeform 140"/>
          <p:cNvSpPr/>
          <p:nvPr/>
        </p:nvSpPr>
        <p:spPr>
          <a:xfrm flipH="1" flipV="1">
            <a:off x="348147" y="270636"/>
            <a:ext cx="11540679" cy="6301162"/>
          </a:xfrm>
          <a:custGeom>
            <a:avLst/>
            <a:gdLst>
              <a:gd name="connsiteX0" fmla="*/ 10942351 w 12199886"/>
              <a:gd name="connsiteY0" fmla="*/ 755990 h 6858000"/>
              <a:gd name="connsiteX1" fmla="*/ 9279451 w 12199886"/>
              <a:gd name="connsiteY1" fmla="*/ 874702 h 6858000"/>
              <a:gd name="connsiteX2" fmla="*/ 7678582 w 12199886"/>
              <a:gd name="connsiteY2" fmla="*/ 1389442 h 6858000"/>
              <a:gd name="connsiteX3" fmla="*/ 6042921 w 12199886"/>
              <a:gd name="connsiteY3" fmla="*/ 896112 h 6858000"/>
              <a:gd name="connsiteX4" fmla="*/ 4045515 w 12199886"/>
              <a:gd name="connsiteY4" fmla="*/ 1433155 h 6858000"/>
              <a:gd name="connsiteX5" fmla="*/ 2860809 w 12199886"/>
              <a:gd name="connsiteY5" fmla="*/ 987552 h 6858000"/>
              <a:gd name="connsiteX6" fmla="*/ 1818393 w 12199886"/>
              <a:gd name="connsiteY6" fmla="*/ 1335024 h 6858000"/>
              <a:gd name="connsiteX7" fmla="*/ 1111465 w 12199886"/>
              <a:gd name="connsiteY7" fmla="*/ 869727 h 6858000"/>
              <a:gd name="connsiteX8" fmla="*/ 1324618 w 12199886"/>
              <a:gd name="connsiteY8" fmla="*/ 2377441 h 6858000"/>
              <a:gd name="connsiteX9" fmla="*/ 922282 w 12199886"/>
              <a:gd name="connsiteY9" fmla="*/ 3529585 h 6858000"/>
              <a:gd name="connsiteX10" fmla="*/ 1452633 w 12199886"/>
              <a:gd name="connsiteY10" fmla="*/ 4773169 h 6858000"/>
              <a:gd name="connsiteX11" fmla="*/ 1111465 w 12199886"/>
              <a:gd name="connsiteY11" fmla="*/ 5709741 h 6858000"/>
              <a:gd name="connsiteX12" fmla="*/ 2129289 w 12199886"/>
              <a:gd name="connsiteY12" fmla="*/ 5907025 h 6858000"/>
              <a:gd name="connsiteX13" fmla="*/ 3647193 w 12199886"/>
              <a:gd name="connsiteY13" fmla="*/ 5285233 h 6858000"/>
              <a:gd name="connsiteX14" fmla="*/ 5823465 w 12199886"/>
              <a:gd name="connsiteY14" fmla="*/ 5966795 h 6858000"/>
              <a:gd name="connsiteX15" fmla="*/ 7549673 w 12199886"/>
              <a:gd name="connsiteY15" fmla="*/ 5323147 h 6858000"/>
              <a:gd name="connsiteX16" fmla="*/ 8822697 w 12199886"/>
              <a:gd name="connsiteY16" fmla="*/ 5797297 h 6858000"/>
              <a:gd name="connsiteX17" fmla="*/ 10614921 w 12199886"/>
              <a:gd name="connsiteY17" fmla="*/ 5358385 h 6858000"/>
              <a:gd name="connsiteX18" fmla="*/ 11236713 w 12199886"/>
              <a:gd name="connsiteY18" fmla="*/ 5709741 h 6858000"/>
              <a:gd name="connsiteX19" fmla="*/ 11456169 w 12199886"/>
              <a:gd name="connsiteY19" fmla="*/ 4846321 h 6858000"/>
              <a:gd name="connsiteX20" fmla="*/ 10717512 w 12199886"/>
              <a:gd name="connsiteY20" fmla="*/ 3726292 h 6858000"/>
              <a:gd name="connsiteX21" fmla="*/ 11303620 w 12199886"/>
              <a:gd name="connsiteY21" fmla="*/ 2582624 h 6858000"/>
              <a:gd name="connsiteX22" fmla="*/ 10793786 w 12199886"/>
              <a:gd name="connsiteY22" fmla="*/ 1788656 h 6858000"/>
              <a:gd name="connsiteX23" fmla="*/ 11236713 w 12199886"/>
              <a:gd name="connsiteY23" fmla="*/ 869727 h 6858000"/>
              <a:gd name="connsiteX24" fmla="*/ 10942351 w 12199886"/>
              <a:gd name="connsiteY24" fmla="*/ 755990 h 6858000"/>
              <a:gd name="connsiteX25" fmla="*/ 0 w 12199886"/>
              <a:gd name="connsiteY25" fmla="*/ 0 h 6858000"/>
              <a:gd name="connsiteX26" fmla="*/ 12199886 w 12199886"/>
              <a:gd name="connsiteY26" fmla="*/ 0 h 6858000"/>
              <a:gd name="connsiteX27" fmla="*/ 12199886 w 12199886"/>
              <a:gd name="connsiteY27" fmla="*/ 6858000 h 6858000"/>
              <a:gd name="connsiteX28" fmla="*/ 0 w 12199886"/>
              <a:gd name="connsiteY2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99886" h="6858000">
                <a:moveTo>
                  <a:pt x="10942351" y="755990"/>
                </a:moveTo>
                <a:cubicBezTo>
                  <a:pt x="10487431" y="751392"/>
                  <a:pt x="9909207" y="1317314"/>
                  <a:pt x="9279451" y="874702"/>
                </a:cubicBezTo>
                <a:cubicBezTo>
                  <a:pt x="8863436" y="639634"/>
                  <a:pt x="8273016" y="1234217"/>
                  <a:pt x="7678582" y="1389442"/>
                </a:cubicBezTo>
                <a:cubicBezTo>
                  <a:pt x="6689097" y="1523257"/>
                  <a:pt x="6530601" y="896112"/>
                  <a:pt x="6042921" y="896112"/>
                </a:cubicBezTo>
                <a:cubicBezTo>
                  <a:pt x="5415034" y="920496"/>
                  <a:pt x="4818369" y="1553737"/>
                  <a:pt x="4045515" y="1433155"/>
                </a:cubicBezTo>
                <a:cubicBezTo>
                  <a:pt x="3636042" y="1334876"/>
                  <a:pt x="3593667" y="873958"/>
                  <a:pt x="2860809" y="987552"/>
                </a:cubicBezTo>
                <a:cubicBezTo>
                  <a:pt x="2565078" y="1088954"/>
                  <a:pt x="2493265" y="1412042"/>
                  <a:pt x="1818393" y="1335024"/>
                </a:cubicBezTo>
                <a:cubicBezTo>
                  <a:pt x="1570558" y="1293816"/>
                  <a:pt x="1381602" y="665608"/>
                  <a:pt x="1111465" y="869727"/>
                </a:cubicBezTo>
                <a:cubicBezTo>
                  <a:pt x="825677" y="1227333"/>
                  <a:pt x="1376230" y="1852567"/>
                  <a:pt x="1324618" y="2377441"/>
                </a:cubicBezTo>
                <a:cubicBezTo>
                  <a:pt x="1288042" y="2791969"/>
                  <a:pt x="958858" y="3115057"/>
                  <a:pt x="922282" y="3529585"/>
                </a:cubicBezTo>
                <a:cubicBezTo>
                  <a:pt x="952762" y="3907537"/>
                  <a:pt x="1422153" y="4395217"/>
                  <a:pt x="1452633" y="4773169"/>
                </a:cubicBezTo>
                <a:cubicBezTo>
                  <a:pt x="1454734" y="5042688"/>
                  <a:pt x="1109364" y="5440222"/>
                  <a:pt x="1111465" y="5709741"/>
                </a:cubicBezTo>
                <a:cubicBezTo>
                  <a:pt x="1138506" y="5898166"/>
                  <a:pt x="1645048" y="6566094"/>
                  <a:pt x="2129289" y="5907025"/>
                </a:cubicBezTo>
                <a:cubicBezTo>
                  <a:pt x="2616969" y="5821681"/>
                  <a:pt x="2824976" y="5203308"/>
                  <a:pt x="3647193" y="5285233"/>
                </a:cubicBezTo>
                <a:cubicBezTo>
                  <a:pt x="4348382" y="5423211"/>
                  <a:pt x="5055369" y="5918027"/>
                  <a:pt x="5823465" y="5966795"/>
                </a:cubicBezTo>
                <a:cubicBezTo>
                  <a:pt x="6384297" y="5948507"/>
                  <a:pt x="6632002" y="5274528"/>
                  <a:pt x="7549673" y="5323147"/>
                </a:cubicBezTo>
                <a:cubicBezTo>
                  <a:pt x="7977285" y="5345450"/>
                  <a:pt x="8450841" y="5797297"/>
                  <a:pt x="8822697" y="5797297"/>
                </a:cubicBezTo>
                <a:cubicBezTo>
                  <a:pt x="9438393" y="5791201"/>
                  <a:pt x="9731596" y="5029944"/>
                  <a:pt x="10614921" y="5358385"/>
                </a:cubicBezTo>
                <a:cubicBezTo>
                  <a:pt x="10807912" y="5466137"/>
                  <a:pt x="11010269" y="5780409"/>
                  <a:pt x="11236713" y="5709741"/>
                </a:cubicBezTo>
                <a:cubicBezTo>
                  <a:pt x="11566343" y="5533446"/>
                  <a:pt x="11583739" y="5245641"/>
                  <a:pt x="11456169" y="4846321"/>
                </a:cubicBezTo>
                <a:cubicBezTo>
                  <a:pt x="11352537" y="4529329"/>
                  <a:pt x="10821144" y="4043284"/>
                  <a:pt x="10717512" y="3726292"/>
                </a:cubicBezTo>
                <a:cubicBezTo>
                  <a:pt x="10723608" y="3317860"/>
                  <a:pt x="11297524" y="2991056"/>
                  <a:pt x="11303620" y="2582624"/>
                </a:cubicBezTo>
                <a:cubicBezTo>
                  <a:pt x="11273140" y="2277824"/>
                  <a:pt x="10757358" y="2149212"/>
                  <a:pt x="10793786" y="1788656"/>
                </a:cubicBezTo>
                <a:cubicBezTo>
                  <a:pt x="10788731" y="1256199"/>
                  <a:pt x="11576305" y="1290671"/>
                  <a:pt x="11236713" y="869727"/>
                </a:cubicBezTo>
                <a:cubicBezTo>
                  <a:pt x="11145747" y="788495"/>
                  <a:pt x="11047332" y="757051"/>
                  <a:pt x="10942351" y="755990"/>
                </a:cubicBezTo>
                <a:close/>
                <a:moveTo>
                  <a:pt x="0" y="0"/>
                </a:moveTo>
                <a:lnTo>
                  <a:pt x="12199886" y="0"/>
                </a:lnTo>
                <a:lnTo>
                  <a:pt x="12199886" y="6858000"/>
                </a:lnTo>
                <a:lnTo>
                  <a:pt x="0" y="6858000"/>
                </a:lnTo>
                <a:close/>
              </a:path>
            </a:pathLst>
          </a:custGeom>
          <a:solidFill>
            <a:srgbClr val="38706B"/>
          </a:solidFill>
          <a:ln>
            <a:noFill/>
          </a:ln>
          <a:effectLst>
            <a:outerShdw blurRad="266700" sx="98000" sy="98000" algn="ctr"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Freeform 138"/>
          <p:cNvSpPr/>
          <p:nvPr/>
        </p:nvSpPr>
        <p:spPr>
          <a:xfrm>
            <a:off x="-7881" y="0"/>
            <a:ext cx="12199886" cy="6858000"/>
          </a:xfrm>
          <a:custGeom>
            <a:avLst/>
            <a:gdLst>
              <a:gd name="connsiteX0" fmla="*/ 10942351 w 12199886"/>
              <a:gd name="connsiteY0" fmla="*/ 755990 h 6858000"/>
              <a:gd name="connsiteX1" fmla="*/ 9279451 w 12199886"/>
              <a:gd name="connsiteY1" fmla="*/ 874702 h 6858000"/>
              <a:gd name="connsiteX2" fmla="*/ 7678582 w 12199886"/>
              <a:gd name="connsiteY2" fmla="*/ 1389442 h 6858000"/>
              <a:gd name="connsiteX3" fmla="*/ 6042921 w 12199886"/>
              <a:gd name="connsiteY3" fmla="*/ 896112 h 6858000"/>
              <a:gd name="connsiteX4" fmla="*/ 4045515 w 12199886"/>
              <a:gd name="connsiteY4" fmla="*/ 1433155 h 6858000"/>
              <a:gd name="connsiteX5" fmla="*/ 2860809 w 12199886"/>
              <a:gd name="connsiteY5" fmla="*/ 987552 h 6858000"/>
              <a:gd name="connsiteX6" fmla="*/ 1818393 w 12199886"/>
              <a:gd name="connsiteY6" fmla="*/ 1335024 h 6858000"/>
              <a:gd name="connsiteX7" fmla="*/ 1111465 w 12199886"/>
              <a:gd name="connsiteY7" fmla="*/ 869727 h 6858000"/>
              <a:gd name="connsiteX8" fmla="*/ 1324618 w 12199886"/>
              <a:gd name="connsiteY8" fmla="*/ 2377441 h 6858000"/>
              <a:gd name="connsiteX9" fmla="*/ 922282 w 12199886"/>
              <a:gd name="connsiteY9" fmla="*/ 3529585 h 6858000"/>
              <a:gd name="connsiteX10" fmla="*/ 1452633 w 12199886"/>
              <a:gd name="connsiteY10" fmla="*/ 4773169 h 6858000"/>
              <a:gd name="connsiteX11" fmla="*/ 1111465 w 12199886"/>
              <a:gd name="connsiteY11" fmla="*/ 5709741 h 6858000"/>
              <a:gd name="connsiteX12" fmla="*/ 2129289 w 12199886"/>
              <a:gd name="connsiteY12" fmla="*/ 5907025 h 6858000"/>
              <a:gd name="connsiteX13" fmla="*/ 3647193 w 12199886"/>
              <a:gd name="connsiteY13" fmla="*/ 5285233 h 6858000"/>
              <a:gd name="connsiteX14" fmla="*/ 5823465 w 12199886"/>
              <a:gd name="connsiteY14" fmla="*/ 5966795 h 6858000"/>
              <a:gd name="connsiteX15" fmla="*/ 7549673 w 12199886"/>
              <a:gd name="connsiteY15" fmla="*/ 5323147 h 6858000"/>
              <a:gd name="connsiteX16" fmla="*/ 8822697 w 12199886"/>
              <a:gd name="connsiteY16" fmla="*/ 5797297 h 6858000"/>
              <a:gd name="connsiteX17" fmla="*/ 10614921 w 12199886"/>
              <a:gd name="connsiteY17" fmla="*/ 5358385 h 6858000"/>
              <a:gd name="connsiteX18" fmla="*/ 11236713 w 12199886"/>
              <a:gd name="connsiteY18" fmla="*/ 5709741 h 6858000"/>
              <a:gd name="connsiteX19" fmla="*/ 11456169 w 12199886"/>
              <a:gd name="connsiteY19" fmla="*/ 4846321 h 6858000"/>
              <a:gd name="connsiteX20" fmla="*/ 10717512 w 12199886"/>
              <a:gd name="connsiteY20" fmla="*/ 3726292 h 6858000"/>
              <a:gd name="connsiteX21" fmla="*/ 11303620 w 12199886"/>
              <a:gd name="connsiteY21" fmla="*/ 2582624 h 6858000"/>
              <a:gd name="connsiteX22" fmla="*/ 10793786 w 12199886"/>
              <a:gd name="connsiteY22" fmla="*/ 1788656 h 6858000"/>
              <a:gd name="connsiteX23" fmla="*/ 11236713 w 12199886"/>
              <a:gd name="connsiteY23" fmla="*/ 869727 h 6858000"/>
              <a:gd name="connsiteX24" fmla="*/ 10942351 w 12199886"/>
              <a:gd name="connsiteY24" fmla="*/ 755990 h 6858000"/>
              <a:gd name="connsiteX25" fmla="*/ 0 w 12199886"/>
              <a:gd name="connsiteY25" fmla="*/ 0 h 6858000"/>
              <a:gd name="connsiteX26" fmla="*/ 12199886 w 12199886"/>
              <a:gd name="connsiteY26" fmla="*/ 0 h 6858000"/>
              <a:gd name="connsiteX27" fmla="*/ 12199886 w 12199886"/>
              <a:gd name="connsiteY27" fmla="*/ 6858000 h 6858000"/>
              <a:gd name="connsiteX28" fmla="*/ 0 w 12199886"/>
              <a:gd name="connsiteY2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99886" h="6858000">
                <a:moveTo>
                  <a:pt x="10942351" y="755990"/>
                </a:moveTo>
                <a:cubicBezTo>
                  <a:pt x="10487431" y="751392"/>
                  <a:pt x="9909207" y="1317314"/>
                  <a:pt x="9279451" y="874702"/>
                </a:cubicBezTo>
                <a:cubicBezTo>
                  <a:pt x="8863436" y="639634"/>
                  <a:pt x="8273016" y="1234217"/>
                  <a:pt x="7678582" y="1389442"/>
                </a:cubicBezTo>
                <a:cubicBezTo>
                  <a:pt x="6689097" y="1523257"/>
                  <a:pt x="6530601" y="896112"/>
                  <a:pt x="6042921" y="896112"/>
                </a:cubicBezTo>
                <a:cubicBezTo>
                  <a:pt x="5415034" y="920496"/>
                  <a:pt x="4818369" y="1553737"/>
                  <a:pt x="4045515" y="1433155"/>
                </a:cubicBezTo>
                <a:cubicBezTo>
                  <a:pt x="3636042" y="1334876"/>
                  <a:pt x="3593667" y="873958"/>
                  <a:pt x="2860809" y="987552"/>
                </a:cubicBezTo>
                <a:cubicBezTo>
                  <a:pt x="2565078" y="1088954"/>
                  <a:pt x="2493265" y="1412042"/>
                  <a:pt x="1818393" y="1335024"/>
                </a:cubicBezTo>
                <a:cubicBezTo>
                  <a:pt x="1570558" y="1293816"/>
                  <a:pt x="1381602" y="665608"/>
                  <a:pt x="1111465" y="869727"/>
                </a:cubicBezTo>
                <a:cubicBezTo>
                  <a:pt x="825677" y="1227333"/>
                  <a:pt x="1376230" y="1852567"/>
                  <a:pt x="1324618" y="2377441"/>
                </a:cubicBezTo>
                <a:cubicBezTo>
                  <a:pt x="1288042" y="2791969"/>
                  <a:pt x="958858" y="3115057"/>
                  <a:pt x="922282" y="3529585"/>
                </a:cubicBezTo>
                <a:cubicBezTo>
                  <a:pt x="952762" y="3907537"/>
                  <a:pt x="1422153" y="4395217"/>
                  <a:pt x="1452633" y="4773169"/>
                </a:cubicBezTo>
                <a:cubicBezTo>
                  <a:pt x="1454734" y="5042688"/>
                  <a:pt x="1109364" y="5440222"/>
                  <a:pt x="1111465" y="5709741"/>
                </a:cubicBezTo>
                <a:cubicBezTo>
                  <a:pt x="1138506" y="5898166"/>
                  <a:pt x="1645048" y="6566094"/>
                  <a:pt x="2129289" y="5907025"/>
                </a:cubicBezTo>
                <a:cubicBezTo>
                  <a:pt x="2616969" y="5821681"/>
                  <a:pt x="2824976" y="5203308"/>
                  <a:pt x="3647193" y="5285233"/>
                </a:cubicBezTo>
                <a:cubicBezTo>
                  <a:pt x="4348382" y="5423211"/>
                  <a:pt x="5055369" y="5918027"/>
                  <a:pt x="5823465" y="5966795"/>
                </a:cubicBezTo>
                <a:cubicBezTo>
                  <a:pt x="6384297" y="5948507"/>
                  <a:pt x="6632002" y="5274528"/>
                  <a:pt x="7549673" y="5323147"/>
                </a:cubicBezTo>
                <a:cubicBezTo>
                  <a:pt x="7977285" y="5345450"/>
                  <a:pt x="8450841" y="5797297"/>
                  <a:pt x="8822697" y="5797297"/>
                </a:cubicBezTo>
                <a:cubicBezTo>
                  <a:pt x="9438393" y="5791201"/>
                  <a:pt x="9731596" y="5029944"/>
                  <a:pt x="10614921" y="5358385"/>
                </a:cubicBezTo>
                <a:cubicBezTo>
                  <a:pt x="10807912" y="5466137"/>
                  <a:pt x="11010269" y="5780409"/>
                  <a:pt x="11236713" y="5709741"/>
                </a:cubicBezTo>
                <a:cubicBezTo>
                  <a:pt x="11566343" y="5533446"/>
                  <a:pt x="11583739" y="5245641"/>
                  <a:pt x="11456169" y="4846321"/>
                </a:cubicBezTo>
                <a:cubicBezTo>
                  <a:pt x="11352537" y="4529329"/>
                  <a:pt x="10821144" y="4043284"/>
                  <a:pt x="10717512" y="3726292"/>
                </a:cubicBezTo>
                <a:cubicBezTo>
                  <a:pt x="10723608" y="3317860"/>
                  <a:pt x="11297524" y="2991056"/>
                  <a:pt x="11303620" y="2582624"/>
                </a:cubicBezTo>
                <a:cubicBezTo>
                  <a:pt x="11273140" y="2277824"/>
                  <a:pt x="10757358" y="2149212"/>
                  <a:pt x="10793786" y="1788656"/>
                </a:cubicBezTo>
                <a:cubicBezTo>
                  <a:pt x="10788731" y="1256199"/>
                  <a:pt x="11576305" y="1290671"/>
                  <a:pt x="11236713" y="869727"/>
                </a:cubicBezTo>
                <a:cubicBezTo>
                  <a:pt x="11145747" y="788495"/>
                  <a:pt x="11047332" y="757051"/>
                  <a:pt x="10942351" y="755990"/>
                </a:cubicBezTo>
                <a:close/>
                <a:moveTo>
                  <a:pt x="0" y="0"/>
                </a:moveTo>
                <a:lnTo>
                  <a:pt x="12199886" y="0"/>
                </a:lnTo>
                <a:lnTo>
                  <a:pt x="12199886" y="6858000"/>
                </a:lnTo>
                <a:lnTo>
                  <a:pt x="0" y="6858000"/>
                </a:lnTo>
                <a:close/>
              </a:path>
            </a:pathLst>
          </a:custGeom>
          <a:solidFill>
            <a:srgbClr val="53A79F"/>
          </a:solidFill>
          <a:ln>
            <a:noFill/>
          </a:ln>
          <a:effectLst>
            <a:outerShdw blurRad="266700" sx="98000" sy="98000" algn="ctr"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Freeform 135"/>
          <p:cNvSpPr/>
          <p:nvPr/>
        </p:nvSpPr>
        <p:spPr>
          <a:xfrm>
            <a:off x="331385" y="365760"/>
            <a:ext cx="11595542" cy="6206039"/>
          </a:xfrm>
          <a:custGeom>
            <a:avLst/>
            <a:gdLst>
              <a:gd name="connsiteX0" fmla="*/ 9067673 w 12199886"/>
              <a:gd name="connsiteY0" fmla="*/ 1596556 h 6858000"/>
              <a:gd name="connsiteX1" fmla="*/ 9065192 w 12199886"/>
              <a:gd name="connsiteY1" fmla="*/ 1601127 h 6858000"/>
              <a:gd name="connsiteX2" fmla="*/ 9061676 w 12199886"/>
              <a:gd name="connsiteY2" fmla="*/ 1600003 h 6858000"/>
              <a:gd name="connsiteX3" fmla="*/ 8401981 w 12199886"/>
              <a:gd name="connsiteY3" fmla="*/ 1368375 h 6858000"/>
              <a:gd name="connsiteX4" fmla="*/ 8406242 w 12199886"/>
              <a:gd name="connsiteY4" fmla="*/ 1382102 h 6858000"/>
              <a:gd name="connsiteX5" fmla="*/ 8432971 w 12199886"/>
              <a:gd name="connsiteY5" fmla="*/ 1426157 h 6858000"/>
              <a:gd name="connsiteX6" fmla="*/ 8372465 w 12199886"/>
              <a:gd name="connsiteY6" fmla="*/ 1413694 h 6858000"/>
              <a:gd name="connsiteX7" fmla="*/ 8385642 w 12199886"/>
              <a:gd name="connsiteY7" fmla="*/ 1398477 h 6858000"/>
              <a:gd name="connsiteX8" fmla="*/ 9276496 w 12199886"/>
              <a:gd name="connsiteY8" fmla="*/ 1313111 h 6858000"/>
              <a:gd name="connsiteX9" fmla="*/ 9288524 w 12199886"/>
              <a:gd name="connsiteY9" fmla="*/ 1319640 h 6858000"/>
              <a:gd name="connsiteX10" fmla="*/ 9269630 w 12199886"/>
              <a:gd name="connsiteY10" fmla="*/ 1335229 h 6858000"/>
              <a:gd name="connsiteX11" fmla="*/ 7865281 w 12199886"/>
              <a:gd name="connsiteY11" fmla="*/ 420083 h 6858000"/>
              <a:gd name="connsiteX12" fmla="*/ 7344920 w 12199886"/>
              <a:gd name="connsiteY12" fmla="*/ 696757 h 6858000"/>
              <a:gd name="connsiteX13" fmla="*/ 7297971 w 12199886"/>
              <a:gd name="connsiteY13" fmla="*/ 783254 h 6858000"/>
              <a:gd name="connsiteX14" fmla="*/ 7253864 w 12199886"/>
              <a:gd name="connsiteY14" fmla="*/ 729796 h 6858000"/>
              <a:gd name="connsiteX15" fmla="*/ 6928158 w 12199886"/>
              <a:gd name="connsiteY15" fmla="*/ 594884 h 6858000"/>
              <a:gd name="connsiteX16" fmla="*/ 6476899 w 12199886"/>
              <a:gd name="connsiteY16" fmla="*/ 962671 h 6858000"/>
              <a:gd name="connsiteX17" fmla="*/ 6468863 w 12199886"/>
              <a:gd name="connsiteY17" fmla="*/ 1042388 h 6858000"/>
              <a:gd name="connsiteX18" fmla="*/ 6413984 w 12199886"/>
              <a:gd name="connsiteY18" fmla="*/ 1025352 h 6858000"/>
              <a:gd name="connsiteX19" fmla="*/ 6321153 w 12199886"/>
              <a:gd name="connsiteY19" fmla="*/ 1015994 h 6858000"/>
              <a:gd name="connsiteX20" fmla="*/ 6141860 w 12199886"/>
              <a:gd name="connsiteY20" fmla="*/ 1052192 h 6858000"/>
              <a:gd name="connsiteX21" fmla="*/ 6085676 w 12199886"/>
              <a:gd name="connsiteY21" fmla="*/ 1082688 h 6858000"/>
              <a:gd name="connsiteX22" fmla="*/ 6019616 w 12199886"/>
              <a:gd name="connsiteY22" fmla="*/ 1002622 h 6858000"/>
              <a:gd name="connsiteX23" fmla="*/ 5575882 w 12199886"/>
              <a:gd name="connsiteY23" fmla="*/ 818821 h 6858000"/>
              <a:gd name="connsiteX24" fmla="*/ 5449412 w 12199886"/>
              <a:gd name="connsiteY24" fmla="*/ 831570 h 6858000"/>
              <a:gd name="connsiteX25" fmla="*/ 5425818 w 12199886"/>
              <a:gd name="connsiteY25" fmla="*/ 838894 h 6858000"/>
              <a:gd name="connsiteX26" fmla="*/ 5387105 w 12199886"/>
              <a:gd name="connsiteY26" fmla="*/ 767571 h 6858000"/>
              <a:gd name="connsiteX27" fmla="*/ 4866744 w 12199886"/>
              <a:gd name="connsiteY27" fmla="*/ 490897 h 6858000"/>
              <a:gd name="connsiteX28" fmla="*/ 4251959 w 12199886"/>
              <a:gd name="connsiteY28" fmla="*/ 991961 h 6858000"/>
              <a:gd name="connsiteX29" fmla="*/ 4250157 w 12199886"/>
              <a:gd name="connsiteY29" fmla="*/ 1009835 h 6858000"/>
              <a:gd name="connsiteX30" fmla="*/ 4241739 w 12199886"/>
              <a:gd name="connsiteY30" fmla="*/ 1002890 h 6858000"/>
              <a:gd name="connsiteX31" fmla="*/ 3984208 w 12199886"/>
              <a:gd name="connsiteY31" fmla="*/ 924223 h 6858000"/>
              <a:gd name="connsiteX32" fmla="*/ 3726671 w 12199886"/>
              <a:gd name="connsiteY32" fmla="*/ 1002890 h 6858000"/>
              <a:gd name="connsiteX33" fmla="*/ 3705201 w 12199886"/>
              <a:gd name="connsiteY33" fmla="*/ 1020606 h 6858000"/>
              <a:gd name="connsiteX34" fmla="*/ 3701146 w 12199886"/>
              <a:gd name="connsiteY34" fmla="*/ 980377 h 6858000"/>
              <a:gd name="connsiteX35" fmla="*/ 3249886 w 12199886"/>
              <a:gd name="connsiteY35" fmla="*/ 612590 h 6858000"/>
              <a:gd name="connsiteX36" fmla="*/ 2825467 w 12199886"/>
              <a:gd name="connsiteY36" fmla="*/ 893914 h 6858000"/>
              <a:gd name="connsiteX37" fmla="*/ 2811988 w 12199886"/>
              <a:gd name="connsiteY37" fmla="*/ 937334 h 6858000"/>
              <a:gd name="connsiteX38" fmla="*/ 2748036 w 12199886"/>
              <a:gd name="connsiteY38" fmla="*/ 902621 h 6858000"/>
              <a:gd name="connsiteX39" fmla="*/ 2503771 w 12199886"/>
              <a:gd name="connsiteY39" fmla="*/ 853306 h 6858000"/>
              <a:gd name="connsiteX40" fmla="*/ 2152910 w 12199886"/>
              <a:gd name="connsiteY40" fmla="*/ 960479 h 6858000"/>
              <a:gd name="connsiteX41" fmla="*/ 2144600 w 12199886"/>
              <a:gd name="connsiteY41" fmla="*/ 967336 h 6858000"/>
              <a:gd name="connsiteX42" fmla="*/ 2116799 w 12199886"/>
              <a:gd name="connsiteY42" fmla="*/ 916117 h 6858000"/>
              <a:gd name="connsiteX43" fmla="*/ 1495831 w 12199886"/>
              <a:gd name="connsiteY43" fmla="*/ 585951 h 6858000"/>
              <a:gd name="connsiteX44" fmla="*/ 746968 w 12199886"/>
              <a:gd name="connsiteY44" fmla="*/ 1334815 h 6858000"/>
              <a:gd name="connsiteX45" fmla="*/ 874861 w 12199886"/>
              <a:gd name="connsiteY45" fmla="*/ 1753511 h 6858000"/>
              <a:gd name="connsiteX46" fmla="*/ 931637 w 12199886"/>
              <a:gd name="connsiteY46" fmla="*/ 1822322 h 6858000"/>
              <a:gd name="connsiteX47" fmla="*/ 904865 w 12199886"/>
              <a:gd name="connsiteY47" fmla="*/ 1825022 h 6858000"/>
              <a:gd name="connsiteX48" fmla="*/ 537079 w 12199886"/>
              <a:gd name="connsiteY48" fmla="*/ 2276277 h 6858000"/>
              <a:gd name="connsiteX49" fmla="*/ 997696 w 12199886"/>
              <a:gd name="connsiteY49" fmla="*/ 2736894 h 6858000"/>
              <a:gd name="connsiteX50" fmla="*/ 1029155 w 12199886"/>
              <a:gd name="connsiteY50" fmla="*/ 2733723 h 6858000"/>
              <a:gd name="connsiteX51" fmla="*/ 1021233 w 12199886"/>
              <a:gd name="connsiteY51" fmla="*/ 2812302 h 6858000"/>
              <a:gd name="connsiteX52" fmla="*/ 1099900 w 12199886"/>
              <a:gd name="connsiteY52" fmla="*/ 3069838 h 6858000"/>
              <a:gd name="connsiteX53" fmla="*/ 1108741 w 12199886"/>
              <a:gd name="connsiteY53" fmla="*/ 3080552 h 6858000"/>
              <a:gd name="connsiteX54" fmla="*/ 1086058 w 12199886"/>
              <a:gd name="connsiteY54" fmla="*/ 3082839 h 6858000"/>
              <a:gd name="connsiteX55" fmla="*/ 718272 w 12199886"/>
              <a:gd name="connsiteY55" fmla="*/ 3534098 h 6858000"/>
              <a:gd name="connsiteX56" fmla="*/ 921353 w 12199886"/>
              <a:gd name="connsiteY56" fmla="*/ 3916049 h 6858000"/>
              <a:gd name="connsiteX57" fmla="*/ 948345 w 12199886"/>
              <a:gd name="connsiteY57" fmla="*/ 3930700 h 6858000"/>
              <a:gd name="connsiteX58" fmla="*/ 944496 w 12199886"/>
              <a:gd name="connsiteY58" fmla="*/ 3933876 h 6858000"/>
              <a:gd name="connsiteX59" fmla="*/ 718271 w 12199886"/>
              <a:gd name="connsiteY59" fmla="*/ 4480030 h 6858000"/>
              <a:gd name="connsiteX60" fmla="*/ 850182 w 12199886"/>
              <a:gd name="connsiteY60" fmla="*/ 4911875 h 6858000"/>
              <a:gd name="connsiteX61" fmla="*/ 923927 w 12199886"/>
              <a:gd name="connsiteY61" fmla="*/ 5001254 h 6858000"/>
              <a:gd name="connsiteX62" fmla="*/ 883641 w 12199886"/>
              <a:gd name="connsiteY62" fmla="*/ 5013760 h 6858000"/>
              <a:gd name="connsiteX63" fmla="*/ 602317 w 12199886"/>
              <a:gd name="connsiteY63" fmla="*/ 5438179 h 6858000"/>
              <a:gd name="connsiteX64" fmla="*/ 1062935 w 12199886"/>
              <a:gd name="connsiteY64" fmla="*/ 5898796 h 6858000"/>
              <a:gd name="connsiteX65" fmla="*/ 1388640 w 12199886"/>
              <a:gd name="connsiteY65" fmla="*/ 5763885 h 6858000"/>
              <a:gd name="connsiteX66" fmla="*/ 1409434 w 12199886"/>
              <a:gd name="connsiteY66" fmla="*/ 5738682 h 6858000"/>
              <a:gd name="connsiteX67" fmla="*/ 1434971 w 12199886"/>
              <a:gd name="connsiteY67" fmla="*/ 5820950 h 6858000"/>
              <a:gd name="connsiteX68" fmla="*/ 2013191 w 12199886"/>
              <a:gd name="connsiteY68" fmla="*/ 6204219 h 6858000"/>
              <a:gd name="connsiteX69" fmla="*/ 2627974 w 12199886"/>
              <a:gd name="connsiteY69" fmla="*/ 5703155 h 6858000"/>
              <a:gd name="connsiteX70" fmla="*/ 2640195 w 12199886"/>
              <a:gd name="connsiteY70" fmla="*/ 5581928 h 6858000"/>
              <a:gd name="connsiteX71" fmla="*/ 2658655 w 12199886"/>
              <a:gd name="connsiteY71" fmla="*/ 5579111 h 6858000"/>
              <a:gd name="connsiteX72" fmla="*/ 2687086 w 12199886"/>
              <a:gd name="connsiteY72" fmla="*/ 5602569 h 6858000"/>
              <a:gd name="connsiteX73" fmla="*/ 3037947 w 12199886"/>
              <a:gd name="connsiteY73" fmla="*/ 5709742 h 6858000"/>
              <a:gd name="connsiteX74" fmla="*/ 3282212 w 12199886"/>
              <a:gd name="connsiteY74" fmla="*/ 5660427 h 6858000"/>
              <a:gd name="connsiteX75" fmla="*/ 3373528 w 12199886"/>
              <a:gd name="connsiteY75" fmla="*/ 5610862 h 6858000"/>
              <a:gd name="connsiteX76" fmla="*/ 3411132 w 12199886"/>
              <a:gd name="connsiteY76" fmla="*/ 5731997 h 6858000"/>
              <a:gd name="connsiteX77" fmla="*/ 4122813 w 12199886"/>
              <a:gd name="connsiteY77" fmla="*/ 6203731 h 6858000"/>
              <a:gd name="connsiteX78" fmla="*/ 4763279 w 12199886"/>
              <a:gd name="connsiteY78" fmla="*/ 5863197 h 6858000"/>
              <a:gd name="connsiteX79" fmla="*/ 4786248 w 12199886"/>
              <a:gd name="connsiteY79" fmla="*/ 5820878 h 6858000"/>
              <a:gd name="connsiteX80" fmla="*/ 4829925 w 12199886"/>
              <a:gd name="connsiteY80" fmla="*/ 5856915 h 6858000"/>
              <a:gd name="connsiteX81" fmla="*/ 5087461 w 12199886"/>
              <a:gd name="connsiteY81" fmla="*/ 5935581 h 6858000"/>
              <a:gd name="connsiteX82" fmla="*/ 5380457 w 12199886"/>
              <a:gd name="connsiteY82" fmla="*/ 5830399 h 6858000"/>
              <a:gd name="connsiteX83" fmla="*/ 5412380 w 12199886"/>
              <a:gd name="connsiteY83" fmla="*/ 5799229 h 6858000"/>
              <a:gd name="connsiteX84" fmla="*/ 5413243 w 12199886"/>
              <a:gd name="connsiteY84" fmla="*/ 5807796 h 6858000"/>
              <a:gd name="connsiteX85" fmla="*/ 5864502 w 12199886"/>
              <a:gd name="connsiteY85" fmla="*/ 6175582 h 6858000"/>
              <a:gd name="connsiteX86" fmla="*/ 6288922 w 12199886"/>
              <a:gd name="connsiteY86" fmla="*/ 5894258 h 6858000"/>
              <a:gd name="connsiteX87" fmla="*/ 6304728 w 12199886"/>
              <a:gd name="connsiteY87" fmla="*/ 5843340 h 6858000"/>
              <a:gd name="connsiteX88" fmla="*/ 6378908 w 12199886"/>
              <a:gd name="connsiteY88" fmla="*/ 5933247 h 6858000"/>
              <a:gd name="connsiteX89" fmla="*/ 6822641 w 12199886"/>
              <a:gd name="connsiteY89" fmla="*/ 6117047 h 6858000"/>
              <a:gd name="connsiteX90" fmla="*/ 7400860 w 12199886"/>
              <a:gd name="connsiteY90" fmla="*/ 5733778 h 6858000"/>
              <a:gd name="connsiteX91" fmla="*/ 7432010 w 12199886"/>
              <a:gd name="connsiteY91" fmla="*/ 5633430 h 6858000"/>
              <a:gd name="connsiteX92" fmla="*/ 7433689 w 12199886"/>
              <a:gd name="connsiteY92" fmla="*/ 5634815 h 6858000"/>
              <a:gd name="connsiteX93" fmla="*/ 7691224 w 12199886"/>
              <a:gd name="connsiteY93" fmla="*/ 5713481 h 6858000"/>
              <a:gd name="connsiteX94" fmla="*/ 7784055 w 12199886"/>
              <a:gd name="connsiteY94" fmla="*/ 5704123 h 6858000"/>
              <a:gd name="connsiteX95" fmla="*/ 7865960 w 12199886"/>
              <a:gd name="connsiteY95" fmla="*/ 5678698 h 6858000"/>
              <a:gd name="connsiteX96" fmla="*/ 7899872 w 12199886"/>
              <a:gd name="connsiteY96" fmla="*/ 5787945 h 6858000"/>
              <a:gd name="connsiteX97" fmla="*/ 8500174 w 12199886"/>
              <a:gd name="connsiteY97" fmla="*/ 6185851 h 6858000"/>
              <a:gd name="connsiteX98" fmla="*/ 9151674 w 12199886"/>
              <a:gd name="connsiteY98" fmla="*/ 5534351 h 6858000"/>
              <a:gd name="connsiteX99" fmla="*/ 9141390 w 12199886"/>
              <a:gd name="connsiteY99" fmla="*/ 5432339 h 6858000"/>
              <a:gd name="connsiteX100" fmla="*/ 9200733 w 12199886"/>
              <a:gd name="connsiteY100" fmla="*/ 5450760 h 6858000"/>
              <a:gd name="connsiteX101" fmla="*/ 9293564 w 12199886"/>
              <a:gd name="connsiteY101" fmla="*/ 5460118 h 6858000"/>
              <a:gd name="connsiteX102" fmla="*/ 9386394 w 12199886"/>
              <a:gd name="connsiteY102" fmla="*/ 5450760 h 6858000"/>
              <a:gd name="connsiteX103" fmla="*/ 9452104 w 12199886"/>
              <a:gd name="connsiteY103" fmla="*/ 5430363 h 6858000"/>
              <a:gd name="connsiteX104" fmla="*/ 9443832 w 12199886"/>
              <a:gd name="connsiteY104" fmla="*/ 5512416 h 6858000"/>
              <a:gd name="connsiteX105" fmla="*/ 9904449 w 12199886"/>
              <a:gd name="connsiteY105" fmla="*/ 5973033 h 6858000"/>
              <a:gd name="connsiteX106" fmla="*/ 10355708 w 12199886"/>
              <a:gd name="connsiteY106" fmla="*/ 5605247 h 6858000"/>
              <a:gd name="connsiteX107" fmla="*/ 10356244 w 12199886"/>
              <a:gd name="connsiteY107" fmla="*/ 5599928 h 6858000"/>
              <a:gd name="connsiteX108" fmla="*/ 10396779 w 12199886"/>
              <a:gd name="connsiteY108" fmla="*/ 5633372 h 6858000"/>
              <a:gd name="connsiteX109" fmla="*/ 10710997 w 12199886"/>
              <a:gd name="connsiteY109" fmla="*/ 5756383 h 6858000"/>
              <a:gd name="connsiteX110" fmla="*/ 10813350 w 12199886"/>
              <a:gd name="connsiteY110" fmla="*/ 5764127 h 6858000"/>
              <a:gd name="connsiteX111" fmla="*/ 10813210 w 12199886"/>
              <a:gd name="connsiteY111" fmla="*/ 5765517 h 6858000"/>
              <a:gd name="connsiteX112" fmla="*/ 11273827 w 12199886"/>
              <a:gd name="connsiteY112" fmla="*/ 6226134 h 6858000"/>
              <a:gd name="connsiteX113" fmla="*/ 11734444 w 12199886"/>
              <a:gd name="connsiteY113" fmla="*/ 5765517 h 6858000"/>
              <a:gd name="connsiteX114" fmla="*/ 11531363 w 12199886"/>
              <a:gd name="connsiteY114" fmla="*/ 5383566 h 6858000"/>
              <a:gd name="connsiteX115" fmla="*/ 11500528 w 12199886"/>
              <a:gd name="connsiteY115" fmla="*/ 5366830 h 6858000"/>
              <a:gd name="connsiteX116" fmla="*/ 11540305 w 12199886"/>
              <a:gd name="connsiteY116" fmla="*/ 5293548 h 6858000"/>
              <a:gd name="connsiteX117" fmla="*/ 11601002 w 12199886"/>
              <a:gd name="connsiteY117" fmla="*/ 4992903 h 6858000"/>
              <a:gd name="connsiteX118" fmla="*/ 11129268 w 12199886"/>
              <a:gd name="connsiteY118" fmla="*/ 4281222 h 6858000"/>
              <a:gd name="connsiteX119" fmla="*/ 11081771 w 12199886"/>
              <a:gd name="connsiteY119" fmla="*/ 4266478 h 6858000"/>
              <a:gd name="connsiteX120" fmla="*/ 11104279 w 12199886"/>
              <a:gd name="connsiteY120" fmla="*/ 4193970 h 6858000"/>
              <a:gd name="connsiteX121" fmla="*/ 11113637 w 12199886"/>
              <a:gd name="connsiteY121" fmla="*/ 4101139 h 6858000"/>
              <a:gd name="connsiteX122" fmla="*/ 11106061 w 12199886"/>
              <a:gd name="connsiteY122" fmla="*/ 4025982 h 6858000"/>
              <a:gd name="connsiteX123" fmla="*/ 11156486 w 12199886"/>
              <a:gd name="connsiteY123" fmla="*/ 4020899 h 6858000"/>
              <a:gd name="connsiteX124" fmla="*/ 11657550 w 12199886"/>
              <a:gd name="connsiteY124" fmla="*/ 3406114 h 6858000"/>
              <a:gd name="connsiteX125" fmla="*/ 11274280 w 12199886"/>
              <a:gd name="connsiteY125" fmla="*/ 2827895 h 6858000"/>
              <a:gd name="connsiteX126" fmla="*/ 11246244 w 12199886"/>
              <a:gd name="connsiteY126" fmla="*/ 2819192 h 6858000"/>
              <a:gd name="connsiteX127" fmla="*/ 11265841 w 12199886"/>
              <a:gd name="connsiteY127" fmla="*/ 2783088 h 6858000"/>
              <a:gd name="connsiteX128" fmla="*/ 11302039 w 12199886"/>
              <a:gd name="connsiteY128" fmla="*/ 2603794 h 6858000"/>
              <a:gd name="connsiteX129" fmla="*/ 11292681 w 12199886"/>
              <a:gd name="connsiteY129" fmla="*/ 2510964 h 6858000"/>
              <a:gd name="connsiteX130" fmla="*/ 11268067 w 12199886"/>
              <a:gd name="connsiteY130" fmla="*/ 2431669 h 6858000"/>
              <a:gd name="connsiteX131" fmla="*/ 11276554 w 12199886"/>
              <a:gd name="connsiteY131" fmla="*/ 2430814 h 6858000"/>
              <a:gd name="connsiteX132" fmla="*/ 11644341 w 12199886"/>
              <a:gd name="connsiteY132" fmla="*/ 1979556 h 6858000"/>
              <a:gd name="connsiteX133" fmla="*/ 11276554 w 12199886"/>
              <a:gd name="connsiteY133" fmla="*/ 1528297 h 6858000"/>
              <a:gd name="connsiteX134" fmla="*/ 11254299 w 12199886"/>
              <a:gd name="connsiteY134" fmla="*/ 1526053 h 6858000"/>
              <a:gd name="connsiteX135" fmla="*/ 11279289 w 12199886"/>
              <a:gd name="connsiteY135" fmla="*/ 1480013 h 6858000"/>
              <a:gd name="connsiteX136" fmla="*/ 11338138 w 12199886"/>
              <a:gd name="connsiteY136" fmla="*/ 1188522 h 6858000"/>
              <a:gd name="connsiteX137" fmla="*/ 10589275 w 12199886"/>
              <a:gd name="connsiteY137" fmla="*/ 439659 h 6858000"/>
              <a:gd name="connsiteX138" fmla="*/ 9968306 w 12199886"/>
              <a:gd name="connsiteY138" fmla="*/ 769825 h 6858000"/>
              <a:gd name="connsiteX139" fmla="*/ 9962176 w 12199886"/>
              <a:gd name="connsiteY139" fmla="*/ 781118 h 6858000"/>
              <a:gd name="connsiteX140" fmla="*/ 9952011 w 12199886"/>
              <a:gd name="connsiteY140" fmla="*/ 748372 h 6858000"/>
              <a:gd name="connsiteX141" fmla="*/ 9527592 w 12199886"/>
              <a:gd name="connsiteY141" fmla="*/ 467048 h 6858000"/>
              <a:gd name="connsiteX142" fmla="*/ 9103173 w 12199886"/>
              <a:gd name="connsiteY142" fmla="*/ 748372 h 6858000"/>
              <a:gd name="connsiteX143" fmla="*/ 9081757 w 12199886"/>
              <a:gd name="connsiteY143" fmla="*/ 817362 h 6858000"/>
              <a:gd name="connsiteX144" fmla="*/ 9009954 w 12199886"/>
              <a:gd name="connsiteY144" fmla="*/ 778389 h 6858000"/>
              <a:gd name="connsiteX145" fmla="*/ 8830661 w 12199886"/>
              <a:gd name="connsiteY145" fmla="*/ 742192 h 6858000"/>
              <a:gd name="connsiteX146" fmla="*/ 8504956 w 12199886"/>
              <a:gd name="connsiteY146" fmla="*/ 877103 h 6858000"/>
              <a:gd name="connsiteX147" fmla="*/ 8476936 w 12199886"/>
              <a:gd name="connsiteY147" fmla="*/ 911064 h 6858000"/>
              <a:gd name="connsiteX148" fmla="*/ 8443500 w 12199886"/>
              <a:gd name="connsiteY148" fmla="*/ 803353 h 6858000"/>
              <a:gd name="connsiteX149" fmla="*/ 7865281 w 12199886"/>
              <a:gd name="connsiteY149" fmla="*/ 420083 h 6858000"/>
              <a:gd name="connsiteX150" fmla="*/ 0 w 12199886"/>
              <a:gd name="connsiteY150" fmla="*/ 0 h 6858000"/>
              <a:gd name="connsiteX151" fmla="*/ 12199886 w 12199886"/>
              <a:gd name="connsiteY151" fmla="*/ 0 h 6858000"/>
              <a:gd name="connsiteX152" fmla="*/ 12199886 w 12199886"/>
              <a:gd name="connsiteY152" fmla="*/ 6858000 h 6858000"/>
              <a:gd name="connsiteX153" fmla="*/ 0 w 12199886"/>
              <a:gd name="connsiteY15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2199886" h="6858000">
                <a:moveTo>
                  <a:pt x="9067673" y="1596556"/>
                </a:moveTo>
                <a:lnTo>
                  <a:pt x="9065192" y="1601127"/>
                </a:lnTo>
                <a:lnTo>
                  <a:pt x="9061676" y="1600003"/>
                </a:lnTo>
                <a:close/>
                <a:moveTo>
                  <a:pt x="8401981" y="1368375"/>
                </a:moveTo>
                <a:lnTo>
                  <a:pt x="8406242" y="1382102"/>
                </a:lnTo>
                <a:lnTo>
                  <a:pt x="8432971" y="1426157"/>
                </a:lnTo>
                <a:lnTo>
                  <a:pt x="8372465" y="1413694"/>
                </a:lnTo>
                <a:lnTo>
                  <a:pt x="8385642" y="1398477"/>
                </a:lnTo>
                <a:close/>
                <a:moveTo>
                  <a:pt x="9276496" y="1313111"/>
                </a:moveTo>
                <a:lnTo>
                  <a:pt x="9288524" y="1319640"/>
                </a:lnTo>
                <a:lnTo>
                  <a:pt x="9269630" y="1335229"/>
                </a:lnTo>
                <a:close/>
                <a:moveTo>
                  <a:pt x="7865281" y="420083"/>
                </a:moveTo>
                <a:cubicBezTo>
                  <a:pt x="7648671" y="420083"/>
                  <a:pt x="7457693" y="529832"/>
                  <a:pt x="7344920" y="696757"/>
                </a:cubicBezTo>
                <a:lnTo>
                  <a:pt x="7297971" y="783254"/>
                </a:lnTo>
                <a:lnTo>
                  <a:pt x="7253864" y="729796"/>
                </a:lnTo>
                <a:cubicBezTo>
                  <a:pt x="7170509" y="646440"/>
                  <a:pt x="7055354" y="594884"/>
                  <a:pt x="6928158" y="594884"/>
                </a:cubicBezTo>
                <a:cubicBezTo>
                  <a:pt x="6705565" y="594884"/>
                  <a:pt x="6519850" y="752775"/>
                  <a:pt x="6476899" y="962671"/>
                </a:cubicBezTo>
                <a:lnTo>
                  <a:pt x="6468863" y="1042388"/>
                </a:lnTo>
                <a:lnTo>
                  <a:pt x="6413984" y="1025352"/>
                </a:lnTo>
                <a:cubicBezTo>
                  <a:pt x="6383999" y="1019216"/>
                  <a:pt x="6352952" y="1015994"/>
                  <a:pt x="6321153" y="1015994"/>
                </a:cubicBezTo>
                <a:cubicBezTo>
                  <a:pt x="6257555" y="1015994"/>
                  <a:pt x="6196968" y="1028883"/>
                  <a:pt x="6141860" y="1052192"/>
                </a:cubicBezTo>
                <a:lnTo>
                  <a:pt x="6085676" y="1082688"/>
                </a:lnTo>
                <a:lnTo>
                  <a:pt x="6019616" y="1002622"/>
                </a:lnTo>
                <a:cubicBezTo>
                  <a:pt x="5906055" y="889060"/>
                  <a:pt x="5749171" y="818821"/>
                  <a:pt x="5575882" y="818821"/>
                </a:cubicBezTo>
                <a:cubicBezTo>
                  <a:pt x="5532560" y="818821"/>
                  <a:pt x="5490264" y="823211"/>
                  <a:pt x="5449412" y="831570"/>
                </a:cubicBezTo>
                <a:lnTo>
                  <a:pt x="5425818" y="838894"/>
                </a:lnTo>
                <a:lnTo>
                  <a:pt x="5387105" y="767571"/>
                </a:lnTo>
                <a:cubicBezTo>
                  <a:pt x="5274334" y="600646"/>
                  <a:pt x="5083355" y="490897"/>
                  <a:pt x="4866744" y="490897"/>
                </a:cubicBezTo>
                <a:cubicBezTo>
                  <a:pt x="4563490" y="490897"/>
                  <a:pt x="4310474" y="706005"/>
                  <a:pt x="4251959" y="991961"/>
                </a:cubicBezTo>
                <a:lnTo>
                  <a:pt x="4250157" y="1009835"/>
                </a:lnTo>
                <a:lnTo>
                  <a:pt x="4241739" y="1002890"/>
                </a:lnTo>
                <a:cubicBezTo>
                  <a:pt x="4168228" y="953224"/>
                  <a:pt x="4079605" y="924223"/>
                  <a:pt x="3984208" y="924223"/>
                </a:cubicBezTo>
                <a:cubicBezTo>
                  <a:pt x="3888810" y="924223"/>
                  <a:pt x="3800188" y="953224"/>
                  <a:pt x="3726671" y="1002890"/>
                </a:cubicBezTo>
                <a:lnTo>
                  <a:pt x="3705201" y="1020606"/>
                </a:lnTo>
                <a:lnTo>
                  <a:pt x="3701146" y="980377"/>
                </a:lnTo>
                <a:cubicBezTo>
                  <a:pt x="3658194" y="770481"/>
                  <a:pt x="3472479" y="612590"/>
                  <a:pt x="3249886" y="612590"/>
                </a:cubicBezTo>
                <a:cubicBezTo>
                  <a:pt x="3059091" y="612590"/>
                  <a:pt x="2895392" y="728592"/>
                  <a:pt x="2825467" y="893914"/>
                </a:cubicBezTo>
                <a:lnTo>
                  <a:pt x="2811988" y="937334"/>
                </a:lnTo>
                <a:lnTo>
                  <a:pt x="2748036" y="902621"/>
                </a:lnTo>
                <a:cubicBezTo>
                  <a:pt x="2672958" y="870866"/>
                  <a:pt x="2590415" y="853306"/>
                  <a:pt x="2503771" y="853306"/>
                </a:cubicBezTo>
                <a:cubicBezTo>
                  <a:pt x="2373805" y="853306"/>
                  <a:pt x="2253067" y="892816"/>
                  <a:pt x="2152910" y="960479"/>
                </a:cubicBezTo>
                <a:lnTo>
                  <a:pt x="2144600" y="967336"/>
                </a:lnTo>
                <a:lnTo>
                  <a:pt x="2116799" y="916117"/>
                </a:lnTo>
                <a:cubicBezTo>
                  <a:pt x="1982224" y="716918"/>
                  <a:pt x="1754322" y="585951"/>
                  <a:pt x="1495831" y="585951"/>
                </a:cubicBezTo>
                <a:cubicBezTo>
                  <a:pt x="1082245" y="585951"/>
                  <a:pt x="746968" y="921228"/>
                  <a:pt x="746968" y="1334815"/>
                </a:cubicBezTo>
                <a:cubicBezTo>
                  <a:pt x="746968" y="1489909"/>
                  <a:pt x="794116" y="1633992"/>
                  <a:pt x="874861" y="1753511"/>
                </a:cubicBezTo>
                <a:lnTo>
                  <a:pt x="931637" y="1822322"/>
                </a:lnTo>
                <a:lnTo>
                  <a:pt x="904865" y="1825022"/>
                </a:lnTo>
                <a:cubicBezTo>
                  <a:pt x="694970" y="1867972"/>
                  <a:pt x="537079" y="2053687"/>
                  <a:pt x="537079" y="2276277"/>
                </a:cubicBezTo>
                <a:cubicBezTo>
                  <a:pt x="537079" y="2530670"/>
                  <a:pt x="743303" y="2736894"/>
                  <a:pt x="997696" y="2736894"/>
                </a:cubicBezTo>
                <a:lnTo>
                  <a:pt x="1029155" y="2733723"/>
                </a:lnTo>
                <a:lnTo>
                  <a:pt x="1021233" y="2812302"/>
                </a:lnTo>
                <a:cubicBezTo>
                  <a:pt x="1021233" y="2907699"/>
                  <a:pt x="1050234" y="2996323"/>
                  <a:pt x="1099900" y="3069838"/>
                </a:cubicBezTo>
                <a:lnTo>
                  <a:pt x="1108741" y="3080552"/>
                </a:lnTo>
                <a:lnTo>
                  <a:pt x="1086058" y="3082839"/>
                </a:lnTo>
                <a:cubicBezTo>
                  <a:pt x="876163" y="3125790"/>
                  <a:pt x="718272" y="3311505"/>
                  <a:pt x="718272" y="3534098"/>
                </a:cubicBezTo>
                <a:cubicBezTo>
                  <a:pt x="718272" y="3693093"/>
                  <a:pt x="798828" y="3833273"/>
                  <a:pt x="921353" y="3916049"/>
                </a:cubicBezTo>
                <a:lnTo>
                  <a:pt x="948345" y="3930700"/>
                </a:lnTo>
                <a:lnTo>
                  <a:pt x="944496" y="3933876"/>
                </a:lnTo>
                <a:cubicBezTo>
                  <a:pt x="804723" y="4073649"/>
                  <a:pt x="718271" y="4266744"/>
                  <a:pt x="718271" y="4480030"/>
                </a:cubicBezTo>
                <a:cubicBezTo>
                  <a:pt x="718271" y="4639995"/>
                  <a:pt x="766900" y="4788602"/>
                  <a:pt x="850182" y="4911875"/>
                </a:cubicBezTo>
                <a:lnTo>
                  <a:pt x="923927" y="5001254"/>
                </a:lnTo>
                <a:lnTo>
                  <a:pt x="883641" y="5013760"/>
                </a:lnTo>
                <a:cubicBezTo>
                  <a:pt x="718319" y="5083685"/>
                  <a:pt x="602317" y="5247385"/>
                  <a:pt x="602317" y="5438179"/>
                </a:cubicBezTo>
                <a:cubicBezTo>
                  <a:pt x="602317" y="5692571"/>
                  <a:pt x="808542" y="5898796"/>
                  <a:pt x="1062935" y="5898796"/>
                </a:cubicBezTo>
                <a:cubicBezTo>
                  <a:pt x="1190131" y="5898796"/>
                  <a:pt x="1305284" y="5847240"/>
                  <a:pt x="1388640" y="5763885"/>
                </a:cubicBezTo>
                <a:lnTo>
                  <a:pt x="1409434" y="5738682"/>
                </a:lnTo>
                <a:lnTo>
                  <a:pt x="1434971" y="5820950"/>
                </a:lnTo>
                <a:cubicBezTo>
                  <a:pt x="1530236" y="6046181"/>
                  <a:pt x="1753258" y="6204219"/>
                  <a:pt x="2013191" y="6204219"/>
                </a:cubicBezTo>
                <a:cubicBezTo>
                  <a:pt x="2316444" y="6204219"/>
                  <a:pt x="2569459" y="5989112"/>
                  <a:pt x="2627974" y="5703155"/>
                </a:cubicBezTo>
                <a:lnTo>
                  <a:pt x="2640195" y="5581928"/>
                </a:lnTo>
                <a:lnTo>
                  <a:pt x="2658655" y="5579111"/>
                </a:lnTo>
                <a:lnTo>
                  <a:pt x="2687086" y="5602569"/>
                </a:lnTo>
                <a:cubicBezTo>
                  <a:pt x="2787243" y="5670233"/>
                  <a:pt x="2907981" y="5709742"/>
                  <a:pt x="3037947" y="5709742"/>
                </a:cubicBezTo>
                <a:cubicBezTo>
                  <a:pt x="3124592" y="5709742"/>
                  <a:pt x="3207134" y="5692182"/>
                  <a:pt x="3282212" y="5660427"/>
                </a:cubicBezTo>
                <a:lnTo>
                  <a:pt x="3373528" y="5610862"/>
                </a:lnTo>
                <a:lnTo>
                  <a:pt x="3411132" y="5731997"/>
                </a:lnTo>
                <a:cubicBezTo>
                  <a:pt x="3528385" y="6009215"/>
                  <a:pt x="3802884" y="6203731"/>
                  <a:pt x="4122813" y="6203731"/>
                </a:cubicBezTo>
                <a:cubicBezTo>
                  <a:pt x="4389418" y="6203731"/>
                  <a:pt x="4624477" y="6068651"/>
                  <a:pt x="4763279" y="5863197"/>
                </a:cubicBezTo>
                <a:lnTo>
                  <a:pt x="4786248" y="5820878"/>
                </a:lnTo>
                <a:lnTo>
                  <a:pt x="4829925" y="5856915"/>
                </a:lnTo>
                <a:cubicBezTo>
                  <a:pt x="4903441" y="5906581"/>
                  <a:pt x="4992064" y="5935581"/>
                  <a:pt x="5087461" y="5935581"/>
                </a:cubicBezTo>
                <a:cubicBezTo>
                  <a:pt x="5198758" y="5935581"/>
                  <a:pt x="5300835" y="5896109"/>
                  <a:pt x="5380457" y="5830399"/>
                </a:cubicBezTo>
                <a:lnTo>
                  <a:pt x="5412380" y="5799229"/>
                </a:lnTo>
                <a:lnTo>
                  <a:pt x="5413243" y="5807796"/>
                </a:lnTo>
                <a:cubicBezTo>
                  <a:pt x="5456195" y="6017691"/>
                  <a:pt x="5641910" y="6175582"/>
                  <a:pt x="5864502" y="6175582"/>
                </a:cubicBezTo>
                <a:cubicBezTo>
                  <a:pt x="6055296" y="6175582"/>
                  <a:pt x="6218996" y="6059581"/>
                  <a:pt x="6288922" y="5894258"/>
                </a:cubicBezTo>
                <a:lnTo>
                  <a:pt x="6304728" y="5843340"/>
                </a:lnTo>
                <a:lnTo>
                  <a:pt x="6378908" y="5933247"/>
                </a:lnTo>
                <a:cubicBezTo>
                  <a:pt x="6492469" y="6046808"/>
                  <a:pt x="6649353" y="6117047"/>
                  <a:pt x="6822641" y="6117047"/>
                </a:cubicBezTo>
                <a:cubicBezTo>
                  <a:pt x="7082574" y="6117047"/>
                  <a:pt x="7305596" y="5959009"/>
                  <a:pt x="7400860" y="5733778"/>
                </a:cubicBezTo>
                <a:lnTo>
                  <a:pt x="7432010" y="5633430"/>
                </a:lnTo>
                <a:lnTo>
                  <a:pt x="7433689" y="5634815"/>
                </a:lnTo>
                <a:cubicBezTo>
                  <a:pt x="7507204" y="5684481"/>
                  <a:pt x="7595827" y="5713481"/>
                  <a:pt x="7691224" y="5713481"/>
                </a:cubicBezTo>
                <a:cubicBezTo>
                  <a:pt x="7723023" y="5713481"/>
                  <a:pt x="7754070" y="5710259"/>
                  <a:pt x="7784055" y="5704123"/>
                </a:cubicBezTo>
                <a:lnTo>
                  <a:pt x="7865960" y="5678698"/>
                </a:lnTo>
                <a:lnTo>
                  <a:pt x="7899872" y="5787945"/>
                </a:lnTo>
                <a:cubicBezTo>
                  <a:pt x="7998775" y="6021778"/>
                  <a:pt x="8230314" y="6185851"/>
                  <a:pt x="8500174" y="6185851"/>
                </a:cubicBezTo>
                <a:cubicBezTo>
                  <a:pt x="8859988" y="6185851"/>
                  <a:pt x="9151674" y="5894165"/>
                  <a:pt x="9151674" y="5534351"/>
                </a:cubicBezTo>
                <a:lnTo>
                  <a:pt x="9141390" y="5432339"/>
                </a:lnTo>
                <a:lnTo>
                  <a:pt x="9200733" y="5450760"/>
                </a:lnTo>
                <a:cubicBezTo>
                  <a:pt x="9230719" y="5456896"/>
                  <a:pt x="9261765" y="5460118"/>
                  <a:pt x="9293564" y="5460118"/>
                </a:cubicBezTo>
                <a:cubicBezTo>
                  <a:pt x="9325363" y="5460118"/>
                  <a:pt x="9356409" y="5456896"/>
                  <a:pt x="9386394" y="5450760"/>
                </a:cubicBezTo>
                <a:lnTo>
                  <a:pt x="9452104" y="5430363"/>
                </a:lnTo>
                <a:lnTo>
                  <a:pt x="9443832" y="5512416"/>
                </a:lnTo>
                <a:cubicBezTo>
                  <a:pt x="9443832" y="5766808"/>
                  <a:pt x="9650057" y="5973033"/>
                  <a:pt x="9904449" y="5973033"/>
                </a:cubicBezTo>
                <a:cubicBezTo>
                  <a:pt x="10127042" y="5973033"/>
                  <a:pt x="10312757" y="5815142"/>
                  <a:pt x="10355708" y="5605247"/>
                </a:cubicBezTo>
                <a:lnTo>
                  <a:pt x="10356244" y="5599928"/>
                </a:lnTo>
                <a:lnTo>
                  <a:pt x="10396779" y="5633372"/>
                </a:lnTo>
                <a:cubicBezTo>
                  <a:pt x="10489233" y="5695833"/>
                  <a:pt x="10595938" y="5738802"/>
                  <a:pt x="10710997" y="5756383"/>
                </a:cubicBezTo>
                <a:lnTo>
                  <a:pt x="10813350" y="5764127"/>
                </a:lnTo>
                <a:lnTo>
                  <a:pt x="10813210" y="5765517"/>
                </a:lnTo>
                <a:cubicBezTo>
                  <a:pt x="10813210" y="6019909"/>
                  <a:pt x="11019435" y="6226134"/>
                  <a:pt x="11273827" y="6226134"/>
                </a:cubicBezTo>
                <a:cubicBezTo>
                  <a:pt x="11528219" y="6226134"/>
                  <a:pt x="11734444" y="6019909"/>
                  <a:pt x="11734444" y="5765517"/>
                </a:cubicBezTo>
                <a:cubicBezTo>
                  <a:pt x="11734444" y="5606522"/>
                  <a:pt x="11653887" y="5466342"/>
                  <a:pt x="11531363" y="5383566"/>
                </a:cubicBezTo>
                <a:lnTo>
                  <a:pt x="11500528" y="5366830"/>
                </a:lnTo>
                <a:lnTo>
                  <a:pt x="11540305" y="5293548"/>
                </a:lnTo>
                <a:cubicBezTo>
                  <a:pt x="11579389" y="5201142"/>
                  <a:pt x="11601002" y="5099547"/>
                  <a:pt x="11601002" y="4992903"/>
                </a:cubicBezTo>
                <a:cubicBezTo>
                  <a:pt x="11601002" y="4672973"/>
                  <a:pt x="11406486" y="4398475"/>
                  <a:pt x="11129268" y="4281222"/>
                </a:cubicBezTo>
                <a:lnTo>
                  <a:pt x="11081771" y="4266478"/>
                </a:lnTo>
                <a:lnTo>
                  <a:pt x="11104279" y="4193970"/>
                </a:lnTo>
                <a:cubicBezTo>
                  <a:pt x="11110415" y="4163984"/>
                  <a:pt x="11113637" y="4132938"/>
                  <a:pt x="11113637" y="4101139"/>
                </a:cubicBezTo>
                <a:lnTo>
                  <a:pt x="11106061" y="4025982"/>
                </a:lnTo>
                <a:lnTo>
                  <a:pt x="11156486" y="4020899"/>
                </a:lnTo>
                <a:cubicBezTo>
                  <a:pt x="11442442" y="3962384"/>
                  <a:pt x="11657550" y="3709369"/>
                  <a:pt x="11657550" y="3406114"/>
                </a:cubicBezTo>
                <a:cubicBezTo>
                  <a:pt x="11657550" y="3146181"/>
                  <a:pt x="11499512" y="2923160"/>
                  <a:pt x="11274280" y="2827895"/>
                </a:cubicBezTo>
                <a:lnTo>
                  <a:pt x="11246244" y="2819192"/>
                </a:lnTo>
                <a:lnTo>
                  <a:pt x="11265841" y="2783088"/>
                </a:lnTo>
                <a:cubicBezTo>
                  <a:pt x="11289150" y="2727980"/>
                  <a:pt x="11302039" y="2667392"/>
                  <a:pt x="11302039" y="2603794"/>
                </a:cubicBezTo>
                <a:cubicBezTo>
                  <a:pt x="11302039" y="2571995"/>
                  <a:pt x="11298817" y="2540949"/>
                  <a:pt x="11292681" y="2510964"/>
                </a:cubicBezTo>
                <a:lnTo>
                  <a:pt x="11268067" y="2431669"/>
                </a:lnTo>
                <a:lnTo>
                  <a:pt x="11276554" y="2430814"/>
                </a:lnTo>
                <a:cubicBezTo>
                  <a:pt x="11486450" y="2387863"/>
                  <a:pt x="11644341" y="2202148"/>
                  <a:pt x="11644341" y="1979556"/>
                </a:cubicBezTo>
                <a:cubicBezTo>
                  <a:pt x="11644341" y="1756962"/>
                  <a:pt x="11486450" y="1571247"/>
                  <a:pt x="11276554" y="1528297"/>
                </a:cubicBezTo>
                <a:lnTo>
                  <a:pt x="11254299" y="1526053"/>
                </a:lnTo>
                <a:lnTo>
                  <a:pt x="11279289" y="1480013"/>
                </a:lnTo>
                <a:cubicBezTo>
                  <a:pt x="11317183" y="1390420"/>
                  <a:pt x="11338138" y="1291918"/>
                  <a:pt x="11338138" y="1188522"/>
                </a:cubicBezTo>
                <a:cubicBezTo>
                  <a:pt x="11338138" y="774936"/>
                  <a:pt x="11002861" y="439659"/>
                  <a:pt x="10589275" y="439659"/>
                </a:cubicBezTo>
                <a:cubicBezTo>
                  <a:pt x="10330784" y="439659"/>
                  <a:pt x="10102882" y="570626"/>
                  <a:pt x="9968306" y="769825"/>
                </a:cubicBezTo>
                <a:lnTo>
                  <a:pt x="9962176" y="781118"/>
                </a:lnTo>
                <a:lnTo>
                  <a:pt x="9952011" y="748372"/>
                </a:lnTo>
                <a:cubicBezTo>
                  <a:pt x="9882086" y="583049"/>
                  <a:pt x="9718386" y="467048"/>
                  <a:pt x="9527592" y="467048"/>
                </a:cubicBezTo>
                <a:cubicBezTo>
                  <a:pt x="9336798" y="467048"/>
                  <a:pt x="9173098" y="583049"/>
                  <a:pt x="9103173" y="748372"/>
                </a:cubicBezTo>
                <a:lnTo>
                  <a:pt x="9081757" y="817362"/>
                </a:lnTo>
                <a:lnTo>
                  <a:pt x="9009954" y="778389"/>
                </a:lnTo>
                <a:cubicBezTo>
                  <a:pt x="8954847" y="755081"/>
                  <a:pt x="8894259" y="742192"/>
                  <a:pt x="8830661" y="742192"/>
                </a:cubicBezTo>
                <a:cubicBezTo>
                  <a:pt x="8703465" y="742192"/>
                  <a:pt x="8588311" y="793748"/>
                  <a:pt x="8504956" y="877103"/>
                </a:cubicBezTo>
                <a:lnTo>
                  <a:pt x="8476936" y="911064"/>
                </a:lnTo>
                <a:lnTo>
                  <a:pt x="8443500" y="803353"/>
                </a:lnTo>
                <a:cubicBezTo>
                  <a:pt x="8348235" y="578121"/>
                  <a:pt x="8125214" y="420083"/>
                  <a:pt x="7865281" y="420083"/>
                </a:cubicBezTo>
                <a:close/>
                <a:moveTo>
                  <a:pt x="0" y="0"/>
                </a:moveTo>
                <a:lnTo>
                  <a:pt x="12199886" y="0"/>
                </a:lnTo>
                <a:lnTo>
                  <a:pt x="12199886" y="6858000"/>
                </a:lnTo>
                <a:lnTo>
                  <a:pt x="0" y="6858000"/>
                </a:lnTo>
                <a:close/>
              </a:path>
            </a:pathLst>
          </a:custGeom>
          <a:solidFill>
            <a:srgbClr val="93C9C4"/>
          </a:solidFill>
          <a:ln>
            <a:noFill/>
          </a:ln>
          <a:effectLst>
            <a:outerShdw blurRad="203200" dist="38100" dir="16200000" sx="98000" sy="98000"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49" name="Group 148"/>
          <p:cNvGrpSpPr/>
          <p:nvPr/>
        </p:nvGrpSpPr>
        <p:grpSpPr>
          <a:xfrm>
            <a:off x="552220" y="4342322"/>
            <a:ext cx="11344651" cy="2051952"/>
            <a:chOff x="552220" y="4342322"/>
            <a:chExt cx="11344651" cy="2051952"/>
          </a:xfrm>
        </p:grpSpPr>
        <p:pic>
          <p:nvPicPr>
            <p:cNvPr id="142" name="Picture 1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220" y="4430079"/>
              <a:ext cx="1446641" cy="1831191"/>
            </a:xfrm>
            <a:prstGeom prst="rect">
              <a:avLst/>
            </a:prstGeom>
          </p:spPr>
        </p:pic>
        <p:pic>
          <p:nvPicPr>
            <p:cNvPr id="143" name="Picture 1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2545" y="4986076"/>
              <a:ext cx="1081563" cy="1369067"/>
            </a:xfrm>
            <a:prstGeom prst="rect">
              <a:avLst/>
            </a:prstGeom>
          </p:spPr>
        </p:pic>
        <p:pic>
          <p:nvPicPr>
            <p:cNvPr id="144" name="Picture 1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8944" y="4469210"/>
              <a:ext cx="1446641" cy="1831191"/>
            </a:xfrm>
            <a:prstGeom prst="rect">
              <a:avLst/>
            </a:prstGeom>
          </p:spPr>
        </p:pic>
        <p:pic>
          <p:nvPicPr>
            <p:cNvPr id="145" name="Picture 1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9269" y="5025207"/>
              <a:ext cx="1081563" cy="1369067"/>
            </a:xfrm>
            <a:prstGeom prst="rect">
              <a:avLst/>
            </a:prstGeom>
          </p:spPr>
        </p:pic>
        <p:pic>
          <p:nvPicPr>
            <p:cNvPr id="146" name="Picture 1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071882" y="4502974"/>
              <a:ext cx="1446641" cy="1831191"/>
            </a:xfrm>
            <a:prstGeom prst="rect">
              <a:avLst/>
            </a:prstGeom>
          </p:spPr>
        </p:pic>
        <p:pic>
          <p:nvPicPr>
            <p:cNvPr id="147" name="Picture 1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450230" y="4342322"/>
              <a:ext cx="1446641" cy="1831191"/>
            </a:xfrm>
            <a:prstGeom prst="rect">
              <a:avLst/>
            </a:prstGeom>
          </p:spPr>
        </p:pic>
        <p:pic>
          <p:nvPicPr>
            <p:cNvPr id="148" name="Picture 14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946582" y="4914431"/>
              <a:ext cx="1081563" cy="1369067"/>
            </a:xfrm>
            <a:prstGeom prst="rect">
              <a:avLst/>
            </a:prstGeom>
          </p:spPr>
        </p:pic>
      </p:grpSp>
      <p:sp>
        <p:nvSpPr>
          <p:cNvPr id="135" name="Freeform 134"/>
          <p:cNvSpPr/>
          <p:nvPr/>
        </p:nvSpPr>
        <p:spPr>
          <a:xfrm>
            <a:off x="-7881" y="-1"/>
            <a:ext cx="12199886" cy="6858000"/>
          </a:xfrm>
          <a:custGeom>
            <a:avLst/>
            <a:gdLst>
              <a:gd name="connsiteX0" fmla="*/ 9067673 w 12199886"/>
              <a:gd name="connsiteY0" fmla="*/ 1596556 h 6858000"/>
              <a:gd name="connsiteX1" fmla="*/ 9065192 w 12199886"/>
              <a:gd name="connsiteY1" fmla="*/ 1601127 h 6858000"/>
              <a:gd name="connsiteX2" fmla="*/ 9061676 w 12199886"/>
              <a:gd name="connsiteY2" fmla="*/ 1600003 h 6858000"/>
              <a:gd name="connsiteX3" fmla="*/ 8401981 w 12199886"/>
              <a:gd name="connsiteY3" fmla="*/ 1368375 h 6858000"/>
              <a:gd name="connsiteX4" fmla="*/ 8406242 w 12199886"/>
              <a:gd name="connsiteY4" fmla="*/ 1382102 h 6858000"/>
              <a:gd name="connsiteX5" fmla="*/ 8432971 w 12199886"/>
              <a:gd name="connsiteY5" fmla="*/ 1426157 h 6858000"/>
              <a:gd name="connsiteX6" fmla="*/ 8372465 w 12199886"/>
              <a:gd name="connsiteY6" fmla="*/ 1413694 h 6858000"/>
              <a:gd name="connsiteX7" fmla="*/ 8385642 w 12199886"/>
              <a:gd name="connsiteY7" fmla="*/ 1398477 h 6858000"/>
              <a:gd name="connsiteX8" fmla="*/ 9276496 w 12199886"/>
              <a:gd name="connsiteY8" fmla="*/ 1313111 h 6858000"/>
              <a:gd name="connsiteX9" fmla="*/ 9288524 w 12199886"/>
              <a:gd name="connsiteY9" fmla="*/ 1319640 h 6858000"/>
              <a:gd name="connsiteX10" fmla="*/ 9269630 w 12199886"/>
              <a:gd name="connsiteY10" fmla="*/ 1335229 h 6858000"/>
              <a:gd name="connsiteX11" fmla="*/ 7865281 w 12199886"/>
              <a:gd name="connsiteY11" fmla="*/ 420083 h 6858000"/>
              <a:gd name="connsiteX12" fmla="*/ 7344920 w 12199886"/>
              <a:gd name="connsiteY12" fmla="*/ 696757 h 6858000"/>
              <a:gd name="connsiteX13" fmla="*/ 7297971 w 12199886"/>
              <a:gd name="connsiteY13" fmla="*/ 783254 h 6858000"/>
              <a:gd name="connsiteX14" fmla="*/ 7253864 w 12199886"/>
              <a:gd name="connsiteY14" fmla="*/ 729796 h 6858000"/>
              <a:gd name="connsiteX15" fmla="*/ 6928158 w 12199886"/>
              <a:gd name="connsiteY15" fmla="*/ 594884 h 6858000"/>
              <a:gd name="connsiteX16" fmla="*/ 6476899 w 12199886"/>
              <a:gd name="connsiteY16" fmla="*/ 962671 h 6858000"/>
              <a:gd name="connsiteX17" fmla="*/ 6468863 w 12199886"/>
              <a:gd name="connsiteY17" fmla="*/ 1042388 h 6858000"/>
              <a:gd name="connsiteX18" fmla="*/ 6413984 w 12199886"/>
              <a:gd name="connsiteY18" fmla="*/ 1025352 h 6858000"/>
              <a:gd name="connsiteX19" fmla="*/ 6321153 w 12199886"/>
              <a:gd name="connsiteY19" fmla="*/ 1015994 h 6858000"/>
              <a:gd name="connsiteX20" fmla="*/ 6141860 w 12199886"/>
              <a:gd name="connsiteY20" fmla="*/ 1052192 h 6858000"/>
              <a:gd name="connsiteX21" fmla="*/ 6085676 w 12199886"/>
              <a:gd name="connsiteY21" fmla="*/ 1082688 h 6858000"/>
              <a:gd name="connsiteX22" fmla="*/ 6019616 w 12199886"/>
              <a:gd name="connsiteY22" fmla="*/ 1002622 h 6858000"/>
              <a:gd name="connsiteX23" fmla="*/ 5575882 w 12199886"/>
              <a:gd name="connsiteY23" fmla="*/ 818821 h 6858000"/>
              <a:gd name="connsiteX24" fmla="*/ 5449412 w 12199886"/>
              <a:gd name="connsiteY24" fmla="*/ 831570 h 6858000"/>
              <a:gd name="connsiteX25" fmla="*/ 5425818 w 12199886"/>
              <a:gd name="connsiteY25" fmla="*/ 838894 h 6858000"/>
              <a:gd name="connsiteX26" fmla="*/ 5387105 w 12199886"/>
              <a:gd name="connsiteY26" fmla="*/ 767571 h 6858000"/>
              <a:gd name="connsiteX27" fmla="*/ 4866744 w 12199886"/>
              <a:gd name="connsiteY27" fmla="*/ 490897 h 6858000"/>
              <a:gd name="connsiteX28" fmla="*/ 4251959 w 12199886"/>
              <a:gd name="connsiteY28" fmla="*/ 991961 h 6858000"/>
              <a:gd name="connsiteX29" fmla="*/ 4250157 w 12199886"/>
              <a:gd name="connsiteY29" fmla="*/ 1009835 h 6858000"/>
              <a:gd name="connsiteX30" fmla="*/ 4241739 w 12199886"/>
              <a:gd name="connsiteY30" fmla="*/ 1002890 h 6858000"/>
              <a:gd name="connsiteX31" fmla="*/ 3984208 w 12199886"/>
              <a:gd name="connsiteY31" fmla="*/ 924223 h 6858000"/>
              <a:gd name="connsiteX32" fmla="*/ 3726671 w 12199886"/>
              <a:gd name="connsiteY32" fmla="*/ 1002890 h 6858000"/>
              <a:gd name="connsiteX33" fmla="*/ 3705201 w 12199886"/>
              <a:gd name="connsiteY33" fmla="*/ 1020606 h 6858000"/>
              <a:gd name="connsiteX34" fmla="*/ 3701146 w 12199886"/>
              <a:gd name="connsiteY34" fmla="*/ 980377 h 6858000"/>
              <a:gd name="connsiteX35" fmla="*/ 3249886 w 12199886"/>
              <a:gd name="connsiteY35" fmla="*/ 612590 h 6858000"/>
              <a:gd name="connsiteX36" fmla="*/ 2825467 w 12199886"/>
              <a:gd name="connsiteY36" fmla="*/ 893914 h 6858000"/>
              <a:gd name="connsiteX37" fmla="*/ 2811988 w 12199886"/>
              <a:gd name="connsiteY37" fmla="*/ 937334 h 6858000"/>
              <a:gd name="connsiteX38" fmla="*/ 2748036 w 12199886"/>
              <a:gd name="connsiteY38" fmla="*/ 902621 h 6858000"/>
              <a:gd name="connsiteX39" fmla="*/ 2503771 w 12199886"/>
              <a:gd name="connsiteY39" fmla="*/ 853306 h 6858000"/>
              <a:gd name="connsiteX40" fmla="*/ 2152910 w 12199886"/>
              <a:gd name="connsiteY40" fmla="*/ 960479 h 6858000"/>
              <a:gd name="connsiteX41" fmla="*/ 2144600 w 12199886"/>
              <a:gd name="connsiteY41" fmla="*/ 967336 h 6858000"/>
              <a:gd name="connsiteX42" fmla="*/ 2116799 w 12199886"/>
              <a:gd name="connsiteY42" fmla="*/ 916117 h 6858000"/>
              <a:gd name="connsiteX43" fmla="*/ 1495831 w 12199886"/>
              <a:gd name="connsiteY43" fmla="*/ 585951 h 6858000"/>
              <a:gd name="connsiteX44" fmla="*/ 746968 w 12199886"/>
              <a:gd name="connsiteY44" fmla="*/ 1334815 h 6858000"/>
              <a:gd name="connsiteX45" fmla="*/ 874861 w 12199886"/>
              <a:gd name="connsiteY45" fmla="*/ 1753511 h 6858000"/>
              <a:gd name="connsiteX46" fmla="*/ 931637 w 12199886"/>
              <a:gd name="connsiteY46" fmla="*/ 1822322 h 6858000"/>
              <a:gd name="connsiteX47" fmla="*/ 904865 w 12199886"/>
              <a:gd name="connsiteY47" fmla="*/ 1825022 h 6858000"/>
              <a:gd name="connsiteX48" fmla="*/ 537079 w 12199886"/>
              <a:gd name="connsiteY48" fmla="*/ 2276277 h 6858000"/>
              <a:gd name="connsiteX49" fmla="*/ 997696 w 12199886"/>
              <a:gd name="connsiteY49" fmla="*/ 2736894 h 6858000"/>
              <a:gd name="connsiteX50" fmla="*/ 1029155 w 12199886"/>
              <a:gd name="connsiteY50" fmla="*/ 2733723 h 6858000"/>
              <a:gd name="connsiteX51" fmla="*/ 1021233 w 12199886"/>
              <a:gd name="connsiteY51" fmla="*/ 2812302 h 6858000"/>
              <a:gd name="connsiteX52" fmla="*/ 1099900 w 12199886"/>
              <a:gd name="connsiteY52" fmla="*/ 3069838 h 6858000"/>
              <a:gd name="connsiteX53" fmla="*/ 1108741 w 12199886"/>
              <a:gd name="connsiteY53" fmla="*/ 3080552 h 6858000"/>
              <a:gd name="connsiteX54" fmla="*/ 1086058 w 12199886"/>
              <a:gd name="connsiteY54" fmla="*/ 3082839 h 6858000"/>
              <a:gd name="connsiteX55" fmla="*/ 718272 w 12199886"/>
              <a:gd name="connsiteY55" fmla="*/ 3534098 h 6858000"/>
              <a:gd name="connsiteX56" fmla="*/ 921353 w 12199886"/>
              <a:gd name="connsiteY56" fmla="*/ 3916049 h 6858000"/>
              <a:gd name="connsiteX57" fmla="*/ 948345 w 12199886"/>
              <a:gd name="connsiteY57" fmla="*/ 3930700 h 6858000"/>
              <a:gd name="connsiteX58" fmla="*/ 944496 w 12199886"/>
              <a:gd name="connsiteY58" fmla="*/ 3933876 h 6858000"/>
              <a:gd name="connsiteX59" fmla="*/ 718271 w 12199886"/>
              <a:gd name="connsiteY59" fmla="*/ 4480030 h 6858000"/>
              <a:gd name="connsiteX60" fmla="*/ 850182 w 12199886"/>
              <a:gd name="connsiteY60" fmla="*/ 4911875 h 6858000"/>
              <a:gd name="connsiteX61" fmla="*/ 923927 w 12199886"/>
              <a:gd name="connsiteY61" fmla="*/ 5001254 h 6858000"/>
              <a:gd name="connsiteX62" fmla="*/ 883641 w 12199886"/>
              <a:gd name="connsiteY62" fmla="*/ 5013760 h 6858000"/>
              <a:gd name="connsiteX63" fmla="*/ 602317 w 12199886"/>
              <a:gd name="connsiteY63" fmla="*/ 5438179 h 6858000"/>
              <a:gd name="connsiteX64" fmla="*/ 1062935 w 12199886"/>
              <a:gd name="connsiteY64" fmla="*/ 5898796 h 6858000"/>
              <a:gd name="connsiteX65" fmla="*/ 1388640 w 12199886"/>
              <a:gd name="connsiteY65" fmla="*/ 5763885 h 6858000"/>
              <a:gd name="connsiteX66" fmla="*/ 1409434 w 12199886"/>
              <a:gd name="connsiteY66" fmla="*/ 5738682 h 6858000"/>
              <a:gd name="connsiteX67" fmla="*/ 1434971 w 12199886"/>
              <a:gd name="connsiteY67" fmla="*/ 5820950 h 6858000"/>
              <a:gd name="connsiteX68" fmla="*/ 2013191 w 12199886"/>
              <a:gd name="connsiteY68" fmla="*/ 6204219 h 6858000"/>
              <a:gd name="connsiteX69" fmla="*/ 2627974 w 12199886"/>
              <a:gd name="connsiteY69" fmla="*/ 5703155 h 6858000"/>
              <a:gd name="connsiteX70" fmla="*/ 2640195 w 12199886"/>
              <a:gd name="connsiteY70" fmla="*/ 5581928 h 6858000"/>
              <a:gd name="connsiteX71" fmla="*/ 2658655 w 12199886"/>
              <a:gd name="connsiteY71" fmla="*/ 5579111 h 6858000"/>
              <a:gd name="connsiteX72" fmla="*/ 2687086 w 12199886"/>
              <a:gd name="connsiteY72" fmla="*/ 5602569 h 6858000"/>
              <a:gd name="connsiteX73" fmla="*/ 3037947 w 12199886"/>
              <a:gd name="connsiteY73" fmla="*/ 5709742 h 6858000"/>
              <a:gd name="connsiteX74" fmla="*/ 3282212 w 12199886"/>
              <a:gd name="connsiteY74" fmla="*/ 5660427 h 6858000"/>
              <a:gd name="connsiteX75" fmla="*/ 3373528 w 12199886"/>
              <a:gd name="connsiteY75" fmla="*/ 5610862 h 6858000"/>
              <a:gd name="connsiteX76" fmla="*/ 3411132 w 12199886"/>
              <a:gd name="connsiteY76" fmla="*/ 5731997 h 6858000"/>
              <a:gd name="connsiteX77" fmla="*/ 4122813 w 12199886"/>
              <a:gd name="connsiteY77" fmla="*/ 6203731 h 6858000"/>
              <a:gd name="connsiteX78" fmla="*/ 4763279 w 12199886"/>
              <a:gd name="connsiteY78" fmla="*/ 5863197 h 6858000"/>
              <a:gd name="connsiteX79" fmla="*/ 4786248 w 12199886"/>
              <a:gd name="connsiteY79" fmla="*/ 5820878 h 6858000"/>
              <a:gd name="connsiteX80" fmla="*/ 4829925 w 12199886"/>
              <a:gd name="connsiteY80" fmla="*/ 5856915 h 6858000"/>
              <a:gd name="connsiteX81" fmla="*/ 5087461 w 12199886"/>
              <a:gd name="connsiteY81" fmla="*/ 5935581 h 6858000"/>
              <a:gd name="connsiteX82" fmla="*/ 5380457 w 12199886"/>
              <a:gd name="connsiteY82" fmla="*/ 5830399 h 6858000"/>
              <a:gd name="connsiteX83" fmla="*/ 5412380 w 12199886"/>
              <a:gd name="connsiteY83" fmla="*/ 5799229 h 6858000"/>
              <a:gd name="connsiteX84" fmla="*/ 5413243 w 12199886"/>
              <a:gd name="connsiteY84" fmla="*/ 5807796 h 6858000"/>
              <a:gd name="connsiteX85" fmla="*/ 5864502 w 12199886"/>
              <a:gd name="connsiteY85" fmla="*/ 6175582 h 6858000"/>
              <a:gd name="connsiteX86" fmla="*/ 6288922 w 12199886"/>
              <a:gd name="connsiteY86" fmla="*/ 5894258 h 6858000"/>
              <a:gd name="connsiteX87" fmla="*/ 6304728 w 12199886"/>
              <a:gd name="connsiteY87" fmla="*/ 5843340 h 6858000"/>
              <a:gd name="connsiteX88" fmla="*/ 6378908 w 12199886"/>
              <a:gd name="connsiteY88" fmla="*/ 5933247 h 6858000"/>
              <a:gd name="connsiteX89" fmla="*/ 6822641 w 12199886"/>
              <a:gd name="connsiteY89" fmla="*/ 6117047 h 6858000"/>
              <a:gd name="connsiteX90" fmla="*/ 7400860 w 12199886"/>
              <a:gd name="connsiteY90" fmla="*/ 5733778 h 6858000"/>
              <a:gd name="connsiteX91" fmla="*/ 7432010 w 12199886"/>
              <a:gd name="connsiteY91" fmla="*/ 5633430 h 6858000"/>
              <a:gd name="connsiteX92" fmla="*/ 7433689 w 12199886"/>
              <a:gd name="connsiteY92" fmla="*/ 5634815 h 6858000"/>
              <a:gd name="connsiteX93" fmla="*/ 7691224 w 12199886"/>
              <a:gd name="connsiteY93" fmla="*/ 5713481 h 6858000"/>
              <a:gd name="connsiteX94" fmla="*/ 7784055 w 12199886"/>
              <a:gd name="connsiteY94" fmla="*/ 5704123 h 6858000"/>
              <a:gd name="connsiteX95" fmla="*/ 7865960 w 12199886"/>
              <a:gd name="connsiteY95" fmla="*/ 5678698 h 6858000"/>
              <a:gd name="connsiteX96" fmla="*/ 7899872 w 12199886"/>
              <a:gd name="connsiteY96" fmla="*/ 5787945 h 6858000"/>
              <a:gd name="connsiteX97" fmla="*/ 8500174 w 12199886"/>
              <a:gd name="connsiteY97" fmla="*/ 6185851 h 6858000"/>
              <a:gd name="connsiteX98" fmla="*/ 9151674 w 12199886"/>
              <a:gd name="connsiteY98" fmla="*/ 5534351 h 6858000"/>
              <a:gd name="connsiteX99" fmla="*/ 9141390 w 12199886"/>
              <a:gd name="connsiteY99" fmla="*/ 5432339 h 6858000"/>
              <a:gd name="connsiteX100" fmla="*/ 9200733 w 12199886"/>
              <a:gd name="connsiteY100" fmla="*/ 5450760 h 6858000"/>
              <a:gd name="connsiteX101" fmla="*/ 9293564 w 12199886"/>
              <a:gd name="connsiteY101" fmla="*/ 5460118 h 6858000"/>
              <a:gd name="connsiteX102" fmla="*/ 9386394 w 12199886"/>
              <a:gd name="connsiteY102" fmla="*/ 5450760 h 6858000"/>
              <a:gd name="connsiteX103" fmla="*/ 9452104 w 12199886"/>
              <a:gd name="connsiteY103" fmla="*/ 5430363 h 6858000"/>
              <a:gd name="connsiteX104" fmla="*/ 9443832 w 12199886"/>
              <a:gd name="connsiteY104" fmla="*/ 5512416 h 6858000"/>
              <a:gd name="connsiteX105" fmla="*/ 9904449 w 12199886"/>
              <a:gd name="connsiteY105" fmla="*/ 5973033 h 6858000"/>
              <a:gd name="connsiteX106" fmla="*/ 10355708 w 12199886"/>
              <a:gd name="connsiteY106" fmla="*/ 5605247 h 6858000"/>
              <a:gd name="connsiteX107" fmla="*/ 10356244 w 12199886"/>
              <a:gd name="connsiteY107" fmla="*/ 5599928 h 6858000"/>
              <a:gd name="connsiteX108" fmla="*/ 10396779 w 12199886"/>
              <a:gd name="connsiteY108" fmla="*/ 5633372 h 6858000"/>
              <a:gd name="connsiteX109" fmla="*/ 10710997 w 12199886"/>
              <a:gd name="connsiteY109" fmla="*/ 5756383 h 6858000"/>
              <a:gd name="connsiteX110" fmla="*/ 10813350 w 12199886"/>
              <a:gd name="connsiteY110" fmla="*/ 5764127 h 6858000"/>
              <a:gd name="connsiteX111" fmla="*/ 10813210 w 12199886"/>
              <a:gd name="connsiteY111" fmla="*/ 5765517 h 6858000"/>
              <a:gd name="connsiteX112" fmla="*/ 11273827 w 12199886"/>
              <a:gd name="connsiteY112" fmla="*/ 6226134 h 6858000"/>
              <a:gd name="connsiteX113" fmla="*/ 11734444 w 12199886"/>
              <a:gd name="connsiteY113" fmla="*/ 5765517 h 6858000"/>
              <a:gd name="connsiteX114" fmla="*/ 11531363 w 12199886"/>
              <a:gd name="connsiteY114" fmla="*/ 5383566 h 6858000"/>
              <a:gd name="connsiteX115" fmla="*/ 11500528 w 12199886"/>
              <a:gd name="connsiteY115" fmla="*/ 5366830 h 6858000"/>
              <a:gd name="connsiteX116" fmla="*/ 11540305 w 12199886"/>
              <a:gd name="connsiteY116" fmla="*/ 5293548 h 6858000"/>
              <a:gd name="connsiteX117" fmla="*/ 11601002 w 12199886"/>
              <a:gd name="connsiteY117" fmla="*/ 4992903 h 6858000"/>
              <a:gd name="connsiteX118" fmla="*/ 11129268 w 12199886"/>
              <a:gd name="connsiteY118" fmla="*/ 4281222 h 6858000"/>
              <a:gd name="connsiteX119" fmla="*/ 11081771 w 12199886"/>
              <a:gd name="connsiteY119" fmla="*/ 4266478 h 6858000"/>
              <a:gd name="connsiteX120" fmla="*/ 11104279 w 12199886"/>
              <a:gd name="connsiteY120" fmla="*/ 4193970 h 6858000"/>
              <a:gd name="connsiteX121" fmla="*/ 11113637 w 12199886"/>
              <a:gd name="connsiteY121" fmla="*/ 4101139 h 6858000"/>
              <a:gd name="connsiteX122" fmla="*/ 11106061 w 12199886"/>
              <a:gd name="connsiteY122" fmla="*/ 4025982 h 6858000"/>
              <a:gd name="connsiteX123" fmla="*/ 11156486 w 12199886"/>
              <a:gd name="connsiteY123" fmla="*/ 4020899 h 6858000"/>
              <a:gd name="connsiteX124" fmla="*/ 11657550 w 12199886"/>
              <a:gd name="connsiteY124" fmla="*/ 3406114 h 6858000"/>
              <a:gd name="connsiteX125" fmla="*/ 11274280 w 12199886"/>
              <a:gd name="connsiteY125" fmla="*/ 2827895 h 6858000"/>
              <a:gd name="connsiteX126" fmla="*/ 11246244 w 12199886"/>
              <a:gd name="connsiteY126" fmla="*/ 2819192 h 6858000"/>
              <a:gd name="connsiteX127" fmla="*/ 11265841 w 12199886"/>
              <a:gd name="connsiteY127" fmla="*/ 2783088 h 6858000"/>
              <a:gd name="connsiteX128" fmla="*/ 11302039 w 12199886"/>
              <a:gd name="connsiteY128" fmla="*/ 2603794 h 6858000"/>
              <a:gd name="connsiteX129" fmla="*/ 11292681 w 12199886"/>
              <a:gd name="connsiteY129" fmla="*/ 2510964 h 6858000"/>
              <a:gd name="connsiteX130" fmla="*/ 11268067 w 12199886"/>
              <a:gd name="connsiteY130" fmla="*/ 2431669 h 6858000"/>
              <a:gd name="connsiteX131" fmla="*/ 11276554 w 12199886"/>
              <a:gd name="connsiteY131" fmla="*/ 2430814 h 6858000"/>
              <a:gd name="connsiteX132" fmla="*/ 11644341 w 12199886"/>
              <a:gd name="connsiteY132" fmla="*/ 1979556 h 6858000"/>
              <a:gd name="connsiteX133" fmla="*/ 11276554 w 12199886"/>
              <a:gd name="connsiteY133" fmla="*/ 1528297 h 6858000"/>
              <a:gd name="connsiteX134" fmla="*/ 11254299 w 12199886"/>
              <a:gd name="connsiteY134" fmla="*/ 1526053 h 6858000"/>
              <a:gd name="connsiteX135" fmla="*/ 11279289 w 12199886"/>
              <a:gd name="connsiteY135" fmla="*/ 1480013 h 6858000"/>
              <a:gd name="connsiteX136" fmla="*/ 11338138 w 12199886"/>
              <a:gd name="connsiteY136" fmla="*/ 1188522 h 6858000"/>
              <a:gd name="connsiteX137" fmla="*/ 10589275 w 12199886"/>
              <a:gd name="connsiteY137" fmla="*/ 439659 h 6858000"/>
              <a:gd name="connsiteX138" fmla="*/ 9968306 w 12199886"/>
              <a:gd name="connsiteY138" fmla="*/ 769825 h 6858000"/>
              <a:gd name="connsiteX139" fmla="*/ 9962176 w 12199886"/>
              <a:gd name="connsiteY139" fmla="*/ 781118 h 6858000"/>
              <a:gd name="connsiteX140" fmla="*/ 9952011 w 12199886"/>
              <a:gd name="connsiteY140" fmla="*/ 748372 h 6858000"/>
              <a:gd name="connsiteX141" fmla="*/ 9527592 w 12199886"/>
              <a:gd name="connsiteY141" fmla="*/ 467048 h 6858000"/>
              <a:gd name="connsiteX142" fmla="*/ 9103173 w 12199886"/>
              <a:gd name="connsiteY142" fmla="*/ 748372 h 6858000"/>
              <a:gd name="connsiteX143" fmla="*/ 9081757 w 12199886"/>
              <a:gd name="connsiteY143" fmla="*/ 817362 h 6858000"/>
              <a:gd name="connsiteX144" fmla="*/ 9009954 w 12199886"/>
              <a:gd name="connsiteY144" fmla="*/ 778389 h 6858000"/>
              <a:gd name="connsiteX145" fmla="*/ 8830661 w 12199886"/>
              <a:gd name="connsiteY145" fmla="*/ 742192 h 6858000"/>
              <a:gd name="connsiteX146" fmla="*/ 8504956 w 12199886"/>
              <a:gd name="connsiteY146" fmla="*/ 877103 h 6858000"/>
              <a:gd name="connsiteX147" fmla="*/ 8476936 w 12199886"/>
              <a:gd name="connsiteY147" fmla="*/ 911064 h 6858000"/>
              <a:gd name="connsiteX148" fmla="*/ 8443500 w 12199886"/>
              <a:gd name="connsiteY148" fmla="*/ 803353 h 6858000"/>
              <a:gd name="connsiteX149" fmla="*/ 7865281 w 12199886"/>
              <a:gd name="connsiteY149" fmla="*/ 420083 h 6858000"/>
              <a:gd name="connsiteX150" fmla="*/ 0 w 12199886"/>
              <a:gd name="connsiteY150" fmla="*/ 0 h 6858000"/>
              <a:gd name="connsiteX151" fmla="*/ 12199886 w 12199886"/>
              <a:gd name="connsiteY151" fmla="*/ 0 h 6858000"/>
              <a:gd name="connsiteX152" fmla="*/ 12199886 w 12199886"/>
              <a:gd name="connsiteY152" fmla="*/ 6858000 h 6858000"/>
              <a:gd name="connsiteX153" fmla="*/ 0 w 12199886"/>
              <a:gd name="connsiteY15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2199886" h="6858000">
                <a:moveTo>
                  <a:pt x="9067673" y="1596556"/>
                </a:moveTo>
                <a:lnTo>
                  <a:pt x="9065192" y="1601127"/>
                </a:lnTo>
                <a:lnTo>
                  <a:pt x="9061676" y="1600003"/>
                </a:lnTo>
                <a:close/>
                <a:moveTo>
                  <a:pt x="8401981" y="1368375"/>
                </a:moveTo>
                <a:lnTo>
                  <a:pt x="8406242" y="1382102"/>
                </a:lnTo>
                <a:lnTo>
                  <a:pt x="8432971" y="1426157"/>
                </a:lnTo>
                <a:lnTo>
                  <a:pt x="8372465" y="1413694"/>
                </a:lnTo>
                <a:lnTo>
                  <a:pt x="8385642" y="1398477"/>
                </a:lnTo>
                <a:close/>
                <a:moveTo>
                  <a:pt x="9276496" y="1313111"/>
                </a:moveTo>
                <a:lnTo>
                  <a:pt x="9288524" y="1319640"/>
                </a:lnTo>
                <a:lnTo>
                  <a:pt x="9269630" y="1335229"/>
                </a:lnTo>
                <a:close/>
                <a:moveTo>
                  <a:pt x="7865281" y="420083"/>
                </a:moveTo>
                <a:cubicBezTo>
                  <a:pt x="7648671" y="420083"/>
                  <a:pt x="7457693" y="529832"/>
                  <a:pt x="7344920" y="696757"/>
                </a:cubicBezTo>
                <a:lnTo>
                  <a:pt x="7297971" y="783254"/>
                </a:lnTo>
                <a:lnTo>
                  <a:pt x="7253864" y="729796"/>
                </a:lnTo>
                <a:cubicBezTo>
                  <a:pt x="7170509" y="646440"/>
                  <a:pt x="7055354" y="594884"/>
                  <a:pt x="6928158" y="594884"/>
                </a:cubicBezTo>
                <a:cubicBezTo>
                  <a:pt x="6705565" y="594884"/>
                  <a:pt x="6519850" y="752775"/>
                  <a:pt x="6476899" y="962671"/>
                </a:cubicBezTo>
                <a:lnTo>
                  <a:pt x="6468863" y="1042388"/>
                </a:lnTo>
                <a:lnTo>
                  <a:pt x="6413984" y="1025352"/>
                </a:lnTo>
                <a:cubicBezTo>
                  <a:pt x="6383999" y="1019216"/>
                  <a:pt x="6352952" y="1015994"/>
                  <a:pt x="6321153" y="1015994"/>
                </a:cubicBezTo>
                <a:cubicBezTo>
                  <a:pt x="6257555" y="1015994"/>
                  <a:pt x="6196968" y="1028883"/>
                  <a:pt x="6141860" y="1052192"/>
                </a:cubicBezTo>
                <a:lnTo>
                  <a:pt x="6085676" y="1082688"/>
                </a:lnTo>
                <a:lnTo>
                  <a:pt x="6019616" y="1002622"/>
                </a:lnTo>
                <a:cubicBezTo>
                  <a:pt x="5906055" y="889060"/>
                  <a:pt x="5749171" y="818821"/>
                  <a:pt x="5575882" y="818821"/>
                </a:cubicBezTo>
                <a:cubicBezTo>
                  <a:pt x="5532560" y="818821"/>
                  <a:pt x="5490264" y="823211"/>
                  <a:pt x="5449412" y="831570"/>
                </a:cubicBezTo>
                <a:lnTo>
                  <a:pt x="5425818" y="838894"/>
                </a:lnTo>
                <a:lnTo>
                  <a:pt x="5387105" y="767571"/>
                </a:lnTo>
                <a:cubicBezTo>
                  <a:pt x="5274334" y="600646"/>
                  <a:pt x="5083355" y="490897"/>
                  <a:pt x="4866744" y="490897"/>
                </a:cubicBezTo>
                <a:cubicBezTo>
                  <a:pt x="4563490" y="490897"/>
                  <a:pt x="4310474" y="706005"/>
                  <a:pt x="4251959" y="991961"/>
                </a:cubicBezTo>
                <a:lnTo>
                  <a:pt x="4250157" y="1009835"/>
                </a:lnTo>
                <a:lnTo>
                  <a:pt x="4241739" y="1002890"/>
                </a:lnTo>
                <a:cubicBezTo>
                  <a:pt x="4168228" y="953224"/>
                  <a:pt x="4079605" y="924223"/>
                  <a:pt x="3984208" y="924223"/>
                </a:cubicBezTo>
                <a:cubicBezTo>
                  <a:pt x="3888810" y="924223"/>
                  <a:pt x="3800188" y="953224"/>
                  <a:pt x="3726671" y="1002890"/>
                </a:cubicBezTo>
                <a:lnTo>
                  <a:pt x="3705201" y="1020606"/>
                </a:lnTo>
                <a:lnTo>
                  <a:pt x="3701146" y="980377"/>
                </a:lnTo>
                <a:cubicBezTo>
                  <a:pt x="3658194" y="770481"/>
                  <a:pt x="3472479" y="612590"/>
                  <a:pt x="3249886" y="612590"/>
                </a:cubicBezTo>
                <a:cubicBezTo>
                  <a:pt x="3059091" y="612590"/>
                  <a:pt x="2895392" y="728592"/>
                  <a:pt x="2825467" y="893914"/>
                </a:cubicBezTo>
                <a:lnTo>
                  <a:pt x="2811988" y="937334"/>
                </a:lnTo>
                <a:lnTo>
                  <a:pt x="2748036" y="902621"/>
                </a:lnTo>
                <a:cubicBezTo>
                  <a:pt x="2672958" y="870866"/>
                  <a:pt x="2590415" y="853306"/>
                  <a:pt x="2503771" y="853306"/>
                </a:cubicBezTo>
                <a:cubicBezTo>
                  <a:pt x="2373805" y="853306"/>
                  <a:pt x="2253067" y="892816"/>
                  <a:pt x="2152910" y="960479"/>
                </a:cubicBezTo>
                <a:lnTo>
                  <a:pt x="2144600" y="967336"/>
                </a:lnTo>
                <a:lnTo>
                  <a:pt x="2116799" y="916117"/>
                </a:lnTo>
                <a:cubicBezTo>
                  <a:pt x="1982224" y="716918"/>
                  <a:pt x="1754322" y="585951"/>
                  <a:pt x="1495831" y="585951"/>
                </a:cubicBezTo>
                <a:cubicBezTo>
                  <a:pt x="1082245" y="585951"/>
                  <a:pt x="746968" y="921228"/>
                  <a:pt x="746968" y="1334815"/>
                </a:cubicBezTo>
                <a:cubicBezTo>
                  <a:pt x="746968" y="1489909"/>
                  <a:pt x="794116" y="1633992"/>
                  <a:pt x="874861" y="1753511"/>
                </a:cubicBezTo>
                <a:lnTo>
                  <a:pt x="931637" y="1822322"/>
                </a:lnTo>
                <a:lnTo>
                  <a:pt x="904865" y="1825022"/>
                </a:lnTo>
                <a:cubicBezTo>
                  <a:pt x="694970" y="1867972"/>
                  <a:pt x="537079" y="2053687"/>
                  <a:pt x="537079" y="2276277"/>
                </a:cubicBezTo>
                <a:cubicBezTo>
                  <a:pt x="537079" y="2530670"/>
                  <a:pt x="743303" y="2736894"/>
                  <a:pt x="997696" y="2736894"/>
                </a:cubicBezTo>
                <a:lnTo>
                  <a:pt x="1029155" y="2733723"/>
                </a:lnTo>
                <a:lnTo>
                  <a:pt x="1021233" y="2812302"/>
                </a:lnTo>
                <a:cubicBezTo>
                  <a:pt x="1021233" y="2907699"/>
                  <a:pt x="1050234" y="2996323"/>
                  <a:pt x="1099900" y="3069838"/>
                </a:cubicBezTo>
                <a:lnTo>
                  <a:pt x="1108741" y="3080552"/>
                </a:lnTo>
                <a:lnTo>
                  <a:pt x="1086058" y="3082839"/>
                </a:lnTo>
                <a:cubicBezTo>
                  <a:pt x="876163" y="3125790"/>
                  <a:pt x="718272" y="3311505"/>
                  <a:pt x="718272" y="3534098"/>
                </a:cubicBezTo>
                <a:cubicBezTo>
                  <a:pt x="718272" y="3693093"/>
                  <a:pt x="798828" y="3833273"/>
                  <a:pt x="921353" y="3916049"/>
                </a:cubicBezTo>
                <a:lnTo>
                  <a:pt x="948345" y="3930700"/>
                </a:lnTo>
                <a:lnTo>
                  <a:pt x="944496" y="3933876"/>
                </a:lnTo>
                <a:cubicBezTo>
                  <a:pt x="804723" y="4073649"/>
                  <a:pt x="718271" y="4266744"/>
                  <a:pt x="718271" y="4480030"/>
                </a:cubicBezTo>
                <a:cubicBezTo>
                  <a:pt x="718271" y="4639995"/>
                  <a:pt x="766900" y="4788602"/>
                  <a:pt x="850182" y="4911875"/>
                </a:cubicBezTo>
                <a:lnTo>
                  <a:pt x="923927" y="5001254"/>
                </a:lnTo>
                <a:lnTo>
                  <a:pt x="883641" y="5013760"/>
                </a:lnTo>
                <a:cubicBezTo>
                  <a:pt x="718319" y="5083685"/>
                  <a:pt x="602317" y="5247385"/>
                  <a:pt x="602317" y="5438179"/>
                </a:cubicBezTo>
                <a:cubicBezTo>
                  <a:pt x="602317" y="5692571"/>
                  <a:pt x="808542" y="5898796"/>
                  <a:pt x="1062935" y="5898796"/>
                </a:cubicBezTo>
                <a:cubicBezTo>
                  <a:pt x="1190131" y="5898796"/>
                  <a:pt x="1305284" y="5847240"/>
                  <a:pt x="1388640" y="5763885"/>
                </a:cubicBezTo>
                <a:lnTo>
                  <a:pt x="1409434" y="5738682"/>
                </a:lnTo>
                <a:lnTo>
                  <a:pt x="1434971" y="5820950"/>
                </a:lnTo>
                <a:cubicBezTo>
                  <a:pt x="1530236" y="6046181"/>
                  <a:pt x="1753258" y="6204219"/>
                  <a:pt x="2013191" y="6204219"/>
                </a:cubicBezTo>
                <a:cubicBezTo>
                  <a:pt x="2316444" y="6204219"/>
                  <a:pt x="2569459" y="5989112"/>
                  <a:pt x="2627974" y="5703155"/>
                </a:cubicBezTo>
                <a:lnTo>
                  <a:pt x="2640195" y="5581928"/>
                </a:lnTo>
                <a:lnTo>
                  <a:pt x="2658655" y="5579111"/>
                </a:lnTo>
                <a:lnTo>
                  <a:pt x="2687086" y="5602569"/>
                </a:lnTo>
                <a:cubicBezTo>
                  <a:pt x="2787243" y="5670233"/>
                  <a:pt x="2907981" y="5709742"/>
                  <a:pt x="3037947" y="5709742"/>
                </a:cubicBezTo>
                <a:cubicBezTo>
                  <a:pt x="3124592" y="5709742"/>
                  <a:pt x="3207134" y="5692182"/>
                  <a:pt x="3282212" y="5660427"/>
                </a:cubicBezTo>
                <a:lnTo>
                  <a:pt x="3373528" y="5610862"/>
                </a:lnTo>
                <a:lnTo>
                  <a:pt x="3411132" y="5731997"/>
                </a:lnTo>
                <a:cubicBezTo>
                  <a:pt x="3528385" y="6009215"/>
                  <a:pt x="3802884" y="6203731"/>
                  <a:pt x="4122813" y="6203731"/>
                </a:cubicBezTo>
                <a:cubicBezTo>
                  <a:pt x="4389418" y="6203731"/>
                  <a:pt x="4624477" y="6068651"/>
                  <a:pt x="4763279" y="5863197"/>
                </a:cubicBezTo>
                <a:lnTo>
                  <a:pt x="4786248" y="5820878"/>
                </a:lnTo>
                <a:lnTo>
                  <a:pt x="4829925" y="5856915"/>
                </a:lnTo>
                <a:cubicBezTo>
                  <a:pt x="4903441" y="5906581"/>
                  <a:pt x="4992064" y="5935581"/>
                  <a:pt x="5087461" y="5935581"/>
                </a:cubicBezTo>
                <a:cubicBezTo>
                  <a:pt x="5198758" y="5935581"/>
                  <a:pt x="5300835" y="5896109"/>
                  <a:pt x="5380457" y="5830399"/>
                </a:cubicBezTo>
                <a:lnTo>
                  <a:pt x="5412380" y="5799229"/>
                </a:lnTo>
                <a:lnTo>
                  <a:pt x="5413243" y="5807796"/>
                </a:lnTo>
                <a:cubicBezTo>
                  <a:pt x="5456195" y="6017691"/>
                  <a:pt x="5641910" y="6175582"/>
                  <a:pt x="5864502" y="6175582"/>
                </a:cubicBezTo>
                <a:cubicBezTo>
                  <a:pt x="6055296" y="6175582"/>
                  <a:pt x="6218996" y="6059581"/>
                  <a:pt x="6288922" y="5894258"/>
                </a:cubicBezTo>
                <a:lnTo>
                  <a:pt x="6304728" y="5843340"/>
                </a:lnTo>
                <a:lnTo>
                  <a:pt x="6378908" y="5933247"/>
                </a:lnTo>
                <a:cubicBezTo>
                  <a:pt x="6492469" y="6046808"/>
                  <a:pt x="6649353" y="6117047"/>
                  <a:pt x="6822641" y="6117047"/>
                </a:cubicBezTo>
                <a:cubicBezTo>
                  <a:pt x="7082574" y="6117047"/>
                  <a:pt x="7305596" y="5959009"/>
                  <a:pt x="7400860" y="5733778"/>
                </a:cubicBezTo>
                <a:lnTo>
                  <a:pt x="7432010" y="5633430"/>
                </a:lnTo>
                <a:lnTo>
                  <a:pt x="7433689" y="5634815"/>
                </a:lnTo>
                <a:cubicBezTo>
                  <a:pt x="7507204" y="5684481"/>
                  <a:pt x="7595827" y="5713481"/>
                  <a:pt x="7691224" y="5713481"/>
                </a:cubicBezTo>
                <a:cubicBezTo>
                  <a:pt x="7723023" y="5713481"/>
                  <a:pt x="7754070" y="5710259"/>
                  <a:pt x="7784055" y="5704123"/>
                </a:cubicBezTo>
                <a:lnTo>
                  <a:pt x="7865960" y="5678698"/>
                </a:lnTo>
                <a:lnTo>
                  <a:pt x="7899872" y="5787945"/>
                </a:lnTo>
                <a:cubicBezTo>
                  <a:pt x="7998775" y="6021778"/>
                  <a:pt x="8230314" y="6185851"/>
                  <a:pt x="8500174" y="6185851"/>
                </a:cubicBezTo>
                <a:cubicBezTo>
                  <a:pt x="8859988" y="6185851"/>
                  <a:pt x="9151674" y="5894165"/>
                  <a:pt x="9151674" y="5534351"/>
                </a:cubicBezTo>
                <a:lnTo>
                  <a:pt x="9141390" y="5432339"/>
                </a:lnTo>
                <a:lnTo>
                  <a:pt x="9200733" y="5450760"/>
                </a:lnTo>
                <a:cubicBezTo>
                  <a:pt x="9230719" y="5456896"/>
                  <a:pt x="9261765" y="5460118"/>
                  <a:pt x="9293564" y="5460118"/>
                </a:cubicBezTo>
                <a:cubicBezTo>
                  <a:pt x="9325363" y="5460118"/>
                  <a:pt x="9356409" y="5456896"/>
                  <a:pt x="9386394" y="5450760"/>
                </a:cubicBezTo>
                <a:lnTo>
                  <a:pt x="9452104" y="5430363"/>
                </a:lnTo>
                <a:lnTo>
                  <a:pt x="9443832" y="5512416"/>
                </a:lnTo>
                <a:cubicBezTo>
                  <a:pt x="9443832" y="5766808"/>
                  <a:pt x="9650057" y="5973033"/>
                  <a:pt x="9904449" y="5973033"/>
                </a:cubicBezTo>
                <a:cubicBezTo>
                  <a:pt x="10127042" y="5973033"/>
                  <a:pt x="10312757" y="5815142"/>
                  <a:pt x="10355708" y="5605247"/>
                </a:cubicBezTo>
                <a:lnTo>
                  <a:pt x="10356244" y="5599928"/>
                </a:lnTo>
                <a:lnTo>
                  <a:pt x="10396779" y="5633372"/>
                </a:lnTo>
                <a:cubicBezTo>
                  <a:pt x="10489233" y="5695833"/>
                  <a:pt x="10595938" y="5738802"/>
                  <a:pt x="10710997" y="5756383"/>
                </a:cubicBezTo>
                <a:lnTo>
                  <a:pt x="10813350" y="5764127"/>
                </a:lnTo>
                <a:lnTo>
                  <a:pt x="10813210" y="5765517"/>
                </a:lnTo>
                <a:cubicBezTo>
                  <a:pt x="10813210" y="6019909"/>
                  <a:pt x="11019435" y="6226134"/>
                  <a:pt x="11273827" y="6226134"/>
                </a:cubicBezTo>
                <a:cubicBezTo>
                  <a:pt x="11528219" y="6226134"/>
                  <a:pt x="11734444" y="6019909"/>
                  <a:pt x="11734444" y="5765517"/>
                </a:cubicBezTo>
                <a:cubicBezTo>
                  <a:pt x="11734444" y="5606522"/>
                  <a:pt x="11653887" y="5466342"/>
                  <a:pt x="11531363" y="5383566"/>
                </a:cubicBezTo>
                <a:lnTo>
                  <a:pt x="11500528" y="5366830"/>
                </a:lnTo>
                <a:lnTo>
                  <a:pt x="11540305" y="5293548"/>
                </a:lnTo>
                <a:cubicBezTo>
                  <a:pt x="11579389" y="5201142"/>
                  <a:pt x="11601002" y="5099547"/>
                  <a:pt x="11601002" y="4992903"/>
                </a:cubicBezTo>
                <a:cubicBezTo>
                  <a:pt x="11601002" y="4672973"/>
                  <a:pt x="11406486" y="4398475"/>
                  <a:pt x="11129268" y="4281222"/>
                </a:cubicBezTo>
                <a:lnTo>
                  <a:pt x="11081771" y="4266478"/>
                </a:lnTo>
                <a:lnTo>
                  <a:pt x="11104279" y="4193970"/>
                </a:lnTo>
                <a:cubicBezTo>
                  <a:pt x="11110415" y="4163984"/>
                  <a:pt x="11113637" y="4132938"/>
                  <a:pt x="11113637" y="4101139"/>
                </a:cubicBezTo>
                <a:lnTo>
                  <a:pt x="11106061" y="4025982"/>
                </a:lnTo>
                <a:lnTo>
                  <a:pt x="11156486" y="4020899"/>
                </a:lnTo>
                <a:cubicBezTo>
                  <a:pt x="11442442" y="3962384"/>
                  <a:pt x="11657550" y="3709369"/>
                  <a:pt x="11657550" y="3406114"/>
                </a:cubicBezTo>
                <a:cubicBezTo>
                  <a:pt x="11657550" y="3146181"/>
                  <a:pt x="11499512" y="2923160"/>
                  <a:pt x="11274280" y="2827895"/>
                </a:cubicBezTo>
                <a:lnTo>
                  <a:pt x="11246244" y="2819192"/>
                </a:lnTo>
                <a:lnTo>
                  <a:pt x="11265841" y="2783088"/>
                </a:lnTo>
                <a:cubicBezTo>
                  <a:pt x="11289150" y="2727980"/>
                  <a:pt x="11302039" y="2667392"/>
                  <a:pt x="11302039" y="2603794"/>
                </a:cubicBezTo>
                <a:cubicBezTo>
                  <a:pt x="11302039" y="2571995"/>
                  <a:pt x="11298817" y="2540949"/>
                  <a:pt x="11292681" y="2510964"/>
                </a:cubicBezTo>
                <a:lnTo>
                  <a:pt x="11268067" y="2431669"/>
                </a:lnTo>
                <a:lnTo>
                  <a:pt x="11276554" y="2430814"/>
                </a:lnTo>
                <a:cubicBezTo>
                  <a:pt x="11486450" y="2387863"/>
                  <a:pt x="11644341" y="2202148"/>
                  <a:pt x="11644341" y="1979556"/>
                </a:cubicBezTo>
                <a:cubicBezTo>
                  <a:pt x="11644341" y="1756962"/>
                  <a:pt x="11486450" y="1571247"/>
                  <a:pt x="11276554" y="1528297"/>
                </a:cubicBezTo>
                <a:lnTo>
                  <a:pt x="11254299" y="1526053"/>
                </a:lnTo>
                <a:lnTo>
                  <a:pt x="11279289" y="1480013"/>
                </a:lnTo>
                <a:cubicBezTo>
                  <a:pt x="11317183" y="1390420"/>
                  <a:pt x="11338138" y="1291918"/>
                  <a:pt x="11338138" y="1188522"/>
                </a:cubicBezTo>
                <a:cubicBezTo>
                  <a:pt x="11338138" y="774936"/>
                  <a:pt x="11002861" y="439659"/>
                  <a:pt x="10589275" y="439659"/>
                </a:cubicBezTo>
                <a:cubicBezTo>
                  <a:pt x="10330784" y="439659"/>
                  <a:pt x="10102882" y="570626"/>
                  <a:pt x="9968306" y="769825"/>
                </a:cubicBezTo>
                <a:lnTo>
                  <a:pt x="9962176" y="781118"/>
                </a:lnTo>
                <a:lnTo>
                  <a:pt x="9952011" y="748372"/>
                </a:lnTo>
                <a:cubicBezTo>
                  <a:pt x="9882086" y="583049"/>
                  <a:pt x="9718386" y="467048"/>
                  <a:pt x="9527592" y="467048"/>
                </a:cubicBezTo>
                <a:cubicBezTo>
                  <a:pt x="9336798" y="467048"/>
                  <a:pt x="9173098" y="583049"/>
                  <a:pt x="9103173" y="748372"/>
                </a:cubicBezTo>
                <a:lnTo>
                  <a:pt x="9081757" y="817362"/>
                </a:lnTo>
                <a:lnTo>
                  <a:pt x="9009954" y="778389"/>
                </a:lnTo>
                <a:cubicBezTo>
                  <a:pt x="8954847" y="755081"/>
                  <a:pt x="8894259" y="742192"/>
                  <a:pt x="8830661" y="742192"/>
                </a:cubicBezTo>
                <a:cubicBezTo>
                  <a:pt x="8703465" y="742192"/>
                  <a:pt x="8588311" y="793748"/>
                  <a:pt x="8504956" y="877103"/>
                </a:cubicBezTo>
                <a:lnTo>
                  <a:pt x="8476936" y="911064"/>
                </a:lnTo>
                <a:lnTo>
                  <a:pt x="8443500" y="803353"/>
                </a:lnTo>
                <a:cubicBezTo>
                  <a:pt x="8348235" y="578121"/>
                  <a:pt x="8125214" y="420083"/>
                  <a:pt x="7865281" y="420083"/>
                </a:cubicBezTo>
                <a:close/>
                <a:moveTo>
                  <a:pt x="0" y="0"/>
                </a:moveTo>
                <a:lnTo>
                  <a:pt x="12199886" y="0"/>
                </a:lnTo>
                <a:lnTo>
                  <a:pt x="12199886" y="6858000"/>
                </a:lnTo>
                <a:lnTo>
                  <a:pt x="0" y="6858000"/>
                </a:lnTo>
                <a:close/>
              </a:path>
            </a:pathLst>
          </a:custGeom>
          <a:solidFill>
            <a:srgbClr val="D3E9E7"/>
          </a:solidFill>
          <a:ln>
            <a:noFill/>
          </a:ln>
          <a:effectLst>
            <a:outerShdw blurRad="139700" dist="38100" dir="13800000" sx="98000" sy="98000"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0" name="TextBox 149"/>
          <p:cNvSpPr txBox="1"/>
          <p:nvPr/>
        </p:nvSpPr>
        <p:spPr>
          <a:xfrm>
            <a:off x="1577858" y="2674865"/>
            <a:ext cx="9357049"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a:noFill/>
                </a:ln>
                <a:solidFill>
                  <a:srgbClr val="003333"/>
                </a:solidFill>
                <a:effectLst/>
                <a:uLnTx/>
                <a:uFillTx/>
                <a:latin typeface="Times New Roman" panose="02020603050405020304" pitchFamily="18" charset="0"/>
                <a:cs typeface="Times New Roman" panose="02020603050405020304" pitchFamily="18" charset="0"/>
              </a:rPr>
              <a:t>Chúc</a:t>
            </a:r>
            <a:r>
              <a:rPr kumimoji="0" lang="en-US" sz="8000" b="1" i="0" u="none" strike="noStrike" kern="1200" cap="none" spc="0" normalizeH="0" noProof="0" dirty="0">
                <a:ln>
                  <a:noFill/>
                </a:ln>
                <a:solidFill>
                  <a:srgbClr val="003333"/>
                </a:solidFill>
                <a:effectLst/>
                <a:uLnTx/>
                <a:uFillTx/>
                <a:latin typeface="Times New Roman" panose="02020603050405020304" pitchFamily="18" charset="0"/>
                <a:cs typeface="Times New Roman" panose="02020603050405020304" pitchFamily="18" charset="0"/>
              </a:rPr>
              <a:t> </a:t>
            </a:r>
            <a:r>
              <a:rPr kumimoji="0" lang="en-US" sz="8000" b="1" i="0" u="none" strike="noStrike" kern="1200" cap="none" spc="0" normalizeH="0" noProof="0" dirty="0" err="1">
                <a:ln>
                  <a:noFill/>
                </a:ln>
                <a:solidFill>
                  <a:srgbClr val="003333"/>
                </a:solidFill>
                <a:effectLst/>
                <a:uLnTx/>
                <a:uFillTx/>
                <a:latin typeface="Times New Roman" panose="02020603050405020304" pitchFamily="18" charset="0"/>
                <a:cs typeface="Times New Roman" panose="02020603050405020304" pitchFamily="18" charset="0"/>
              </a:rPr>
              <a:t>các</a:t>
            </a:r>
            <a:r>
              <a:rPr kumimoji="0" lang="en-US" sz="8000" b="1" i="0" u="none" strike="noStrike" kern="1200" cap="none" spc="0" normalizeH="0" noProof="0" dirty="0">
                <a:ln>
                  <a:noFill/>
                </a:ln>
                <a:solidFill>
                  <a:srgbClr val="003333"/>
                </a:solidFill>
                <a:effectLst/>
                <a:uLnTx/>
                <a:uFillTx/>
                <a:latin typeface="Times New Roman" panose="02020603050405020304" pitchFamily="18" charset="0"/>
                <a:cs typeface="Times New Roman" panose="02020603050405020304" pitchFamily="18" charset="0"/>
              </a:rPr>
              <a:t> </a:t>
            </a:r>
            <a:r>
              <a:rPr kumimoji="0" lang="en-US" sz="8000" b="1" i="0" u="none" strike="noStrike" kern="1200" cap="none" spc="0" normalizeH="0" noProof="0" dirty="0" err="1">
                <a:ln>
                  <a:noFill/>
                </a:ln>
                <a:solidFill>
                  <a:srgbClr val="003333"/>
                </a:solidFill>
                <a:effectLst/>
                <a:uLnTx/>
                <a:uFillTx/>
                <a:latin typeface="Times New Roman" panose="02020603050405020304" pitchFamily="18" charset="0"/>
                <a:cs typeface="Times New Roman" panose="02020603050405020304" pitchFamily="18" charset="0"/>
              </a:rPr>
              <a:t>em</a:t>
            </a:r>
            <a:r>
              <a:rPr kumimoji="0" lang="en-US" sz="8000" b="1" i="0" u="none" strike="noStrike" kern="1200" cap="none" spc="0" normalizeH="0" noProof="0" dirty="0">
                <a:ln>
                  <a:noFill/>
                </a:ln>
                <a:solidFill>
                  <a:srgbClr val="003333"/>
                </a:solidFill>
                <a:effectLst/>
                <a:uLnTx/>
                <a:uFillTx/>
                <a:latin typeface="Times New Roman" panose="02020603050405020304" pitchFamily="18" charset="0"/>
                <a:cs typeface="Times New Roman" panose="02020603050405020304" pitchFamily="18" charset="0"/>
              </a:rPr>
              <a:t> </a:t>
            </a:r>
            <a:r>
              <a:rPr kumimoji="0" lang="en-US" sz="8000" b="1" i="0" u="none" strike="noStrike" kern="1200" cap="none" spc="0" normalizeH="0" noProof="0" dirty="0" err="1">
                <a:ln>
                  <a:noFill/>
                </a:ln>
                <a:solidFill>
                  <a:srgbClr val="003333"/>
                </a:solidFill>
                <a:effectLst/>
                <a:uLnTx/>
                <a:uFillTx/>
                <a:latin typeface="Times New Roman" panose="02020603050405020304" pitchFamily="18" charset="0"/>
                <a:cs typeface="Times New Roman" panose="02020603050405020304" pitchFamily="18" charset="0"/>
              </a:rPr>
              <a:t>học</a:t>
            </a:r>
            <a:r>
              <a:rPr kumimoji="0" lang="en-US" sz="8000" b="1" i="0" u="none" strike="noStrike" kern="1200" cap="none" spc="0" normalizeH="0" noProof="0" dirty="0">
                <a:ln>
                  <a:noFill/>
                </a:ln>
                <a:solidFill>
                  <a:srgbClr val="003333"/>
                </a:solidFill>
                <a:effectLst/>
                <a:uLnTx/>
                <a:uFillTx/>
                <a:latin typeface="Times New Roman" panose="02020603050405020304" pitchFamily="18" charset="0"/>
                <a:cs typeface="Times New Roman" panose="02020603050405020304" pitchFamily="18" charset="0"/>
              </a:rPr>
              <a:t> </a:t>
            </a:r>
            <a:r>
              <a:rPr kumimoji="0" lang="en-US" sz="8000" b="1" i="0" u="none" strike="noStrike" kern="1200" cap="none" spc="0" normalizeH="0" noProof="0" dirty="0" err="1">
                <a:ln>
                  <a:noFill/>
                </a:ln>
                <a:solidFill>
                  <a:srgbClr val="003333"/>
                </a:solidFill>
                <a:effectLst/>
                <a:uLnTx/>
                <a:uFillTx/>
                <a:latin typeface="Times New Roman" panose="02020603050405020304" pitchFamily="18" charset="0"/>
                <a:cs typeface="Times New Roman" panose="02020603050405020304" pitchFamily="18" charset="0"/>
              </a:rPr>
              <a:t>tốt</a:t>
            </a:r>
            <a:r>
              <a:rPr kumimoji="0" lang="en-US" sz="8000" b="1" i="0" u="none" strike="noStrike" kern="1200" cap="none" spc="0" normalizeH="0" noProof="0" dirty="0">
                <a:ln>
                  <a:noFill/>
                </a:ln>
                <a:solidFill>
                  <a:srgbClr val="003333"/>
                </a:solidFill>
                <a:effectLst/>
                <a:uLnTx/>
                <a:uFillTx/>
                <a:latin typeface="Times New Roman" panose="02020603050405020304" pitchFamily="18" charset="0"/>
                <a:cs typeface="Times New Roman" panose="02020603050405020304" pitchFamily="18" charset="0"/>
              </a:rPr>
              <a:t>!</a:t>
            </a:r>
            <a:endParaRPr kumimoji="0" lang="id-ID" sz="8000" b="1" i="0" u="none" strike="noStrike" kern="1200" cap="none" spc="0" normalizeH="0" baseline="0" noProof="0" dirty="0">
              <a:ln>
                <a:noFill/>
              </a:ln>
              <a:solidFill>
                <a:srgbClr val="003333"/>
              </a:solidFill>
              <a:effectLst/>
              <a:uLnTx/>
              <a:uFillTx/>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5218" y="952158"/>
            <a:ext cx="1119304" cy="2019797"/>
          </a:xfrm>
          <a:prstGeom prst="rect">
            <a:avLst/>
          </a:prstGeom>
        </p:spPr>
      </p:pic>
      <p:pic>
        <p:nvPicPr>
          <p:cNvPr id="82" name="Picture 8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0825" y="819807"/>
            <a:ext cx="1428522" cy="257778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58450" y="1591898"/>
            <a:ext cx="1845155" cy="1368490"/>
          </a:xfrm>
          <a:prstGeom prst="rect">
            <a:avLst/>
          </a:prstGeom>
        </p:spPr>
      </p:pic>
    </p:spTree>
    <p:extLst>
      <p:ext uri="{BB962C8B-B14F-4D97-AF65-F5344CB8AC3E}">
        <p14:creationId xmlns:p14="http://schemas.microsoft.com/office/powerpoint/2010/main" val="2840652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p:cTn id="7" dur="1000" fill="hold"/>
                                        <p:tgtEl>
                                          <p:spTgt spid="150"/>
                                        </p:tgtEl>
                                        <p:attrNameLst>
                                          <p:attrName>ppt_w</p:attrName>
                                        </p:attrNameLst>
                                      </p:cBhvr>
                                      <p:tavLst>
                                        <p:tav tm="0">
                                          <p:val>
                                            <p:fltVal val="0"/>
                                          </p:val>
                                        </p:tav>
                                        <p:tav tm="100000">
                                          <p:val>
                                            <p:strVal val="#ppt_w"/>
                                          </p:val>
                                        </p:tav>
                                      </p:tavLst>
                                    </p:anim>
                                    <p:anim calcmode="lin" valueType="num">
                                      <p:cBhvr>
                                        <p:cTn id="8" dur="1000" fill="hold"/>
                                        <p:tgtEl>
                                          <p:spTgt spid="150"/>
                                        </p:tgtEl>
                                        <p:attrNameLst>
                                          <p:attrName>ppt_h</p:attrName>
                                        </p:attrNameLst>
                                      </p:cBhvr>
                                      <p:tavLst>
                                        <p:tav tm="0">
                                          <p:val>
                                            <p:fltVal val="0"/>
                                          </p:val>
                                        </p:tav>
                                        <p:tav tm="100000">
                                          <p:val>
                                            <p:strVal val="#ppt_h"/>
                                          </p:val>
                                        </p:tav>
                                      </p:tavLst>
                                    </p:anim>
                                    <p:animEffect transition="in" filter="fade">
                                      <p:cBhvr>
                                        <p:cTn id="9" dur="1000"/>
                                        <p:tgtEl>
                                          <p:spTgt spid="150"/>
                                        </p:tgtEl>
                                      </p:cBhvr>
                                    </p:animEffect>
                                  </p:childTnLst>
                                </p:cTn>
                              </p:par>
                              <p:par>
                                <p:cTn id="10" presetID="32" presetClass="emph" presetSubtype="0" repeatCount="indefinite" fill="hold" grpId="1" nodeType="withEffect">
                                  <p:stCondLst>
                                    <p:cond delay="0"/>
                                  </p:stCondLst>
                                  <p:endCondLst>
                                    <p:cond evt="onNext" delay="0">
                                      <p:tgtEl>
                                        <p:sldTgt/>
                                      </p:tgtEl>
                                    </p:cond>
                                  </p:endCondLst>
                                  <p:childTnLst>
                                    <p:animRot by="120000">
                                      <p:cBhvr>
                                        <p:cTn id="11" dur="590" fill="hold">
                                          <p:stCondLst>
                                            <p:cond delay="0"/>
                                          </p:stCondLst>
                                        </p:cTn>
                                        <p:tgtEl>
                                          <p:spTgt spid="150"/>
                                        </p:tgtEl>
                                        <p:attrNameLst>
                                          <p:attrName>r</p:attrName>
                                        </p:attrNameLst>
                                      </p:cBhvr>
                                    </p:animRot>
                                    <p:animRot by="-240000">
                                      <p:cBhvr>
                                        <p:cTn id="12" dur="1180" fill="hold">
                                          <p:stCondLst>
                                            <p:cond delay="1180"/>
                                          </p:stCondLst>
                                        </p:cTn>
                                        <p:tgtEl>
                                          <p:spTgt spid="150"/>
                                        </p:tgtEl>
                                        <p:attrNameLst>
                                          <p:attrName>r</p:attrName>
                                        </p:attrNameLst>
                                      </p:cBhvr>
                                    </p:animRot>
                                    <p:animRot by="240000">
                                      <p:cBhvr>
                                        <p:cTn id="13" dur="1180" fill="hold">
                                          <p:stCondLst>
                                            <p:cond delay="2360"/>
                                          </p:stCondLst>
                                        </p:cTn>
                                        <p:tgtEl>
                                          <p:spTgt spid="150"/>
                                        </p:tgtEl>
                                        <p:attrNameLst>
                                          <p:attrName>r</p:attrName>
                                        </p:attrNameLst>
                                      </p:cBhvr>
                                    </p:animRot>
                                    <p:animRot by="-240000">
                                      <p:cBhvr>
                                        <p:cTn id="14" dur="1180" fill="hold">
                                          <p:stCondLst>
                                            <p:cond delay="3540"/>
                                          </p:stCondLst>
                                        </p:cTn>
                                        <p:tgtEl>
                                          <p:spTgt spid="150"/>
                                        </p:tgtEl>
                                        <p:attrNameLst>
                                          <p:attrName>r</p:attrName>
                                        </p:attrNameLst>
                                      </p:cBhvr>
                                    </p:animRot>
                                    <p:animRot by="120000">
                                      <p:cBhvr>
                                        <p:cTn id="15" dur="1180" fill="hold">
                                          <p:stCondLst>
                                            <p:cond delay="4720"/>
                                          </p:stCondLst>
                                        </p:cTn>
                                        <p:tgtEl>
                                          <p:spTgt spid="150"/>
                                        </p:tgtEl>
                                        <p:attrNameLst>
                                          <p:attrName>r</p:attrName>
                                        </p:attrNameLst>
                                      </p:cBhvr>
                                    </p:animRot>
                                  </p:childTnLst>
                                </p:cTn>
                              </p:par>
                              <p:par>
                                <p:cTn id="16" presetID="6" presetClass="emph" presetSubtype="0" repeatCount="indefinite" decel="28000" autoRev="1" fill="hold" grpId="0" nodeType="withEffect">
                                  <p:stCondLst>
                                    <p:cond delay="0"/>
                                  </p:stCondLst>
                                  <p:endCondLst>
                                    <p:cond evt="onNext" delay="0">
                                      <p:tgtEl>
                                        <p:sldTgt/>
                                      </p:tgtEl>
                                    </p:cond>
                                  </p:endCondLst>
                                  <p:childTnLst>
                                    <p:animScale>
                                      <p:cBhvr>
                                        <p:cTn id="17" dur="2000" fill="hold"/>
                                        <p:tgtEl>
                                          <p:spTgt spid="141"/>
                                        </p:tgtEl>
                                      </p:cBhvr>
                                      <p:by x="110000" y="110000"/>
                                    </p:animScale>
                                  </p:childTnLst>
                                </p:cTn>
                              </p:par>
                              <p:par>
                                <p:cTn id="18" presetID="6" presetClass="emph" presetSubtype="0" repeatCount="indefinite" autoRev="1" fill="hold" grpId="0" nodeType="withEffect">
                                  <p:stCondLst>
                                    <p:cond delay="0"/>
                                  </p:stCondLst>
                                  <p:endCondLst>
                                    <p:cond evt="onNext" delay="0">
                                      <p:tgtEl>
                                        <p:sldTgt/>
                                      </p:tgtEl>
                                    </p:cond>
                                  </p:endCondLst>
                                  <p:childTnLst>
                                    <p:animScale>
                                      <p:cBhvr>
                                        <p:cTn id="19" dur="2050" fill="hold"/>
                                        <p:tgtEl>
                                          <p:spTgt spid="139"/>
                                        </p:tgtEl>
                                      </p:cBhvr>
                                      <p:by x="95000" y="95000"/>
                                    </p:animScale>
                                  </p:childTnLst>
                                </p:cTn>
                              </p:par>
                              <p:par>
                                <p:cTn id="20" presetID="6" presetClass="emph" presetSubtype="0" repeatCount="indefinite" autoRev="1" fill="hold" grpId="0" nodeType="withEffect">
                                  <p:stCondLst>
                                    <p:cond delay="0"/>
                                  </p:stCondLst>
                                  <p:endCondLst>
                                    <p:cond evt="onNext" delay="0">
                                      <p:tgtEl>
                                        <p:sldTgt/>
                                      </p:tgtEl>
                                    </p:cond>
                                  </p:endCondLst>
                                  <p:childTnLst>
                                    <p:animScale>
                                      <p:cBhvr>
                                        <p:cTn id="21" dur="2000" fill="hold"/>
                                        <p:tgtEl>
                                          <p:spTgt spid="13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9" grpId="0" animBg="1"/>
      <p:bldP spid="136" grpId="0" animBg="1"/>
      <p:bldP spid="150" grpId="0"/>
      <p:bldP spid="150" grpId="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5|1.9|0.8|10.9"/>
</p:tagLst>
</file>

<file path=ppt/tags/tag2.xml><?xml version="1.0" encoding="utf-8"?>
<p:tagLst xmlns:a="http://schemas.openxmlformats.org/drawingml/2006/main" xmlns:r="http://schemas.openxmlformats.org/officeDocument/2006/relationships" xmlns:p="http://schemas.openxmlformats.org/presentationml/2006/main">
  <p:tag name="TIMING" val="|0.8|13.7"/>
</p:tagLst>
</file>

<file path=ppt/tags/tag3.xml><?xml version="1.0" encoding="utf-8"?>
<p:tagLst xmlns:a="http://schemas.openxmlformats.org/drawingml/2006/main" xmlns:r="http://schemas.openxmlformats.org/officeDocument/2006/relationships" xmlns:p="http://schemas.openxmlformats.org/presentationml/2006/main">
  <p:tag name="TIMING" val="|0.8|13.7"/>
</p:tagLst>
</file>

<file path=ppt/tags/tag4.xml><?xml version="1.0" encoding="utf-8"?>
<p:tagLst xmlns:a="http://schemas.openxmlformats.org/drawingml/2006/main" xmlns:r="http://schemas.openxmlformats.org/officeDocument/2006/relationships" xmlns:p="http://schemas.openxmlformats.org/presentationml/2006/main">
  <p:tag name="TIMING" val="|0.4"/>
</p:tagLst>
</file>

<file path=ppt/tags/tag5.xml><?xml version="1.0" encoding="utf-8"?>
<p:tagLst xmlns:a="http://schemas.openxmlformats.org/drawingml/2006/main" xmlns:r="http://schemas.openxmlformats.org/officeDocument/2006/relationships" xmlns:p="http://schemas.openxmlformats.org/presentationml/2006/main">
  <p:tag name="TIMING" val="|0.4"/>
</p:tagLst>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50E55241-E1F6-4C10-AC46-CCBAE46B2650}" vid="{56030042-58FA-4B97-8288-1CCF49CBF784}"/>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1866</TotalTime>
  <Words>439</Words>
  <Application>Microsoft Office PowerPoint</Application>
  <PresentationFormat>Widescreen</PresentationFormat>
  <Paragraphs>33</Paragraphs>
  <Slides>9</Slides>
  <Notes>3</Notes>
  <HiddenSlides>0</HiddenSlides>
  <MMClips>0</MMClips>
  <ScaleCrop>false</ScaleCrop>
  <HeadingPairs>
    <vt:vector size="6" baseType="variant">
      <vt:variant>
        <vt:lpstr>Fonts Used</vt:lpstr>
      </vt:variant>
      <vt:variant>
        <vt:i4>9</vt:i4>
      </vt:variant>
      <vt:variant>
        <vt:lpstr>Theme</vt:lpstr>
      </vt:variant>
      <vt:variant>
        <vt:i4>9</vt:i4>
      </vt:variant>
      <vt:variant>
        <vt:lpstr>Slide Titles</vt:lpstr>
      </vt:variant>
      <vt:variant>
        <vt:i4>9</vt:i4>
      </vt:variant>
    </vt:vector>
  </HeadingPairs>
  <TitlesOfParts>
    <vt:vector size="27" baseType="lpstr">
      <vt:lpstr>Signika</vt:lpstr>
      <vt:lpstr>Times New Roman</vt:lpstr>
      <vt:lpstr>LiHei Pro</vt:lpstr>
      <vt:lpstr>Calibri</vt:lpstr>
      <vt:lpstr>Impact</vt:lpstr>
      <vt:lpstr>Arial</vt:lpstr>
      <vt:lpstr>.VnTime</vt:lpstr>
      <vt:lpstr>迷你简汉真广标</vt:lpstr>
      <vt:lpstr>UVN Bach Dang Nang</vt:lpstr>
      <vt:lpstr>Theme1</vt:lpstr>
      <vt:lpstr>1_Office Theme</vt:lpstr>
      <vt:lpstr>2_Office Theme</vt:lpstr>
      <vt:lpstr>3_Office Theme</vt:lpstr>
      <vt:lpstr>4_Office Theme</vt:lpstr>
      <vt:lpstr>5_Office Theme</vt:lpstr>
      <vt:lpstr>6_Office Theme</vt:lpstr>
      <vt:lpstr>7_Office Theme</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Hungtn</dc:creator>
  <cp:lastModifiedBy>Tran Thi Huong</cp:lastModifiedBy>
  <cp:revision>139</cp:revision>
  <dcterms:created xsi:type="dcterms:W3CDTF">2010-03-09T01:52:57Z</dcterms:created>
  <dcterms:modified xsi:type="dcterms:W3CDTF">2022-04-02T08:09:15Z</dcterms:modified>
  <cp:version>L155</cp:version>
</cp:coreProperties>
</file>