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319" r:id="rId4"/>
    <p:sldId id="320" r:id="rId5"/>
    <p:sldId id="321" r:id="rId6"/>
    <p:sldId id="322" r:id="rId7"/>
    <p:sldId id="324" r:id="rId8"/>
    <p:sldId id="327" r:id="rId9"/>
    <p:sldId id="325" r:id="rId10"/>
    <p:sldId id="328" r:id="rId11"/>
    <p:sldId id="329" r:id="rId12"/>
    <p:sldId id="326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FF0"/>
    <a:srgbClr val="FFF100"/>
    <a:srgbClr val="011673"/>
    <a:srgbClr val="F2F2F2"/>
    <a:srgbClr val="E29601"/>
    <a:srgbClr val="FFBE00"/>
    <a:srgbClr val="FA952B"/>
    <a:srgbClr val="011339"/>
    <a:srgbClr val="FF3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51" autoAdjust="0"/>
  </p:normalViewPr>
  <p:slideViewPr>
    <p:cSldViewPr snapToGrid="0" showGuides="1">
      <p:cViewPr varScale="1">
        <p:scale>
          <a:sx n="66" d="100"/>
          <a:sy n="66" d="100"/>
        </p:scale>
        <p:origin x="672" y="52"/>
      </p:cViewPr>
      <p:guideLst>
        <p:guide orient="horz" pos="212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5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52EB8-9842-4AD7-87A0-9D58CB0DCDA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2188-9484-49FB-8F37-4A727462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đàn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4063D-4764-49AA-8042-41FE62297EF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4D4CE-0830-4BDA-BD53-9CDF7674D69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733B7-F01A-4B2A-911E-BDF26F8278F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030EF-1487-4C01-B1D4-65151CC26E1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A1A23-7C1A-4822-9C98-D77CEBFD3784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45EF69-49CE-4E61-926F-CA2B8EFC962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20.png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wmf"/><Relationship Id="rId4" Type="http://schemas.openxmlformats.org/officeDocument/2006/relationships/image" Target="../media/image3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.png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34.png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1.wmf"/><Relationship Id="rId4" Type="http://schemas.openxmlformats.org/officeDocument/2006/relationships/image" Target="../media/image3.pn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.png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48.png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5.wmf"/><Relationship Id="rId4" Type="http://schemas.openxmlformats.org/officeDocument/2006/relationships/image" Target="../media/image3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1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.png"/><Relationship Id="rId9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5.wmf"/><Relationship Id="rId5" Type="http://schemas.openxmlformats.org/officeDocument/2006/relationships/image" Target="../media/image52.png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9.wmf"/><Relationship Id="rId4" Type="http://schemas.openxmlformats.org/officeDocument/2006/relationships/image" Target="../media/image3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10" y="0"/>
            <a:ext cx="12416510" cy="7207425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239924" y="387459"/>
            <a:ext cx="2544836" cy="774065"/>
            <a:chOff x="1285" y="4533"/>
            <a:chExt cx="3981" cy="1219"/>
          </a:xfrm>
        </p:grpSpPr>
        <p:grpSp>
          <p:nvGrpSpPr>
            <p:cNvPr id="75" name="组合 74"/>
            <p:cNvGrpSpPr/>
            <p:nvPr/>
          </p:nvGrpSpPr>
          <p:grpSpPr>
            <a:xfrm>
              <a:off x="1303" y="4642"/>
              <a:ext cx="3963" cy="1110"/>
              <a:chOff x="1272" y="4611"/>
              <a:chExt cx="3963" cy="1110"/>
            </a:xfrm>
            <a:solidFill>
              <a:srgbClr val="011673"/>
            </a:solidFill>
          </p:grpSpPr>
          <p:sp>
            <p:nvSpPr>
              <p:cNvPr id="76" name="椭圆 75"/>
              <p:cNvSpPr/>
              <p:nvPr/>
            </p:nvSpPr>
            <p:spPr>
              <a:xfrm>
                <a:off x="1272" y="4611"/>
                <a:ext cx="1110" cy="1110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>
                    <a:solidFill>
                      <a:srgbClr val="011673"/>
                    </a:solidFill>
                    <a:latin typeface="字魂20号-石头体" panose="00000500000000000000" charset="-122"/>
                    <a:ea typeface="字魂20号-石头体" panose="00000500000000000000" charset="-122"/>
                    <a:cs typeface="+mn-ea"/>
                    <a:sym typeface="+mn-lt"/>
                  </a:rPr>
                  <a:t>小</a:t>
                </a: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223" y="4611"/>
                <a:ext cx="1110" cy="1110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>
                    <a:solidFill>
                      <a:srgbClr val="011673"/>
                    </a:solidFill>
                    <a:latin typeface="字魂20号-石头体" panose="00000500000000000000" charset="-122"/>
                    <a:ea typeface="字魂20号-石头体" panose="00000500000000000000" charset="-122"/>
                    <a:cs typeface="+mn-ea"/>
                    <a:sym typeface="+mn-lt"/>
                  </a:rPr>
                  <a:t>学</a:t>
                </a: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174" y="4611"/>
                <a:ext cx="1110" cy="1110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>
                    <a:solidFill>
                      <a:srgbClr val="011673"/>
                    </a:solidFill>
                    <a:latin typeface="字魂20号-石头体" panose="00000500000000000000" charset="-122"/>
                    <a:ea typeface="字魂20号-石头体" panose="00000500000000000000" charset="-122"/>
                    <a:cs typeface="+mn-ea"/>
                    <a:sym typeface="+mn-lt"/>
                  </a:rPr>
                  <a:t>音</a:t>
                </a: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125" y="4611"/>
                <a:ext cx="1110" cy="1110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>
                    <a:solidFill>
                      <a:srgbClr val="011673"/>
                    </a:solidFill>
                    <a:latin typeface="字魂20号-石头体" panose="00000500000000000000" charset="-122"/>
                    <a:ea typeface="字魂20号-石头体" panose="00000500000000000000" charset="-122"/>
                    <a:cs typeface="+mn-ea"/>
                    <a:sym typeface="+mn-lt"/>
                  </a:rPr>
                  <a:t>乐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1285" y="4533"/>
              <a:ext cx="3963" cy="1110"/>
              <a:chOff x="1272" y="4611"/>
              <a:chExt cx="3963" cy="111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272" y="4611"/>
                <a:ext cx="1110" cy="1110"/>
              </a:xfrm>
              <a:prstGeom prst="ellipse">
                <a:avLst/>
              </a:prstGeom>
              <a:solidFill>
                <a:srgbClr val="FFBE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011673"/>
                    </a:solidFill>
                    <a:latin typeface="UTM American Sans" panose="02040603050506020204" pitchFamily="18" charset="0"/>
                    <a:ea typeface="字魂20号-石头体" panose="00000500000000000000" charset="-122"/>
                    <a:cs typeface="+mn-ea"/>
                    <a:sym typeface="+mn-lt"/>
                  </a:rPr>
                  <a:t>T</a:t>
                </a:r>
                <a:endParaRPr lang="zh-CN" altLang="en-US" sz="3600" dirty="0">
                  <a:solidFill>
                    <a:srgbClr val="011673"/>
                  </a:solidFill>
                  <a:latin typeface="UTM American Sans" panose="02040603050506020204" pitchFamily="18" charset="0"/>
                  <a:ea typeface="字魂20号-石头体" panose="000005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223" y="4611"/>
                <a:ext cx="1110" cy="1110"/>
              </a:xfrm>
              <a:prstGeom prst="ellipse">
                <a:avLst/>
              </a:prstGeom>
              <a:solidFill>
                <a:srgbClr val="FA952B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011673"/>
                    </a:solidFill>
                    <a:latin typeface="UTM American Sans" panose="02040603050506020204" pitchFamily="18" charset="0"/>
                    <a:ea typeface="字魂20号-石头体" panose="00000500000000000000" charset="-122"/>
                    <a:cs typeface="+mn-ea"/>
                    <a:sym typeface="+mn-lt"/>
                  </a:rPr>
                  <a:t>O</a:t>
                </a:r>
                <a:endParaRPr lang="zh-CN" altLang="en-US" sz="3600" dirty="0">
                  <a:solidFill>
                    <a:srgbClr val="011673"/>
                  </a:solidFill>
                  <a:latin typeface="UTM American Sans" panose="02040603050506020204" pitchFamily="18" charset="0"/>
                  <a:ea typeface="字魂20号-石头体" panose="000005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174" y="4611"/>
                <a:ext cx="1110" cy="1110"/>
              </a:xfrm>
              <a:prstGeom prst="ellipse">
                <a:avLst/>
              </a:prstGeom>
              <a:solidFill>
                <a:srgbClr val="FFBE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011673"/>
                    </a:solidFill>
                    <a:latin typeface="UTM American Sans" panose="02040603050506020204" pitchFamily="18" charset="0"/>
                    <a:ea typeface="字魂20号-石头体" panose="00000500000000000000" charset="-122"/>
                    <a:cs typeface="+mn-ea"/>
                    <a:sym typeface="+mn-lt"/>
                  </a:rPr>
                  <a:t>Á</a:t>
                </a:r>
                <a:endParaRPr lang="zh-CN" altLang="en-US" sz="3600" dirty="0">
                  <a:solidFill>
                    <a:srgbClr val="011673"/>
                  </a:solidFill>
                  <a:latin typeface="UTM American Sans" panose="02040603050506020204" pitchFamily="18" charset="0"/>
                  <a:ea typeface="字魂20号-石头体" panose="000005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4125" y="4611"/>
                <a:ext cx="1110" cy="1110"/>
              </a:xfrm>
              <a:prstGeom prst="ellipse">
                <a:avLst/>
              </a:prstGeom>
              <a:solidFill>
                <a:srgbClr val="FA952B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011673"/>
                    </a:solidFill>
                    <a:latin typeface="UTM American Sans" panose="02040603050506020204" pitchFamily="18" charset="0"/>
                    <a:ea typeface="字魂20号-石头体" panose="00000500000000000000" charset="-122"/>
                    <a:cs typeface="+mn-ea"/>
                    <a:sym typeface="+mn-lt"/>
                  </a:rPr>
                  <a:t>N</a:t>
                </a:r>
                <a:endParaRPr lang="zh-CN" altLang="en-US" sz="3600" dirty="0">
                  <a:solidFill>
                    <a:srgbClr val="011673"/>
                  </a:solidFill>
                  <a:latin typeface="UTM American Sans" panose="02040603050506020204" pitchFamily="18" charset="0"/>
                  <a:ea typeface="字魂20号-石头体" panose="00000500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8" name="圆角矩形 107"/>
          <p:cNvSpPr/>
          <p:nvPr/>
        </p:nvSpPr>
        <p:spPr>
          <a:xfrm>
            <a:off x="1275679" y="2417834"/>
            <a:ext cx="4175552" cy="587375"/>
          </a:xfrm>
          <a:prstGeom prst="roundRect">
            <a:avLst>
              <a:gd name="adj" fmla="val 50000"/>
            </a:avLst>
          </a:prstGeom>
          <a:solidFill>
            <a:srgbClr val="FFBE00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11673"/>
                </a:solidFill>
                <a:latin typeface="UTM Avo" panose="02040603050506020204" pitchFamily="18" charset="0"/>
                <a:ea typeface="字魂20号-石头体" panose="00000500000000000000" charset="-122"/>
                <a:cs typeface="+mn-ea"/>
                <a:sym typeface="+mn-lt"/>
              </a:rPr>
              <a:t>SÁCH GIÁO KHOA TRANG 138</a:t>
            </a:r>
            <a:endParaRPr lang="zh-CN" sz="2000" dirty="0">
              <a:solidFill>
                <a:srgbClr val="011673"/>
              </a:solidFill>
              <a:latin typeface="UTM Avo" panose="02040603050506020204" pitchFamily="18" charset="0"/>
              <a:ea typeface="字魂20号-石头体" panose="00000500000000000000" charset="-122"/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6251" y="1058676"/>
            <a:ext cx="9973409" cy="1454219"/>
            <a:chOff x="656251" y="1058676"/>
            <a:chExt cx="9973409" cy="1454219"/>
          </a:xfrm>
        </p:grpSpPr>
        <p:sp>
          <p:nvSpPr>
            <p:cNvPr id="7" name="TextBox 6"/>
            <p:cNvSpPr txBox="1"/>
            <p:nvPr/>
          </p:nvSpPr>
          <p:spPr>
            <a:xfrm>
              <a:off x="656251" y="1058676"/>
              <a:ext cx="98649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latin typeface="UTM American Sans" panose="02040603050506020204" pitchFamily="18" charset="0"/>
                </a:rPr>
                <a:t>LUYỆN TẬP CHUNG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4691" y="1066345"/>
              <a:ext cx="98649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F100"/>
                  </a:solidFill>
                  <a:latin typeface="UTM American Sans" panose="02040603050506020204" pitchFamily="18" charset="0"/>
                </a:rPr>
                <a:t>LUYỆN TẬP CHUNG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800417" y="643000"/>
            <a:ext cx="9944154" cy="5582772"/>
            <a:chOff x="1937" y="1655"/>
            <a:chExt cx="15466" cy="7375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93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5513" y="2463196"/>
            <a:ext cx="3063990" cy="4440375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006825" y="1883322"/>
            <a:ext cx="80010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 kg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10kg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272689" y="2264322"/>
                <a:ext cx="6858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689" y="2264322"/>
                <a:ext cx="68580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10089" y="1298547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861" grpId="0" animBg="1"/>
      <p:bldP spid="860" grpId="0" animBg="1"/>
      <p:bldP spid="868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800417" y="643000"/>
            <a:ext cx="9944154" cy="5582772"/>
            <a:chOff x="1937" y="1655"/>
            <a:chExt cx="15466" cy="7375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93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5513" y="2463196"/>
            <a:ext cx="3063990" cy="44403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494083" y="1240429"/>
            <a:ext cx="80010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– 10 = 40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x       = 15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+ 15 = 25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25 kg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99547" y="3148595"/>
                <a:ext cx="685800" cy="84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47" y="3148595"/>
                <a:ext cx="685800" cy="84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1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4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1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861" grpId="0" animBg="1"/>
      <p:bldP spid="860" grpId="0" animBg="1"/>
      <p:bldP spid="868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10" y="0"/>
            <a:ext cx="12416510" cy="7207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6" y="209988"/>
            <a:ext cx="4990206" cy="32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2222964" y="1167983"/>
            <a:ext cx="9820910" cy="4667885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" y="2644585"/>
            <a:ext cx="3446816" cy="4207381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1" y="3858632"/>
            <a:ext cx="3032623" cy="2899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54767" y="1970172"/>
            <a:ext cx="2838589" cy="165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793356" y="2038117"/>
            <a:ext cx="1726878" cy="159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21256" y="1322737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862943"/>
              </p:ext>
            </p:extLst>
          </p:nvPr>
        </p:nvGraphicFramePr>
        <p:xfrm>
          <a:off x="8002656" y="2586387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9" imgW="914400" imgH="215640" progId="Equation.3">
                  <p:embed/>
                </p:oleObj>
              </mc:Choice>
              <mc:Fallback>
                <p:oleObj name="Equation" r:id="rId9" imgW="91440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656" y="2586387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82004"/>
              </p:ext>
            </p:extLst>
          </p:nvPr>
        </p:nvGraphicFramePr>
        <p:xfrm>
          <a:off x="4573656" y="2160937"/>
          <a:ext cx="2355850" cy="155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596880" imgH="393480" progId="Equation.3">
                  <p:embed/>
                </p:oleObj>
              </mc:Choice>
              <mc:Fallback>
                <p:oleObj name="Equation" r:id="rId11" imgW="596880" imgH="39348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656" y="2160937"/>
                        <a:ext cx="2355850" cy="1553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40844"/>
              </p:ext>
            </p:extLst>
          </p:nvPr>
        </p:nvGraphicFramePr>
        <p:xfrm>
          <a:off x="8459856" y="2092611"/>
          <a:ext cx="2667000" cy="165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3" imgW="634680" imgH="393480" progId="Equation.3">
                  <p:embed/>
                </p:oleObj>
              </mc:Choice>
              <mc:Fallback>
                <p:oleObj name="Equation" r:id="rId13" imgW="634680" imgH="393480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856" y="2092611"/>
                        <a:ext cx="2667000" cy="1653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36855"/>
              </p:ext>
            </p:extLst>
          </p:nvPr>
        </p:nvGraphicFramePr>
        <p:xfrm>
          <a:off x="4649856" y="3989737"/>
          <a:ext cx="2275963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5" imgW="520560" imgH="393480" progId="Equation.3">
                  <p:embed/>
                </p:oleObj>
              </mc:Choice>
              <mc:Fallback>
                <p:oleObj name="Equation" r:id="rId15" imgW="520560" imgH="393480" progId="Equation.3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856" y="3989737"/>
                        <a:ext cx="2275963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1" animBg="1"/>
      <p:bldP spid="860" grpId="1" animBg="1"/>
      <p:bldP spid="868" grpId="1" animBg="1"/>
      <p:bldP spid="134" grpId="1" animBg="1"/>
      <p:bldP spid="7" grpId="0" animBg="1"/>
      <p:bldP spid="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989161" y="156377"/>
            <a:ext cx="11125835" cy="6538134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261460" y="458404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857" y="2948691"/>
            <a:ext cx="3362478" cy="3909309"/>
          </a:xfrm>
          <a:prstGeom prst="rect">
            <a:avLst/>
          </a:prstGeom>
        </p:spPr>
      </p:pic>
      <p:sp>
        <p:nvSpPr>
          <p:cNvPr id="861" name="Google Shape;861;p45"/>
          <p:cNvSpPr/>
          <p:nvPr/>
        </p:nvSpPr>
        <p:spPr>
          <a:xfrm rot="1680000">
            <a:off x="11065674" y="-91630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178535" y="593659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2781060" y="5043521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821534" y="897635"/>
            <a:ext cx="1678735" cy="177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10556"/>
              </p:ext>
            </p:extLst>
          </p:nvPr>
        </p:nvGraphicFramePr>
        <p:xfrm>
          <a:off x="2424312" y="561547"/>
          <a:ext cx="1949116" cy="14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312" y="561547"/>
                        <a:ext cx="1949116" cy="143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47759"/>
              </p:ext>
            </p:extLst>
          </p:nvPr>
        </p:nvGraphicFramePr>
        <p:xfrm>
          <a:off x="4373428" y="559035"/>
          <a:ext cx="2306570" cy="145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8" imgW="622080" imgH="393480" progId="Equation.3">
                  <p:embed/>
                </p:oleObj>
              </mc:Choice>
              <mc:Fallback>
                <p:oleObj name="Equation" r:id="rId8" imgW="622080" imgH="39348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428" y="559035"/>
                        <a:ext cx="2306570" cy="1459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06871"/>
              </p:ext>
            </p:extLst>
          </p:nvPr>
        </p:nvGraphicFramePr>
        <p:xfrm>
          <a:off x="6663648" y="561547"/>
          <a:ext cx="1253003" cy="14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648" y="561547"/>
                        <a:ext cx="1253003" cy="143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49918"/>
              </p:ext>
            </p:extLst>
          </p:nvPr>
        </p:nvGraphicFramePr>
        <p:xfrm>
          <a:off x="2477475" y="2215014"/>
          <a:ext cx="2031618" cy="136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2" imgW="583920" imgH="393480" progId="Equation.3">
                  <p:embed/>
                </p:oleObj>
              </mc:Choice>
              <mc:Fallback>
                <p:oleObj name="Equation" r:id="rId12" imgW="583920" imgH="39348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475" y="2215014"/>
                        <a:ext cx="2031618" cy="136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44908"/>
              </p:ext>
            </p:extLst>
          </p:nvPr>
        </p:nvGraphicFramePr>
        <p:xfrm>
          <a:off x="4509093" y="2190516"/>
          <a:ext cx="2306570" cy="145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4" imgW="622080" imgH="393480" progId="Equation.3">
                  <p:embed/>
                </p:oleObj>
              </mc:Choice>
              <mc:Fallback>
                <p:oleObj name="Equation" r:id="rId14" imgW="622080" imgH="3934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93" y="2190516"/>
                        <a:ext cx="2306570" cy="1459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86536"/>
              </p:ext>
            </p:extLst>
          </p:nvPr>
        </p:nvGraphicFramePr>
        <p:xfrm>
          <a:off x="6684259" y="2185450"/>
          <a:ext cx="1232392" cy="1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6" imgW="330120" imgH="393480" progId="Equation.3">
                  <p:embed/>
                </p:oleObj>
              </mc:Choice>
              <mc:Fallback>
                <p:oleObj name="Equation" r:id="rId16" imgW="330120" imgH="39348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259" y="2185450"/>
                        <a:ext cx="1232392" cy="1469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44897"/>
              </p:ext>
            </p:extLst>
          </p:nvPr>
        </p:nvGraphicFramePr>
        <p:xfrm>
          <a:off x="2424312" y="3775577"/>
          <a:ext cx="1820206" cy="13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8" imgW="520560" imgH="393480" progId="Equation.3">
                  <p:embed/>
                </p:oleObj>
              </mc:Choice>
              <mc:Fallback>
                <p:oleObj name="Equation" r:id="rId18" imgW="520560" imgH="39348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312" y="3775577"/>
                        <a:ext cx="1820206" cy="1376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58154"/>
              </p:ext>
            </p:extLst>
          </p:nvPr>
        </p:nvGraphicFramePr>
        <p:xfrm>
          <a:off x="4351639" y="3812014"/>
          <a:ext cx="2186310" cy="13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20" imgW="660240" imgH="393480" progId="Equation.3">
                  <p:embed/>
                </p:oleObj>
              </mc:Choice>
              <mc:Fallback>
                <p:oleObj name="Equation" r:id="rId20" imgW="660240" imgH="393480" progId="Equation.3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639" y="3812014"/>
                        <a:ext cx="2186310" cy="13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53114"/>
              </p:ext>
            </p:extLst>
          </p:nvPr>
        </p:nvGraphicFramePr>
        <p:xfrm>
          <a:off x="6462516" y="3795949"/>
          <a:ext cx="2240203" cy="133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22" imgW="660240" imgH="393480" progId="Equation.3">
                  <p:embed/>
                </p:oleObj>
              </mc:Choice>
              <mc:Fallback>
                <p:oleObj name="Equation" r:id="rId22" imgW="660240" imgH="393480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516" y="3795949"/>
                        <a:ext cx="2240203" cy="133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5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099668" y="333729"/>
            <a:ext cx="10154163" cy="5398131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17" y="2775666"/>
            <a:ext cx="3907366" cy="4200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0174" y="1409704"/>
            <a:ext cx="2262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67923"/>
              </p:ext>
            </p:extLst>
          </p:nvPr>
        </p:nvGraphicFramePr>
        <p:xfrm>
          <a:off x="6159941" y="3546041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941" y="3546041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69509"/>
              </p:ext>
            </p:extLst>
          </p:nvPr>
        </p:nvGraphicFramePr>
        <p:xfrm>
          <a:off x="2502341" y="2206191"/>
          <a:ext cx="2717800" cy="150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711000" imgH="393480" progId="Equation.3">
                  <p:embed/>
                </p:oleObj>
              </mc:Choice>
              <mc:Fallback>
                <p:oleObj name="Equation" r:id="rId8" imgW="711000" imgH="39348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341" y="2206191"/>
                        <a:ext cx="2717800" cy="150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75738"/>
              </p:ext>
            </p:extLst>
          </p:nvPr>
        </p:nvGraphicFramePr>
        <p:xfrm>
          <a:off x="5353491" y="2195015"/>
          <a:ext cx="2527300" cy="15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0" imgW="634680" imgH="393480" progId="Equation.3">
                  <p:embed/>
                </p:oleObj>
              </mc:Choice>
              <mc:Fallback>
                <p:oleObj name="Equation" r:id="rId10" imgW="634680" imgH="393480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491" y="2195015"/>
                        <a:ext cx="2527300" cy="156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7738"/>
              </p:ext>
            </p:extLst>
          </p:nvPr>
        </p:nvGraphicFramePr>
        <p:xfrm>
          <a:off x="7987102" y="2059914"/>
          <a:ext cx="2376744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2" imgW="520560" imgH="393480" progId="Equation.3">
                  <p:embed/>
                </p:oleObj>
              </mc:Choice>
              <mc:Fallback>
                <p:oleObj name="Equation" r:id="rId12" imgW="520560" imgH="393480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102" y="2059914"/>
                        <a:ext cx="2376744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8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066165" y="752710"/>
            <a:ext cx="9064657" cy="5206923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8933177" y="1051819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36" y="2992487"/>
            <a:ext cx="2896743" cy="3483193"/>
          </a:xfrm>
          <a:prstGeom prst="rect">
            <a:avLst/>
          </a:prstGeom>
        </p:spPr>
      </p:pic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94908"/>
              </p:ext>
            </p:extLst>
          </p:nvPr>
        </p:nvGraphicFramePr>
        <p:xfrm>
          <a:off x="2105537" y="1031924"/>
          <a:ext cx="1832522" cy="109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37" y="1031924"/>
                        <a:ext cx="1832522" cy="109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55910"/>
              </p:ext>
            </p:extLst>
          </p:nvPr>
        </p:nvGraphicFramePr>
        <p:xfrm>
          <a:off x="3978255" y="1060581"/>
          <a:ext cx="1827799" cy="111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8" imgW="647640" imgH="393480" progId="Equation.3">
                  <p:embed/>
                </p:oleObj>
              </mc:Choice>
              <mc:Fallback>
                <p:oleObj name="Equation" r:id="rId8" imgW="647640" imgH="393480" progId="Equation.3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55" y="1060581"/>
                        <a:ext cx="1827799" cy="1111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72326"/>
              </p:ext>
            </p:extLst>
          </p:nvPr>
        </p:nvGraphicFramePr>
        <p:xfrm>
          <a:off x="5846250" y="1031924"/>
          <a:ext cx="1029613" cy="122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0" imgW="330120" imgH="393480" progId="Equation.3">
                  <p:embed/>
                </p:oleObj>
              </mc:Choice>
              <mc:Fallback>
                <p:oleObj name="Equation" r:id="rId10" imgW="330120" imgH="393480" progId="Equation.3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250" y="1031924"/>
                        <a:ext cx="1029613" cy="1227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88124"/>
              </p:ext>
            </p:extLst>
          </p:nvPr>
        </p:nvGraphicFramePr>
        <p:xfrm>
          <a:off x="2216545" y="2341517"/>
          <a:ext cx="1747508" cy="117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2" imgW="583920" imgH="393480" progId="Equation.3">
                  <p:embed/>
                </p:oleObj>
              </mc:Choice>
              <mc:Fallback>
                <p:oleObj name="Equation" r:id="rId12" imgW="583920" imgH="393480" progId="Equation.3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545" y="2341517"/>
                        <a:ext cx="1747508" cy="1177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46870"/>
              </p:ext>
            </p:extLst>
          </p:nvPr>
        </p:nvGraphicFramePr>
        <p:xfrm>
          <a:off x="3938059" y="2298918"/>
          <a:ext cx="1928810" cy="122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4" imgW="622080" imgH="393480" progId="Equation.3">
                  <p:embed/>
                </p:oleObj>
              </mc:Choice>
              <mc:Fallback>
                <p:oleObj name="Equation" r:id="rId14" imgW="622080" imgH="393480" progId="Equation.3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059" y="2298918"/>
                        <a:ext cx="1928810" cy="1220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09450"/>
              </p:ext>
            </p:extLst>
          </p:nvPr>
        </p:nvGraphicFramePr>
        <p:xfrm>
          <a:off x="5842864" y="2263875"/>
          <a:ext cx="1076843" cy="128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6" imgW="330120" imgH="393480" progId="Equation.3">
                  <p:embed/>
                </p:oleObj>
              </mc:Choice>
              <mc:Fallback>
                <p:oleObj name="Equation" r:id="rId16" imgW="330120" imgH="393480" progId="Equation.3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64" y="2263875"/>
                        <a:ext cx="1076843" cy="1283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16604"/>
              </p:ext>
            </p:extLst>
          </p:nvPr>
        </p:nvGraphicFramePr>
        <p:xfrm>
          <a:off x="2285028" y="3591416"/>
          <a:ext cx="1610541" cy="121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8" imgW="520560" imgH="393480" progId="Equation.3">
                  <p:embed/>
                </p:oleObj>
              </mc:Choice>
              <mc:Fallback>
                <p:oleObj name="Equation" r:id="rId18" imgW="520560" imgH="39348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028" y="3591416"/>
                        <a:ext cx="1610541" cy="1217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99956"/>
              </p:ext>
            </p:extLst>
          </p:nvPr>
        </p:nvGraphicFramePr>
        <p:xfrm>
          <a:off x="3976157" y="3593226"/>
          <a:ext cx="1956843" cy="116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20" imgW="660240" imgH="393480" progId="Equation.3">
                  <p:embed/>
                </p:oleObj>
              </mc:Choice>
              <mc:Fallback>
                <p:oleObj name="Equation" r:id="rId20" imgW="660240" imgH="39348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157" y="3593226"/>
                        <a:ext cx="1956843" cy="1166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27683"/>
              </p:ext>
            </p:extLst>
          </p:nvPr>
        </p:nvGraphicFramePr>
        <p:xfrm>
          <a:off x="5903654" y="3567504"/>
          <a:ext cx="1016053" cy="116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22" imgW="342720" imgH="393480" progId="Equation.3">
                  <p:embed/>
                </p:oleObj>
              </mc:Choice>
              <mc:Fallback>
                <p:oleObj name="Equation" r:id="rId22" imgW="342720" imgH="39348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654" y="3567504"/>
                        <a:ext cx="1016053" cy="1166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0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727866" y="433137"/>
            <a:ext cx="9444623" cy="5457501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656" y="1220080"/>
            <a:ext cx="6858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13816" y="1076074"/>
            <a:ext cx="267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67668"/>
              </p:ext>
            </p:extLst>
          </p:nvPr>
        </p:nvGraphicFramePr>
        <p:xfrm>
          <a:off x="2340641" y="2194249"/>
          <a:ext cx="2266950" cy="156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571320" imgH="393480" progId="Equation.3">
                  <p:embed/>
                </p:oleObj>
              </mc:Choice>
              <mc:Fallback>
                <p:oleObj name="Equation" r:id="rId6" imgW="571320" imgH="39348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41" y="2194249"/>
                        <a:ext cx="2266950" cy="1561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44705"/>
              </p:ext>
            </p:extLst>
          </p:nvPr>
        </p:nvGraphicFramePr>
        <p:xfrm>
          <a:off x="5040185" y="2324001"/>
          <a:ext cx="21256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8" imgW="583920" imgH="393480" progId="Equation.3">
                  <p:embed/>
                </p:oleObj>
              </mc:Choice>
              <mc:Fallback>
                <p:oleObj name="Equation" r:id="rId8" imgW="583920" imgH="39348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185" y="2324001"/>
                        <a:ext cx="21256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70097"/>
              </p:ext>
            </p:extLst>
          </p:nvPr>
        </p:nvGraphicFramePr>
        <p:xfrm>
          <a:off x="7598441" y="2330549"/>
          <a:ext cx="19748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0" imgW="520560" imgH="393480" progId="Equation.3">
                  <p:embed/>
                </p:oleObj>
              </mc:Choice>
              <mc:Fallback>
                <p:oleObj name="Equation" r:id="rId10" imgW="520560" imgH="39348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441" y="2330549"/>
                        <a:ext cx="19748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134524" y="621615"/>
            <a:ext cx="9944154" cy="5564604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5513" y="2463196"/>
            <a:ext cx="3063990" cy="4440375"/>
          </a:xfrm>
          <a:prstGeom prst="rect">
            <a:avLst/>
          </a:prstGeom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87897"/>
              </p:ext>
            </p:extLst>
          </p:nvPr>
        </p:nvGraphicFramePr>
        <p:xfrm>
          <a:off x="1804737" y="930920"/>
          <a:ext cx="1981200" cy="149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520560" imgH="393480" progId="Equation.3">
                  <p:embed/>
                </p:oleObj>
              </mc:Choice>
              <mc:Fallback>
                <p:oleObj name="Equation" r:id="rId6" imgW="520560" imgH="39348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737" y="930920"/>
                        <a:ext cx="1981200" cy="149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99685"/>
              </p:ext>
            </p:extLst>
          </p:nvPr>
        </p:nvGraphicFramePr>
        <p:xfrm>
          <a:off x="3714500" y="930920"/>
          <a:ext cx="17240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500" y="930920"/>
                        <a:ext cx="17240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28650"/>
              </p:ext>
            </p:extLst>
          </p:nvPr>
        </p:nvGraphicFramePr>
        <p:xfrm>
          <a:off x="5538537" y="930920"/>
          <a:ext cx="2127250" cy="140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0" imgW="596880" imgH="393480" progId="Equation.3">
                  <p:embed/>
                </p:oleObj>
              </mc:Choice>
              <mc:Fallback>
                <p:oleObj name="Equation" r:id="rId10" imgW="596880" imgH="39348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537" y="930920"/>
                        <a:ext cx="2127250" cy="1403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57131"/>
              </p:ext>
            </p:extLst>
          </p:nvPr>
        </p:nvGraphicFramePr>
        <p:xfrm>
          <a:off x="1838075" y="2912120"/>
          <a:ext cx="18716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2" imgW="545760" imgH="393480" progId="Equation.3">
                  <p:embed/>
                </p:oleObj>
              </mc:Choice>
              <mc:Fallback>
                <p:oleObj name="Equation" r:id="rId12" imgW="545760" imgH="393480" progId="Equation.3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075" y="2912120"/>
                        <a:ext cx="18716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84367"/>
              </p:ext>
            </p:extLst>
          </p:nvPr>
        </p:nvGraphicFramePr>
        <p:xfrm>
          <a:off x="3795462" y="2835920"/>
          <a:ext cx="18224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4" imgW="520560" imgH="393480" progId="Equation.3">
                  <p:embed/>
                </p:oleObj>
              </mc:Choice>
              <mc:Fallback>
                <p:oleObj name="Equation" r:id="rId14" imgW="520560" imgH="393480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462" y="2835920"/>
                        <a:ext cx="18224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71674"/>
              </p:ext>
            </p:extLst>
          </p:nvPr>
        </p:nvGraphicFramePr>
        <p:xfrm>
          <a:off x="5767137" y="2759720"/>
          <a:ext cx="1314450" cy="150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6" imgW="342720" imgH="393480" progId="Equation.3">
                  <p:embed/>
                </p:oleObj>
              </mc:Choice>
              <mc:Fallback>
                <p:oleObj name="Equation" r:id="rId16" imgW="342720" imgH="393480" progId="Equation.3">
                  <p:embed/>
                  <p:pic>
                    <p:nvPicPr>
                      <p:cNvPr id="8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137" y="2759720"/>
                        <a:ext cx="1314450" cy="1509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02000"/>
              </p:ext>
            </p:extLst>
          </p:nvPr>
        </p:nvGraphicFramePr>
        <p:xfrm>
          <a:off x="1855537" y="4664720"/>
          <a:ext cx="207486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8" imgW="520560" imgH="393480" progId="Equation.3">
                  <p:embed/>
                </p:oleObj>
              </mc:Choice>
              <mc:Fallback>
                <p:oleObj name="Equation" r:id="rId18" imgW="520560" imgH="393480" progId="Equation.3">
                  <p:embed/>
                  <p:pic>
                    <p:nvPicPr>
                      <p:cNvPr id="8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537" y="4664720"/>
                        <a:ext cx="2074863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33731"/>
              </p:ext>
            </p:extLst>
          </p:nvPr>
        </p:nvGraphicFramePr>
        <p:xfrm>
          <a:off x="4025650" y="4817120"/>
          <a:ext cx="17732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20" imgW="520560" imgH="393480" progId="Equation.3">
                  <p:embed/>
                </p:oleObj>
              </mc:Choice>
              <mc:Fallback>
                <p:oleObj name="Equation" r:id="rId20" imgW="520560" imgH="393480" progId="Equation.3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650" y="4817120"/>
                        <a:ext cx="1773237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40159"/>
              </p:ext>
            </p:extLst>
          </p:nvPr>
        </p:nvGraphicFramePr>
        <p:xfrm>
          <a:off x="5995737" y="4740920"/>
          <a:ext cx="22098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22" imgW="609480" imgH="393480" progId="Equation.3">
                  <p:embed/>
                </p:oleObj>
              </mc:Choice>
              <mc:Fallback>
                <p:oleObj name="Equation" r:id="rId22" imgW="609480" imgH="393480" progId="Equation.3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737" y="4740920"/>
                        <a:ext cx="22098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066165" y="818414"/>
            <a:ext cx="9681432" cy="5767769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551" y="1243688"/>
            <a:ext cx="6021031" cy="60210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954" y="1881352"/>
            <a:ext cx="239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14010"/>
              </p:ext>
            </p:extLst>
          </p:nvPr>
        </p:nvGraphicFramePr>
        <p:xfrm>
          <a:off x="2211404" y="3096644"/>
          <a:ext cx="207440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6" imgW="520560" imgH="393480" progId="Equation.3">
                  <p:embed/>
                </p:oleObj>
              </mc:Choice>
              <mc:Fallback>
                <p:oleObj name="Equation" r:id="rId6" imgW="520560" imgH="39348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404" y="3096644"/>
                        <a:ext cx="2074402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9448"/>
              </p:ext>
            </p:extLst>
          </p:nvPr>
        </p:nvGraphicFramePr>
        <p:xfrm>
          <a:off x="4763449" y="3151825"/>
          <a:ext cx="1771650" cy="140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8" imgW="495000" imgH="393480" progId="Equation.3">
                  <p:embed/>
                </p:oleObj>
              </mc:Choice>
              <mc:Fallback>
                <p:oleObj name="Equation" r:id="rId8" imgW="495000" imgH="393480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49" y="3151825"/>
                        <a:ext cx="1771650" cy="1408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91916"/>
              </p:ext>
            </p:extLst>
          </p:nvPr>
        </p:nvGraphicFramePr>
        <p:xfrm>
          <a:off x="7164404" y="3048145"/>
          <a:ext cx="1636661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431640" imgH="393480" progId="Equation.3">
                  <p:embed/>
                </p:oleObj>
              </mc:Choice>
              <mc:Fallback>
                <p:oleObj name="Equation" r:id="rId10" imgW="431640" imgH="39348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404" y="3048145"/>
                        <a:ext cx="1636661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8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861" grpId="0" animBg="1"/>
      <p:bldP spid="860" grpId="0" animBg="1"/>
      <p:bldP spid="8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220170" y="520032"/>
            <a:ext cx="9681432" cy="5767769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rgbClr val="0116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134" name="Google Shape;861;p45"/>
          <p:cNvSpPr/>
          <p:nvPr/>
        </p:nvSpPr>
        <p:spPr>
          <a:xfrm rot="180000">
            <a:off x="3617595" y="1440180"/>
            <a:ext cx="1267460" cy="392747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/>
          <p:nvPr/>
        </p:nvSpPr>
        <p:spPr>
          <a:xfrm rot="1200000">
            <a:off x="3137195" y="6025297"/>
            <a:ext cx="503555" cy="678180"/>
          </a:xfrm>
          <a:custGeom>
            <a:avLst/>
            <a:gdLst/>
            <a:ahLst/>
            <a:cxnLst/>
            <a:rect l="l" t="t" r="r" b="b"/>
            <a:pathLst>
              <a:path w="13519" h="18206" extrusionOk="0">
                <a:moveTo>
                  <a:pt x="13016" y="2344"/>
                </a:moveTo>
                <a:lnTo>
                  <a:pt x="13016" y="3767"/>
                </a:lnTo>
                <a:lnTo>
                  <a:pt x="4521" y="6027"/>
                </a:lnTo>
                <a:lnTo>
                  <a:pt x="4521" y="4479"/>
                </a:lnTo>
                <a:lnTo>
                  <a:pt x="13016" y="2344"/>
                </a:lnTo>
                <a:close/>
                <a:moveTo>
                  <a:pt x="13477" y="1"/>
                </a:moveTo>
                <a:lnTo>
                  <a:pt x="13016" y="126"/>
                </a:lnTo>
                <a:lnTo>
                  <a:pt x="4479" y="2093"/>
                </a:lnTo>
                <a:lnTo>
                  <a:pt x="4019" y="2219"/>
                </a:lnTo>
                <a:lnTo>
                  <a:pt x="4019" y="4604"/>
                </a:lnTo>
                <a:lnTo>
                  <a:pt x="4019" y="14146"/>
                </a:lnTo>
                <a:lnTo>
                  <a:pt x="3767" y="14020"/>
                </a:lnTo>
                <a:lnTo>
                  <a:pt x="3474" y="13978"/>
                </a:lnTo>
                <a:lnTo>
                  <a:pt x="3140" y="13978"/>
                </a:lnTo>
                <a:lnTo>
                  <a:pt x="2763" y="14020"/>
                </a:lnTo>
                <a:lnTo>
                  <a:pt x="2386" y="14146"/>
                </a:lnTo>
                <a:lnTo>
                  <a:pt x="2010" y="14313"/>
                </a:lnTo>
                <a:lnTo>
                  <a:pt x="1633" y="14523"/>
                </a:lnTo>
                <a:lnTo>
                  <a:pt x="1256" y="14815"/>
                </a:lnTo>
                <a:lnTo>
                  <a:pt x="838" y="15192"/>
                </a:lnTo>
                <a:lnTo>
                  <a:pt x="545" y="15569"/>
                </a:lnTo>
                <a:lnTo>
                  <a:pt x="294" y="15987"/>
                </a:lnTo>
                <a:lnTo>
                  <a:pt x="85" y="16406"/>
                </a:lnTo>
                <a:lnTo>
                  <a:pt x="1" y="16782"/>
                </a:lnTo>
                <a:lnTo>
                  <a:pt x="1" y="17159"/>
                </a:lnTo>
                <a:lnTo>
                  <a:pt x="43" y="17494"/>
                </a:lnTo>
                <a:lnTo>
                  <a:pt x="127" y="17661"/>
                </a:lnTo>
                <a:lnTo>
                  <a:pt x="210" y="17787"/>
                </a:lnTo>
                <a:lnTo>
                  <a:pt x="336" y="17912"/>
                </a:lnTo>
                <a:lnTo>
                  <a:pt x="461" y="17996"/>
                </a:lnTo>
                <a:lnTo>
                  <a:pt x="754" y="18163"/>
                </a:lnTo>
                <a:lnTo>
                  <a:pt x="1131" y="18205"/>
                </a:lnTo>
                <a:lnTo>
                  <a:pt x="1508" y="18205"/>
                </a:lnTo>
                <a:lnTo>
                  <a:pt x="1968" y="18122"/>
                </a:lnTo>
                <a:lnTo>
                  <a:pt x="2386" y="17912"/>
                </a:lnTo>
                <a:lnTo>
                  <a:pt x="2847" y="17703"/>
                </a:lnTo>
                <a:lnTo>
                  <a:pt x="3265" y="17368"/>
                </a:lnTo>
                <a:lnTo>
                  <a:pt x="3558" y="17117"/>
                </a:lnTo>
                <a:lnTo>
                  <a:pt x="3809" y="16824"/>
                </a:lnTo>
                <a:lnTo>
                  <a:pt x="4019" y="16573"/>
                </a:lnTo>
                <a:lnTo>
                  <a:pt x="4186" y="16280"/>
                </a:lnTo>
                <a:lnTo>
                  <a:pt x="4311" y="15987"/>
                </a:lnTo>
                <a:lnTo>
                  <a:pt x="4437" y="15694"/>
                </a:lnTo>
                <a:lnTo>
                  <a:pt x="4479" y="15401"/>
                </a:lnTo>
                <a:lnTo>
                  <a:pt x="4521" y="15150"/>
                </a:lnTo>
                <a:lnTo>
                  <a:pt x="4521" y="7366"/>
                </a:lnTo>
                <a:lnTo>
                  <a:pt x="13016" y="5274"/>
                </a:lnTo>
                <a:lnTo>
                  <a:pt x="13016" y="12053"/>
                </a:lnTo>
                <a:lnTo>
                  <a:pt x="12765" y="11928"/>
                </a:lnTo>
                <a:lnTo>
                  <a:pt x="12430" y="11886"/>
                </a:lnTo>
                <a:lnTo>
                  <a:pt x="12096" y="11886"/>
                </a:lnTo>
                <a:lnTo>
                  <a:pt x="11761" y="11928"/>
                </a:lnTo>
                <a:lnTo>
                  <a:pt x="11384" y="12053"/>
                </a:lnTo>
                <a:lnTo>
                  <a:pt x="10966" y="12221"/>
                </a:lnTo>
                <a:lnTo>
                  <a:pt x="10589" y="12430"/>
                </a:lnTo>
                <a:lnTo>
                  <a:pt x="10212" y="12723"/>
                </a:lnTo>
                <a:lnTo>
                  <a:pt x="9836" y="13100"/>
                </a:lnTo>
                <a:lnTo>
                  <a:pt x="9501" y="13476"/>
                </a:lnTo>
                <a:lnTo>
                  <a:pt x="9250" y="13895"/>
                </a:lnTo>
                <a:lnTo>
                  <a:pt x="9082" y="14313"/>
                </a:lnTo>
                <a:lnTo>
                  <a:pt x="8999" y="14690"/>
                </a:lnTo>
                <a:lnTo>
                  <a:pt x="8957" y="15067"/>
                </a:lnTo>
                <a:lnTo>
                  <a:pt x="9041" y="15401"/>
                </a:lnTo>
                <a:lnTo>
                  <a:pt x="9124" y="15569"/>
                </a:lnTo>
                <a:lnTo>
                  <a:pt x="9208" y="15694"/>
                </a:lnTo>
                <a:lnTo>
                  <a:pt x="9333" y="15820"/>
                </a:lnTo>
                <a:lnTo>
                  <a:pt x="9459" y="15904"/>
                </a:lnTo>
                <a:lnTo>
                  <a:pt x="9752" y="16071"/>
                </a:lnTo>
                <a:lnTo>
                  <a:pt x="10129" y="16113"/>
                </a:lnTo>
                <a:lnTo>
                  <a:pt x="10505" y="16113"/>
                </a:lnTo>
                <a:lnTo>
                  <a:pt x="10924" y="16029"/>
                </a:lnTo>
                <a:lnTo>
                  <a:pt x="11384" y="15820"/>
                </a:lnTo>
                <a:lnTo>
                  <a:pt x="11803" y="15611"/>
                </a:lnTo>
                <a:lnTo>
                  <a:pt x="12263" y="15276"/>
                </a:lnTo>
                <a:lnTo>
                  <a:pt x="12514" y="15025"/>
                </a:lnTo>
                <a:lnTo>
                  <a:pt x="12765" y="14732"/>
                </a:lnTo>
                <a:lnTo>
                  <a:pt x="12974" y="14481"/>
                </a:lnTo>
                <a:lnTo>
                  <a:pt x="13184" y="14188"/>
                </a:lnTo>
                <a:lnTo>
                  <a:pt x="13309" y="13895"/>
                </a:lnTo>
                <a:lnTo>
                  <a:pt x="13435" y="13602"/>
                </a:lnTo>
                <a:lnTo>
                  <a:pt x="13477" y="13309"/>
                </a:lnTo>
                <a:lnTo>
                  <a:pt x="13518" y="13058"/>
                </a:lnTo>
                <a:lnTo>
                  <a:pt x="13477" y="2386"/>
                </a:lnTo>
                <a:lnTo>
                  <a:pt x="13477" y="1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551" y="1243688"/>
            <a:ext cx="6021031" cy="6021031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93929"/>
              </p:ext>
            </p:extLst>
          </p:nvPr>
        </p:nvGraphicFramePr>
        <p:xfrm>
          <a:off x="2107348" y="803906"/>
          <a:ext cx="1835150" cy="153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348" y="803906"/>
                        <a:ext cx="1835150" cy="1537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44627"/>
              </p:ext>
            </p:extLst>
          </p:nvPr>
        </p:nvGraphicFramePr>
        <p:xfrm>
          <a:off x="2178630" y="2861307"/>
          <a:ext cx="168131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630" y="2861307"/>
                        <a:ext cx="168131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25321"/>
              </p:ext>
            </p:extLst>
          </p:nvPr>
        </p:nvGraphicFramePr>
        <p:xfrm>
          <a:off x="2183548" y="4613906"/>
          <a:ext cx="180381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431640" imgH="393480" progId="Equation.3">
                  <p:embed/>
                </p:oleObj>
              </mc:Choice>
              <mc:Fallback>
                <p:oleObj name="Equation" r:id="rId10" imgW="431640" imgH="39348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548" y="4613906"/>
                        <a:ext cx="180381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0176"/>
              </p:ext>
            </p:extLst>
          </p:nvPr>
        </p:nvGraphicFramePr>
        <p:xfrm>
          <a:off x="3939323" y="803906"/>
          <a:ext cx="17224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2" imgW="444240" imgH="393480" progId="Equation.3">
                  <p:embed/>
                </p:oleObj>
              </mc:Choice>
              <mc:Fallback>
                <p:oleObj name="Equation" r:id="rId12" imgW="444240" imgH="39348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323" y="803906"/>
                        <a:ext cx="1722438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54191"/>
              </p:ext>
            </p:extLst>
          </p:nvPr>
        </p:nvGraphicFramePr>
        <p:xfrm>
          <a:off x="5841148" y="880106"/>
          <a:ext cx="1238250" cy="14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4" imgW="342720" imgH="393480" progId="Equation.3">
                  <p:embed/>
                </p:oleObj>
              </mc:Choice>
              <mc:Fallback>
                <p:oleObj name="Equation" r:id="rId14" imgW="342720" imgH="393480" progId="Equation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148" y="880106"/>
                        <a:ext cx="1238250" cy="1421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84857"/>
              </p:ext>
            </p:extLst>
          </p:nvPr>
        </p:nvGraphicFramePr>
        <p:xfrm>
          <a:off x="3961548" y="2708906"/>
          <a:ext cx="1855788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6" imgW="457200" imgH="393480" progId="Equation.3">
                  <p:embed/>
                </p:oleObj>
              </mc:Choice>
              <mc:Fallback>
                <p:oleObj name="Equation" r:id="rId16" imgW="457200" imgH="393480" progId="Equation.3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548" y="2708906"/>
                        <a:ext cx="1855788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097214"/>
              </p:ext>
            </p:extLst>
          </p:nvPr>
        </p:nvGraphicFramePr>
        <p:xfrm>
          <a:off x="5841148" y="2708906"/>
          <a:ext cx="1371600" cy="163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8" imgW="330120" imgH="393480" progId="Equation.3">
                  <p:embed/>
                </p:oleObj>
              </mc:Choice>
              <mc:Fallback>
                <p:oleObj name="Equation" r:id="rId18" imgW="330120" imgH="393480" progId="Equation.3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148" y="2708906"/>
                        <a:ext cx="1371600" cy="1635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53878"/>
              </p:ext>
            </p:extLst>
          </p:nvPr>
        </p:nvGraphicFramePr>
        <p:xfrm>
          <a:off x="4040923" y="4690106"/>
          <a:ext cx="173196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20" imgW="457200" imgH="393480" progId="Equation.3">
                  <p:embed/>
                </p:oleObj>
              </mc:Choice>
              <mc:Fallback>
                <p:oleObj name="Equation" r:id="rId20" imgW="457200" imgH="393480" progId="Equation.3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923" y="4690106"/>
                        <a:ext cx="1731963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83149"/>
              </p:ext>
            </p:extLst>
          </p:nvPr>
        </p:nvGraphicFramePr>
        <p:xfrm>
          <a:off x="5993548" y="4613906"/>
          <a:ext cx="1973211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2" imgW="495000" imgH="393480" progId="Equation.3">
                  <p:embed/>
                </p:oleObj>
              </mc:Choice>
              <mc:Fallback>
                <p:oleObj name="Equation" r:id="rId22" imgW="495000" imgH="393480" progId="Equation.3">
                  <p:embed/>
                  <p:pic>
                    <p:nvPicPr>
                      <p:cNvPr id="11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548" y="4613906"/>
                        <a:ext cx="1973211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0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/>
      <p:bldP spid="861" grpId="1" animBg="1"/>
      <p:bldP spid="860" grpId="1" animBg="1"/>
      <p:bldP spid="868" grpId="1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278</Words>
  <Application>Microsoft Office PowerPoint</Application>
  <PresentationFormat>Widescreen</PresentationFormat>
  <Paragraphs>57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字魂20号-石头体</vt:lpstr>
      <vt:lpstr>Cambria Math</vt:lpstr>
      <vt:lpstr>UTM Avo</vt:lpstr>
      <vt:lpstr>Times New Roman</vt:lpstr>
      <vt:lpstr>Arial</vt:lpstr>
      <vt:lpstr>宋体</vt:lpstr>
      <vt:lpstr>Calibri</vt:lpstr>
      <vt:lpstr>UTM American Sans</vt:lpstr>
      <vt:lpstr>自定义设计方案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ADMIN</cp:lastModifiedBy>
  <cp:revision>5</cp:revision>
  <dcterms:created xsi:type="dcterms:W3CDTF">2022-02-06T07:09:59Z</dcterms:created>
  <dcterms:modified xsi:type="dcterms:W3CDTF">2022-03-11T02:08:21Z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B81395CF71A14C0EB05DD31248CE54DC</vt:lpwstr>
  </property>
  <property fmtid="{D5CDD505-2E9C-101B-9397-08002B2CF9AE}" pid="3" name="KSOProductBuildVer">
    <vt:lpwstr>2052-11.1.0.11294</vt:lpwstr>
  </property>
</Properties>
</file>